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Fira Sans Condensed" panose="020B0604020202020204" charset="0"/>
      <p:regular r:id="rId36"/>
      <p:bold r:id="rId37"/>
      <p:italic r:id="rId38"/>
      <p:boldItalic r:id="rId39"/>
    </p:embeddedFont>
    <p:embeddedFont>
      <p:font typeface="Bebas Neue" panose="020B0604020202020204" charset="0"/>
      <p:regular r:id="rId40"/>
    </p:embeddedFont>
    <p:embeddedFont>
      <p:font typeface="Arvo" panose="020B0604020202020204" charset="0"/>
      <p:regular r:id="rId41"/>
      <p:bold r:id="rId42"/>
      <p:italic r:id="rId43"/>
      <p:boldItalic r:id="rId44"/>
    </p:embeddedFont>
    <p:embeddedFont>
      <p:font typeface="Montserrat" panose="02000505000000020004" pitchFamily="2" charset="0"/>
      <p:regular r:id="rId45"/>
      <p:bold r:id="rId46"/>
      <p:italic r:id="rId47"/>
      <p:boldItalic r:id="rId48"/>
    </p:embeddedFont>
    <p:embeddedFont>
      <p:font typeface="Anaheim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OjbidwUF4GlWKSz4XD0EbKRi/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4E616F-5878-4E9B-BD49-A951125EA400}">
  <a:tblStyle styleId="{AC4E616F-5878-4E9B-BD49-A951125EA4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Google Shape;7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4" name="Google Shape;9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6" name="Google Shape;9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9" name="Google Shape;10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9" name="Google Shape;10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9" name="Google Shape;11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9" name="Google Shape;12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4" name="Google Shape;13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5" name="Google Shape;13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2" name="Google Shape;141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4" name="Google Shape;14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2" name="Google Shape;14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5" name="Google Shape;149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8" name="Google Shape;15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8" name="Google Shape;151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29e4bfd39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29e4bfd39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8" name="Google Shape;156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9" name="Google Shape;17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961D">
            <a:alpha val="47843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3"/>
          <p:cNvSpPr txBox="1">
            <a:spLocks noGrp="1"/>
          </p:cNvSpPr>
          <p:nvPr>
            <p:ph type="ctrTitle"/>
          </p:nvPr>
        </p:nvSpPr>
        <p:spPr>
          <a:xfrm>
            <a:off x="1405050" y="1660350"/>
            <a:ext cx="63339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subTitle" idx="1"/>
          </p:nvPr>
        </p:nvSpPr>
        <p:spPr>
          <a:xfrm>
            <a:off x="4884950" y="2921975"/>
            <a:ext cx="22590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ctrTitle" idx="2"/>
          </p:nvPr>
        </p:nvSpPr>
        <p:spPr>
          <a:xfrm>
            <a:off x="2000050" y="2921975"/>
            <a:ext cx="2771100" cy="595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2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2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9" name="Google Shape;89;p6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62"/>
          <p:cNvSpPr txBox="1">
            <a:spLocks noGrp="1"/>
          </p:cNvSpPr>
          <p:nvPr>
            <p:ph type="subTitle" idx="1"/>
          </p:nvPr>
        </p:nvSpPr>
        <p:spPr>
          <a:xfrm>
            <a:off x="3509738" y="3396498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2"/>
          <p:cNvSpPr txBox="1">
            <a:spLocks noGrp="1"/>
          </p:cNvSpPr>
          <p:nvPr>
            <p:ph type="subTitle" idx="2"/>
          </p:nvPr>
        </p:nvSpPr>
        <p:spPr>
          <a:xfrm>
            <a:off x="3509738" y="2529595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2"/>
          <p:cNvSpPr txBox="1">
            <a:spLocks noGrp="1"/>
          </p:cNvSpPr>
          <p:nvPr>
            <p:ph type="subTitle" idx="3"/>
          </p:nvPr>
        </p:nvSpPr>
        <p:spPr>
          <a:xfrm>
            <a:off x="3509750" y="2169600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93" name="Google Shape;93;p62"/>
          <p:cNvSpPr txBox="1">
            <a:spLocks noGrp="1"/>
          </p:cNvSpPr>
          <p:nvPr>
            <p:ph type="subTitle" idx="4"/>
          </p:nvPr>
        </p:nvSpPr>
        <p:spPr>
          <a:xfrm>
            <a:off x="3509750" y="3036501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subTitle" idx="5"/>
          </p:nvPr>
        </p:nvSpPr>
        <p:spPr>
          <a:xfrm>
            <a:off x="3509738" y="4263400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2"/>
          <p:cNvSpPr txBox="1">
            <a:spLocks noGrp="1"/>
          </p:cNvSpPr>
          <p:nvPr>
            <p:ph type="subTitle" idx="6"/>
          </p:nvPr>
        </p:nvSpPr>
        <p:spPr>
          <a:xfrm flipH="1">
            <a:off x="3510025" y="3903401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96" name="Google Shape;96;p62"/>
          <p:cNvSpPr txBox="1">
            <a:spLocks noGrp="1"/>
          </p:cNvSpPr>
          <p:nvPr>
            <p:ph type="subTitle" idx="7"/>
          </p:nvPr>
        </p:nvSpPr>
        <p:spPr>
          <a:xfrm>
            <a:off x="3509738" y="1662693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2"/>
          <p:cNvSpPr txBox="1">
            <a:spLocks noGrp="1"/>
          </p:cNvSpPr>
          <p:nvPr>
            <p:ph type="subTitle" idx="8"/>
          </p:nvPr>
        </p:nvSpPr>
        <p:spPr>
          <a:xfrm>
            <a:off x="3509750" y="1302700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4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3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3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1" name="Google Shape;101;p6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2" name="Google Shape;102;p63"/>
          <p:cNvGrpSpPr/>
          <p:nvPr/>
        </p:nvGrpSpPr>
        <p:grpSpPr>
          <a:xfrm>
            <a:off x="7046610" y="-2160463"/>
            <a:ext cx="1309890" cy="3473963"/>
            <a:chOff x="7046610" y="-2160463"/>
            <a:chExt cx="1309890" cy="3473963"/>
          </a:xfrm>
        </p:grpSpPr>
        <p:sp>
          <p:nvSpPr>
            <p:cNvPr id="103" name="Google Shape;103;p63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3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4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4"/>
          <p:cNvSpPr txBox="1">
            <a:spLocks noGrp="1"/>
          </p:cNvSpPr>
          <p:nvPr>
            <p:ph type="body" idx="1"/>
          </p:nvPr>
        </p:nvSpPr>
        <p:spPr>
          <a:xfrm>
            <a:off x="713225" y="2740900"/>
            <a:ext cx="40341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  <p:sp>
        <p:nvSpPr>
          <p:cNvPr id="108" name="Google Shape;108;p64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5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5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2" name="Google Shape;112;p6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65"/>
          <p:cNvSpPr txBox="1">
            <a:spLocks noGrp="1"/>
          </p:cNvSpPr>
          <p:nvPr>
            <p:ph type="subTitle" idx="1"/>
          </p:nvPr>
        </p:nvSpPr>
        <p:spPr>
          <a:xfrm>
            <a:off x="1704568" y="3646650"/>
            <a:ext cx="2056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5"/>
          <p:cNvSpPr txBox="1">
            <a:spLocks noGrp="1"/>
          </p:cNvSpPr>
          <p:nvPr>
            <p:ph type="subTitle" idx="2"/>
          </p:nvPr>
        </p:nvSpPr>
        <p:spPr>
          <a:xfrm>
            <a:off x="4865025" y="2169569"/>
            <a:ext cx="2056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5"/>
          <p:cNvSpPr txBox="1">
            <a:spLocks noGrp="1"/>
          </p:cNvSpPr>
          <p:nvPr>
            <p:ph type="subTitle" idx="3"/>
          </p:nvPr>
        </p:nvSpPr>
        <p:spPr>
          <a:xfrm>
            <a:off x="4865028" y="1725525"/>
            <a:ext cx="2056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16" name="Google Shape;116;p65"/>
          <p:cNvSpPr txBox="1">
            <a:spLocks noGrp="1"/>
          </p:cNvSpPr>
          <p:nvPr>
            <p:ph type="subTitle" idx="4"/>
          </p:nvPr>
        </p:nvSpPr>
        <p:spPr>
          <a:xfrm>
            <a:off x="1704566" y="3202852"/>
            <a:ext cx="2056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17" name="Google Shape;117;p65"/>
          <p:cNvSpPr txBox="1">
            <a:spLocks noGrp="1"/>
          </p:cNvSpPr>
          <p:nvPr>
            <p:ph type="subTitle" idx="5"/>
          </p:nvPr>
        </p:nvSpPr>
        <p:spPr>
          <a:xfrm>
            <a:off x="1704647" y="2169678"/>
            <a:ext cx="2056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5"/>
          <p:cNvSpPr txBox="1">
            <a:spLocks noGrp="1"/>
          </p:cNvSpPr>
          <p:nvPr>
            <p:ph type="subTitle" idx="6"/>
          </p:nvPr>
        </p:nvSpPr>
        <p:spPr>
          <a:xfrm flipH="1">
            <a:off x="1704303" y="1725525"/>
            <a:ext cx="2056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19" name="Google Shape;119;p65"/>
          <p:cNvSpPr txBox="1">
            <a:spLocks noGrp="1"/>
          </p:cNvSpPr>
          <p:nvPr>
            <p:ph type="subTitle" idx="7"/>
          </p:nvPr>
        </p:nvSpPr>
        <p:spPr>
          <a:xfrm>
            <a:off x="4865066" y="3647275"/>
            <a:ext cx="2056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5"/>
          <p:cNvSpPr txBox="1">
            <a:spLocks noGrp="1"/>
          </p:cNvSpPr>
          <p:nvPr>
            <p:ph type="subTitle" idx="8"/>
          </p:nvPr>
        </p:nvSpPr>
        <p:spPr>
          <a:xfrm>
            <a:off x="4865064" y="3203484"/>
            <a:ext cx="2056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6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3" name="Google Shape;123;p66"/>
          <p:cNvSpPr txBox="1">
            <a:spLocks noGrp="1"/>
          </p:cNvSpPr>
          <p:nvPr>
            <p:ph type="title"/>
          </p:nvPr>
        </p:nvSpPr>
        <p:spPr>
          <a:xfrm>
            <a:off x="4874875" y="879288"/>
            <a:ext cx="3555900" cy="20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6"/>
          <p:cNvSpPr txBox="1">
            <a:spLocks noGrp="1"/>
          </p:cNvSpPr>
          <p:nvPr>
            <p:ph type="subTitle" idx="1"/>
          </p:nvPr>
        </p:nvSpPr>
        <p:spPr>
          <a:xfrm>
            <a:off x="5778850" y="2991325"/>
            <a:ext cx="26520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7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7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8" name="Google Shape;128;p6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7"/>
          <p:cNvSpPr txBox="1">
            <a:spLocks noGrp="1"/>
          </p:cNvSpPr>
          <p:nvPr>
            <p:ph type="body" idx="1"/>
          </p:nvPr>
        </p:nvSpPr>
        <p:spPr>
          <a:xfrm>
            <a:off x="713225" y="1455900"/>
            <a:ext cx="4970700" cy="28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0" name="Google Shape;130;p67"/>
          <p:cNvGrpSpPr/>
          <p:nvPr/>
        </p:nvGrpSpPr>
        <p:grpSpPr>
          <a:xfrm>
            <a:off x="3917055" y="4380906"/>
            <a:ext cx="1309890" cy="3473963"/>
            <a:chOff x="7046610" y="-2160463"/>
            <a:chExt cx="1309890" cy="3473963"/>
          </a:xfrm>
        </p:grpSpPr>
        <p:sp>
          <p:nvSpPr>
            <p:cNvPr id="131" name="Google Shape;131;p67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7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8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8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9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9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0" name="Google Shape;140;p69"/>
          <p:cNvSpPr txBox="1">
            <a:spLocks noGrp="1"/>
          </p:cNvSpPr>
          <p:nvPr>
            <p:ph type="title"/>
          </p:nvPr>
        </p:nvSpPr>
        <p:spPr>
          <a:xfrm>
            <a:off x="3271500" y="631291"/>
            <a:ext cx="2601000" cy="83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41" name="Google Shape;141;p69"/>
          <p:cNvSpPr txBox="1">
            <a:spLocks noGrp="1"/>
          </p:cNvSpPr>
          <p:nvPr>
            <p:ph type="subTitle" idx="1"/>
          </p:nvPr>
        </p:nvSpPr>
        <p:spPr>
          <a:xfrm>
            <a:off x="2253450" y="1501035"/>
            <a:ext cx="4637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69"/>
          <p:cNvSpPr txBox="1">
            <a:spLocks noGrp="1"/>
          </p:cNvSpPr>
          <p:nvPr>
            <p:ph type="title" idx="2"/>
          </p:nvPr>
        </p:nvSpPr>
        <p:spPr>
          <a:xfrm>
            <a:off x="3271500" y="1975639"/>
            <a:ext cx="2601000" cy="83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43" name="Google Shape;143;p69"/>
          <p:cNvSpPr txBox="1">
            <a:spLocks noGrp="1"/>
          </p:cNvSpPr>
          <p:nvPr>
            <p:ph type="subTitle" idx="3"/>
          </p:nvPr>
        </p:nvSpPr>
        <p:spPr>
          <a:xfrm>
            <a:off x="2253450" y="2843872"/>
            <a:ext cx="4637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69"/>
          <p:cNvSpPr txBox="1">
            <a:spLocks noGrp="1"/>
          </p:cNvSpPr>
          <p:nvPr>
            <p:ph type="title" idx="4"/>
          </p:nvPr>
        </p:nvSpPr>
        <p:spPr>
          <a:xfrm>
            <a:off x="3271500" y="3319988"/>
            <a:ext cx="2601000" cy="828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Fira Sans Condensed"/>
              <a:buNone/>
              <a:defRPr sz="6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45" name="Google Shape;145;p69"/>
          <p:cNvSpPr txBox="1">
            <a:spLocks noGrp="1"/>
          </p:cNvSpPr>
          <p:nvPr>
            <p:ph type="subTitle" idx="5"/>
          </p:nvPr>
        </p:nvSpPr>
        <p:spPr>
          <a:xfrm>
            <a:off x="2253450" y="4186709"/>
            <a:ext cx="4637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0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9" name="Google Shape;149;p7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70"/>
          <p:cNvSpPr txBox="1">
            <a:spLocks noGrp="1"/>
          </p:cNvSpPr>
          <p:nvPr>
            <p:ph type="subTitle" idx="1"/>
          </p:nvPr>
        </p:nvSpPr>
        <p:spPr>
          <a:xfrm>
            <a:off x="3233155" y="2957957"/>
            <a:ext cx="4090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0"/>
          <p:cNvSpPr txBox="1">
            <a:spLocks noGrp="1"/>
          </p:cNvSpPr>
          <p:nvPr>
            <p:ph type="subTitle" idx="2"/>
          </p:nvPr>
        </p:nvSpPr>
        <p:spPr>
          <a:xfrm>
            <a:off x="3233155" y="1938650"/>
            <a:ext cx="4090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0"/>
          <p:cNvSpPr txBox="1">
            <a:spLocks noGrp="1"/>
          </p:cNvSpPr>
          <p:nvPr>
            <p:ph type="subTitle" idx="3"/>
          </p:nvPr>
        </p:nvSpPr>
        <p:spPr>
          <a:xfrm>
            <a:off x="3233075" y="1439650"/>
            <a:ext cx="409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53" name="Google Shape;153;p70"/>
          <p:cNvSpPr txBox="1">
            <a:spLocks noGrp="1"/>
          </p:cNvSpPr>
          <p:nvPr>
            <p:ph type="subTitle" idx="4"/>
          </p:nvPr>
        </p:nvSpPr>
        <p:spPr>
          <a:xfrm>
            <a:off x="3233075" y="2458975"/>
            <a:ext cx="409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54" name="Google Shape;154;p70"/>
          <p:cNvSpPr txBox="1">
            <a:spLocks noGrp="1"/>
          </p:cNvSpPr>
          <p:nvPr>
            <p:ph type="subTitle" idx="5"/>
          </p:nvPr>
        </p:nvSpPr>
        <p:spPr>
          <a:xfrm>
            <a:off x="3233155" y="3977275"/>
            <a:ext cx="4090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0"/>
          <p:cNvSpPr txBox="1">
            <a:spLocks noGrp="1"/>
          </p:cNvSpPr>
          <p:nvPr>
            <p:ph type="subTitle" idx="6"/>
          </p:nvPr>
        </p:nvSpPr>
        <p:spPr>
          <a:xfrm flipH="1">
            <a:off x="3233725" y="3478252"/>
            <a:ext cx="409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1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1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9" name="Google Shape;159;p7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71"/>
          <p:cNvSpPr txBox="1">
            <a:spLocks noGrp="1"/>
          </p:cNvSpPr>
          <p:nvPr>
            <p:ph type="subTitle" idx="1"/>
          </p:nvPr>
        </p:nvSpPr>
        <p:spPr>
          <a:xfrm>
            <a:off x="1739100" y="4024675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1"/>
          <p:cNvSpPr txBox="1">
            <a:spLocks noGrp="1"/>
          </p:cNvSpPr>
          <p:nvPr>
            <p:ph type="subTitle" idx="2"/>
          </p:nvPr>
        </p:nvSpPr>
        <p:spPr>
          <a:xfrm>
            <a:off x="5369850" y="1658549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1"/>
          <p:cNvSpPr txBox="1">
            <a:spLocks noGrp="1"/>
          </p:cNvSpPr>
          <p:nvPr>
            <p:ph type="subTitle" idx="3"/>
          </p:nvPr>
        </p:nvSpPr>
        <p:spPr>
          <a:xfrm>
            <a:off x="5369850" y="1287750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63" name="Google Shape;163;p71"/>
          <p:cNvSpPr txBox="1">
            <a:spLocks noGrp="1"/>
          </p:cNvSpPr>
          <p:nvPr>
            <p:ph type="subTitle" idx="4"/>
          </p:nvPr>
        </p:nvSpPr>
        <p:spPr>
          <a:xfrm>
            <a:off x="1739100" y="3653874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64" name="Google Shape;164;p71"/>
          <p:cNvSpPr txBox="1">
            <a:spLocks noGrp="1"/>
          </p:cNvSpPr>
          <p:nvPr>
            <p:ph type="subTitle" idx="5"/>
          </p:nvPr>
        </p:nvSpPr>
        <p:spPr>
          <a:xfrm>
            <a:off x="1739100" y="1658543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1"/>
          <p:cNvSpPr txBox="1">
            <a:spLocks noGrp="1"/>
          </p:cNvSpPr>
          <p:nvPr>
            <p:ph type="subTitle" idx="6"/>
          </p:nvPr>
        </p:nvSpPr>
        <p:spPr>
          <a:xfrm flipH="1">
            <a:off x="1739100" y="1287750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66" name="Google Shape;166;p71"/>
          <p:cNvSpPr txBox="1">
            <a:spLocks noGrp="1"/>
          </p:cNvSpPr>
          <p:nvPr>
            <p:ph type="subTitle" idx="7"/>
          </p:nvPr>
        </p:nvSpPr>
        <p:spPr>
          <a:xfrm>
            <a:off x="5369850" y="4024676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1"/>
          <p:cNvSpPr txBox="1">
            <a:spLocks noGrp="1"/>
          </p:cNvSpPr>
          <p:nvPr>
            <p:ph type="subTitle" idx="8"/>
          </p:nvPr>
        </p:nvSpPr>
        <p:spPr>
          <a:xfrm>
            <a:off x="5369850" y="3653889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68" name="Google Shape;168;p71"/>
          <p:cNvSpPr txBox="1">
            <a:spLocks noGrp="1"/>
          </p:cNvSpPr>
          <p:nvPr>
            <p:ph type="subTitle" idx="9"/>
          </p:nvPr>
        </p:nvSpPr>
        <p:spPr>
          <a:xfrm>
            <a:off x="1739100" y="2841609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1"/>
          <p:cNvSpPr txBox="1">
            <a:spLocks noGrp="1"/>
          </p:cNvSpPr>
          <p:nvPr>
            <p:ph type="subTitle" idx="13"/>
          </p:nvPr>
        </p:nvSpPr>
        <p:spPr>
          <a:xfrm>
            <a:off x="1739100" y="2470812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70" name="Google Shape;170;p71"/>
          <p:cNvSpPr txBox="1">
            <a:spLocks noGrp="1"/>
          </p:cNvSpPr>
          <p:nvPr>
            <p:ph type="subTitle" idx="14"/>
          </p:nvPr>
        </p:nvSpPr>
        <p:spPr>
          <a:xfrm>
            <a:off x="5369850" y="2841613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1"/>
          <p:cNvSpPr txBox="1">
            <a:spLocks noGrp="1"/>
          </p:cNvSpPr>
          <p:nvPr>
            <p:ph type="subTitle" idx="15"/>
          </p:nvPr>
        </p:nvSpPr>
        <p:spPr>
          <a:xfrm>
            <a:off x="5369850" y="2470819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Fira Sans Condensed"/>
              <a:buNone/>
              <a:defRPr sz="22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grpSp>
        <p:nvGrpSpPr>
          <p:cNvPr id="172" name="Google Shape;172;p71"/>
          <p:cNvGrpSpPr/>
          <p:nvPr/>
        </p:nvGrpSpPr>
        <p:grpSpPr>
          <a:xfrm flipH="1">
            <a:off x="7044680" y="-2705850"/>
            <a:ext cx="1309890" cy="3473963"/>
            <a:chOff x="7046610" y="-2160463"/>
            <a:chExt cx="1309890" cy="3473963"/>
          </a:xfrm>
        </p:grpSpPr>
        <p:sp>
          <p:nvSpPr>
            <p:cNvPr id="173" name="Google Shape;173;p71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1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4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4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" name="Google Shape;18;p54"/>
          <p:cNvGrpSpPr/>
          <p:nvPr/>
        </p:nvGrpSpPr>
        <p:grpSpPr>
          <a:xfrm flipH="1">
            <a:off x="7044680" y="-2705850"/>
            <a:ext cx="1309890" cy="3473963"/>
            <a:chOff x="7046610" y="-2160463"/>
            <a:chExt cx="1309890" cy="3473963"/>
          </a:xfrm>
        </p:grpSpPr>
        <p:sp>
          <p:nvSpPr>
            <p:cNvPr id="19" name="Google Shape;19;p54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4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2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2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79" name="Google Shape;179;p72"/>
          <p:cNvGrpSpPr/>
          <p:nvPr/>
        </p:nvGrpSpPr>
        <p:grpSpPr>
          <a:xfrm>
            <a:off x="3917055" y="4380906"/>
            <a:ext cx="1309890" cy="3473963"/>
            <a:chOff x="7046610" y="-2160463"/>
            <a:chExt cx="1309890" cy="3473963"/>
          </a:xfrm>
        </p:grpSpPr>
        <p:sp>
          <p:nvSpPr>
            <p:cNvPr id="180" name="Google Shape;180;p72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2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3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3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85" name="Google Shape;185;p7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6" name="Google Shape;186;p73"/>
          <p:cNvGrpSpPr/>
          <p:nvPr/>
        </p:nvGrpSpPr>
        <p:grpSpPr>
          <a:xfrm>
            <a:off x="3917055" y="4380906"/>
            <a:ext cx="1309890" cy="3473963"/>
            <a:chOff x="7046610" y="-2160463"/>
            <a:chExt cx="1309890" cy="3473963"/>
          </a:xfrm>
        </p:grpSpPr>
        <p:sp>
          <p:nvSpPr>
            <p:cNvPr id="187" name="Google Shape;187;p73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3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4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4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3" name="Google Shape;193;p74"/>
          <p:cNvSpPr txBox="1">
            <a:spLocks noGrp="1"/>
          </p:cNvSpPr>
          <p:nvPr>
            <p:ph type="subTitle" idx="1"/>
          </p:nvPr>
        </p:nvSpPr>
        <p:spPr>
          <a:xfrm>
            <a:off x="1368425" y="3366925"/>
            <a:ext cx="2447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94" name="Google Shape;194;p74"/>
          <p:cNvSpPr txBox="1">
            <a:spLocks noGrp="1"/>
          </p:cNvSpPr>
          <p:nvPr>
            <p:ph type="subTitle" idx="2"/>
          </p:nvPr>
        </p:nvSpPr>
        <p:spPr>
          <a:xfrm>
            <a:off x="4337570" y="3366925"/>
            <a:ext cx="2447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95" name="Google Shape;195;p74"/>
          <p:cNvSpPr txBox="1">
            <a:spLocks noGrp="1"/>
          </p:cNvSpPr>
          <p:nvPr>
            <p:ph type="subTitle" idx="3"/>
          </p:nvPr>
        </p:nvSpPr>
        <p:spPr>
          <a:xfrm>
            <a:off x="1368431" y="3793225"/>
            <a:ext cx="24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4"/>
          <p:cNvSpPr txBox="1">
            <a:spLocks noGrp="1"/>
          </p:cNvSpPr>
          <p:nvPr>
            <p:ph type="subTitle" idx="4"/>
          </p:nvPr>
        </p:nvSpPr>
        <p:spPr>
          <a:xfrm>
            <a:off x="4337569" y="3793225"/>
            <a:ext cx="24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5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5"/>
          <p:cNvSpPr txBox="1">
            <a:spLocks noGrp="1"/>
          </p:cNvSpPr>
          <p:nvPr>
            <p:ph type="title" hasCustomPrompt="1"/>
          </p:nvPr>
        </p:nvSpPr>
        <p:spPr>
          <a:xfrm>
            <a:off x="2452638" y="1511587"/>
            <a:ext cx="4236900" cy="1426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0" name="Google Shape;200;p75"/>
          <p:cNvSpPr txBox="1">
            <a:spLocks noGrp="1"/>
          </p:cNvSpPr>
          <p:nvPr>
            <p:ph type="subTitle" idx="1"/>
          </p:nvPr>
        </p:nvSpPr>
        <p:spPr>
          <a:xfrm>
            <a:off x="2454463" y="3127913"/>
            <a:ext cx="4236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1" name="Google Shape;201;p75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6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6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5" name="Google Shape;205;p76"/>
          <p:cNvSpPr txBox="1">
            <a:spLocks noGrp="1"/>
          </p:cNvSpPr>
          <p:nvPr>
            <p:ph type="title"/>
          </p:nvPr>
        </p:nvSpPr>
        <p:spPr>
          <a:xfrm>
            <a:off x="713225" y="1390975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76"/>
          <p:cNvSpPr txBox="1">
            <a:spLocks noGrp="1"/>
          </p:cNvSpPr>
          <p:nvPr>
            <p:ph type="subTitle" idx="1"/>
          </p:nvPr>
        </p:nvSpPr>
        <p:spPr>
          <a:xfrm>
            <a:off x="713225" y="2149350"/>
            <a:ext cx="48954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7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7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10" name="Google Shape;210;p7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77"/>
          <p:cNvSpPr txBox="1">
            <a:spLocks noGrp="1"/>
          </p:cNvSpPr>
          <p:nvPr>
            <p:ph type="body" idx="1"/>
          </p:nvPr>
        </p:nvSpPr>
        <p:spPr>
          <a:xfrm>
            <a:off x="1881000" y="1413750"/>
            <a:ext cx="5382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○"/>
              <a:defRPr sz="12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■"/>
              <a:defRPr sz="12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●"/>
              <a:defRPr sz="12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○"/>
              <a:defRPr sz="12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■"/>
              <a:defRPr sz="12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●"/>
              <a:defRPr sz="12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○"/>
              <a:defRPr sz="12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Metrophobic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2" name="Google Shape;212;p77"/>
          <p:cNvGrpSpPr/>
          <p:nvPr/>
        </p:nvGrpSpPr>
        <p:grpSpPr>
          <a:xfrm>
            <a:off x="7037905" y="4685700"/>
            <a:ext cx="1309890" cy="3473963"/>
            <a:chOff x="7046610" y="-2160463"/>
            <a:chExt cx="1309890" cy="3473963"/>
          </a:xfrm>
        </p:grpSpPr>
        <p:sp>
          <p:nvSpPr>
            <p:cNvPr id="213" name="Google Shape;213;p77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7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8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8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18" name="Google Shape;218;p78"/>
          <p:cNvSpPr txBox="1">
            <a:spLocks noGrp="1"/>
          </p:cNvSpPr>
          <p:nvPr>
            <p:ph type="title"/>
          </p:nvPr>
        </p:nvSpPr>
        <p:spPr>
          <a:xfrm>
            <a:off x="713225" y="1530575"/>
            <a:ext cx="35559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8"/>
          <p:cNvSpPr txBox="1">
            <a:spLocks noGrp="1"/>
          </p:cNvSpPr>
          <p:nvPr>
            <p:ph type="subTitle" idx="1"/>
          </p:nvPr>
        </p:nvSpPr>
        <p:spPr>
          <a:xfrm>
            <a:off x="713225" y="2478025"/>
            <a:ext cx="35559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9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9"/>
          <p:cNvSpPr txBox="1">
            <a:spLocks noGrp="1"/>
          </p:cNvSpPr>
          <p:nvPr>
            <p:ph type="ctrTitle"/>
          </p:nvPr>
        </p:nvSpPr>
        <p:spPr>
          <a:xfrm>
            <a:off x="713225" y="650750"/>
            <a:ext cx="42363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3" name="Google Shape;223;p79"/>
          <p:cNvSpPr txBox="1">
            <a:spLocks noGrp="1"/>
          </p:cNvSpPr>
          <p:nvPr>
            <p:ph type="subTitle" idx="1"/>
          </p:nvPr>
        </p:nvSpPr>
        <p:spPr>
          <a:xfrm>
            <a:off x="713275" y="1754339"/>
            <a:ext cx="42363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5" name="Google Shape;225;p79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0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0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420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9283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8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1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8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81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3333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title" idx="2"/>
          </p:nvPr>
        </p:nvSpPr>
        <p:spPr>
          <a:xfrm>
            <a:off x="717550" y="1526125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subTitle" idx="1"/>
          </p:nvPr>
        </p:nvSpPr>
        <p:spPr>
          <a:xfrm>
            <a:off x="717550" y="24495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title" idx="3"/>
          </p:nvPr>
        </p:nvSpPr>
        <p:spPr>
          <a:xfrm>
            <a:off x="3320700" y="1526125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ubTitle" idx="4"/>
          </p:nvPr>
        </p:nvSpPr>
        <p:spPr>
          <a:xfrm>
            <a:off x="3320700" y="2449556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title" idx="5"/>
          </p:nvPr>
        </p:nvSpPr>
        <p:spPr>
          <a:xfrm>
            <a:off x="717550" y="3167426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subTitle" idx="6"/>
          </p:nvPr>
        </p:nvSpPr>
        <p:spPr>
          <a:xfrm>
            <a:off x="717550" y="40919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title" idx="7"/>
          </p:nvPr>
        </p:nvSpPr>
        <p:spPr>
          <a:xfrm>
            <a:off x="3320700" y="3167426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ubTitle" idx="8"/>
          </p:nvPr>
        </p:nvSpPr>
        <p:spPr>
          <a:xfrm>
            <a:off x="3320700" y="40919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title" idx="9"/>
          </p:nvPr>
        </p:nvSpPr>
        <p:spPr>
          <a:xfrm>
            <a:off x="5923850" y="3167425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subTitle" idx="13"/>
          </p:nvPr>
        </p:nvSpPr>
        <p:spPr>
          <a:xfrm>
            <a:off x="5923850" y="40919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subTitle" idx="14"/>
          </p:nvPr>
        </p:nvSpPr>
        <p:spPr>
          <a:xfrm>
            <a:off x="717550" y="2116404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subTitle" idx="15"/>
          </p:nvPr>
        </p:nvSpPr>
        <p:spPr>
          <a:xfrm>
            <a:off x="3320700" y="2116404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subTitle" idx="16"/>
          </p:nvPr>
        </p:nvSpPr>
        <p:spPr>
          <a:xfrm>
            <a:off x="717550" y="3764316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subTitle" idx="17"/>
          </p:nvPr>
        </p:nvSpPr>
        <p:spPr>
          <a:xfrm>
            <a:off x="3320700" y="3764316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subTitle" idx="18"/>
          </p:nvPr>
        </p:nvSpPr>
        <p:spPr>
          <a:xfrm>
            <a:off x="5923850" y="3764316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6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86"/>
          <p:cNvGrpSpPr/>
          <p:nvPr/>
        </p:nvGrpSpPr>
        <p:grpSpPr>
          <a:xfrm>
            <a:off x="6929329" y="1976223"/>
            <a:ext cx="724500" cy="610339"/>
            <a:chOff x="1592919" y="3740132"/>
            <a:chExt cx="476144" cy="401090"/>
          </a:xfrm>
        </p:grpSpPr>
        <p:grpSp>
          <p:nvGrpSpPr>
            <p:cNvPr id="240" name="Google Shape;240;p86"/>
            <p:cNvGrpSpPr/>
            <p:nvPr/>
          </p:nvGrpSpPr>
          <p:grpSpPr>
            <a:xfrm>
              <a:off x="1592919" y="3740132"/>
              <a:ext cx="476144" cy="401090"/>
              <a:chOff x="1592919" y="3740132"/>
              <a:chExt cx="476144" cy="401090"/>
            </a:xfrm>
          </p:grpSpPr>
          <p:sp>
            <p:nvSpPr>
              <p:cNvPr id="241" name="Google Shape;241;p86"/>
              <p:cNvSpPr/>
              <p:nvPr/>
            </p:nvSpPr>
            <p:spPr>
              <a:xfrm>
                <a:off x="1592919" y="3774438"/>
                <a:ext cx="474254" cy="333221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9198" extrusionOk="0">
                    <a:moveTo>
                      <a:pt x="7484" y="0"/>
                    </a:moveTo>
                    <a:cubicBezTo>
                      <a:pt x="6870" y="0"/>
                      <a:pt x="6243" y="113"/>
                      <a:pt x="5638" y="355"/>
                    </a:cubicBezTo>
                    <a:cubicBezTo>
                      <a:pt x="2569" y="1589"/>
                      <a:pt x="1" y="4691"/>
                      <a:pt x="2870" y="7693"/>
                    </a:cubicBezTo>
                    <a:cubicBezTo>
                      <a:pt x="3849" y="8714"/>
                      <a:pt x="5303" y="9197"/>
                      <a:pt x="6743" y="9197"/>
                    </a:cubicBezTo>
                    <a:cubicBezTo>
                      <a:pt x="7657" y="9197"/>
                      <a:pt x="8564" y="9003"/>
                      <a:pt x="9341" y="8627"/>
                    </a:cubicBezTo>
                    <a:cubicBezTo>
                      <a:pt x="10508" y="8060"/>
                      <a:pt x="11409" y="7093"/>
                      <a:pt x="11876" y="5892"/>
                    </a:cubicBezTo>
                    <a:cubicBezTo>
                      <a:pt x="13090" y="2581"/>
                      <a:pt x="10424" y="0"/>
                      <a:pt x="7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86"/>
              <p:cNvSpPr/>
              <p:nvPr/>
            </p:nvSpPr>
            <p:spPr>
              <a:xfrm>
                <a:off x="1915464" y="4033157"/>
                <a:ext cx="96836" cy="71259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967" extrusionOk="0">
                    <a:moveTo>
                      <a:pt x="1272" y="1"/>
                    </a:moveTo>
                    <a:cubicBezTo>
                      <a:pt x="603" y="1"/>
                      <a:pt x="1" y="734"/>
                      <a:pt x="437" y="1485"/>
                    </a:cubicBezTo>
                    <a:cubicBezTo>
                      <a:pt x="646" y="1828"/>
                      <a:pt x="939" y="1967"/>
                      <a:pt x="1230" y="1967"/>
                    </a:cubicBezTo>
                    <a:cubicBezTo>
                      <a:pt x="1959" y="1967"/>
                      <a:pt x="2673" y="1091"/>
                      <a:pt x="2005" y="351"/>
                    </a:cubicBezTo>
                    <a:cubicBezTo>
                      <a:pt x="1786" y="105"/>
                      <a:pt x="1524" y="1"/>
                      <a:pt x="1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86"/>
              <p:cNvSpPr/>
              <p:nvPr/>
            </p:nvSpPr>
            <p:spPr>
              <a:xfrm>
                <a:off x="1971142" y="3983746"/>
                <a:ext cx="73759" cy="69629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922" extrusionOk="0">
                    <a:moveTo>
                      <a:pt x="1064" y="1"/>
                    </a:moveTo>
                    <a:cubicBezTo>
                      <a:pt x="951" y="1"/>
                      <a:pt x="839" y="17"/>
                      <a:pt x="734" y="47"/>
                    </a:cubicBezTo>
                    <a:cubicBezTo>
                      <a:pt x="534" y="114"/>
                      <a:pt x="334" y="248"/>
                      <a:pt x="234" y="414"/>
                    </a:cubicBezTo>
                    <a:cubicBezTo>
                      <a:pt x="1" y="848"/>
                      <a:pt x="101" y="1348"/>
                      <a:pt x="434" y="1682"/>
                    </a:cubicBezTo>
                    <a:cubicBezTo>
                      <a:pt x="609" y="1827"/>
                      <a:pt x="833" y="1922"/>
                      <a:pt x="1065" y="1922"/>
                    </a:cubicBezTo>
                    <a:cubicBezTo>
                      <a:pt x="1099" y="1922"/>
                      <a:pt x="1134" y="1920"/>
                      <a:pt x="1168" y="1915"/>
                    </a:cubicBezTo>
                    <a:cubicBezTo>
                      <a:pt x="1435" y="1849"/>
                      <a:pt x="1702" y="1682"/>
                      <a:pt x="1835" y="1415"/>
                    </a:cubicBezTo>
                    <a:cubicBezTo>
                      <a:pt x="2002" y="1182"/>
                      <a:pt x="2035" y="848"/>
                      <a:pt x="1969" y="581"/>
                    </a:cubicBezTo>
                    <a:cubicBezTo>
                      <a:pt x="1902" y="348"/>
                      <a:pt x="1702" y="147"/>
                      <a:pt x="1468" y="81"/>
                    </a:cubicBezTo>
                    <a:cubicBezTo>
                      <a:pt x="1340" y="26"/>
                      <a:pt x="1201" y="1"/>
                      <a:pt x="1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86"/>
              <p:cNvSpPr/>
              <p:nvPr/>
            </p:nvSpPr>
            <p:spPr>
              <a:xfrm>
                <a:off x="1997731" y="3917563"/>
                <a:ext cx="71332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50" extrusionOk="0">
                    <a:moveTo>
                      <a:pt x="1092" y="0"/>
                    </a:moveTo>
                    <a:cubicBezTo>
                      <a:pt x="1061" y="0"/>
                      <a:pt x="1031" y="2"/>
                      <a:pt x="1001" y="6"/>
                    </a:cubicBezTo>
                    <a:cubicBezTo>
                      <a:pt x="734" y="6"/>
                      <a:pt x="501" y="140"/>
                      <a:pt x="334" y="307"/>
                    </a:cubicBezTo>
                    <a:cubicBezTo>
                      <a:pt x="167" y="440"/>
                      <a:pt x="34" y="607"/>
                      <a:pt x="0" y="840"/>
                    </a:cubicBezTo>
                    <a:cubicBezTo>
                      <a:pt x="0" y="1040"/>
                      <a:pt x="34" y="1241"/>
                      <a:pt x="167" y="1441"/>
                    </a:cubicBezTo>
                    <a:cubicBezTo>
                      <a:pt x="301" y="1641"/>
                      <a:pt x="501" y="1808"/>
                      <a:pt x="734" y="1908"/>
                    </a:cubicBezTo>
                    <a:cubicBezTo>
                      <a:pt x="825" y="1934"/>
                      <a:pt x="920" y="1949"/>
                      <a:pt x="1017" y="1949"/>
                    </a:cubicBezTo>
                    <a:cubicBezTo>
                      <a:pt x="1170" y="1949"/>
                      <a:pt x="1325" y="1910"/>
                      <a:pt x="1468" y="1808"/>
                    </a:cubicBezTo>
                    <a:cubicBezTo>
                      <a:pt x="1702" y="1674"/>
                      <a:pt x="1869" y="1407"/>
                      <a:pt x="1902" y="1107"/>
                    </a:cubicBezTo>
                    <a:cubicBezTo>
                      <a:pt x="1969" y="807"/>
                      <a:pt x="1869" y="507"/>
                      <a:pt x="1668" y="273"/>
                    </a:cubicBezTo>
                    <a:cubicBezTo>
                      <a:pt x="1523" y="99"/>
                      <a:pt x="1301" y="0"/>
                      <a:pt x="1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86"/>
              <p:cNvSpPr/>
              <p:nvPr/>
            </p:nvSpPr>
            <p:spPr>
              <a:xfrm>
                <a:off x="1990486" y="3846779"/>
                <a:ext cx="72527" cy="71042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961" extrusionOk="0">
                    <a:moveTo>
                      <a:pt x="1013" y="1"/>
                    </a:moveTo>
                    <a:cubicBezTo>
                      <a:pt x="862" y="1"/>
                      <a:pt x="709" y="45"/>
                      <a:pt x="567" y="126"/>
                    </a:cubicBezTo>
                    <a:cubicBezTo>
                      <a:pt x="367" y="259"/>
                      <a:pt x="200" y="459"/>
                      <a:pt x="100" y="693"/>
                    </a:cubicBezTo>
                    <a:cubicBezTo>
                      <a:pt x="34" y="893"/>
                      <a:pt x="0" y="1126"/>
                      <a:pt x="67" y="1293"/>
                    </a:cubicBezTo>
                    <a:cubicBezTo>
                      <a:pt x="134" y="1493"/>
                      <a:pt x="301" y="1660"/>
                      <a:pt x="501" y="1760"/>
                    </a:cubicBezTo>
                    <a:cubicBezTo>
                      <a:pt x="701" y="1894"/>
                      <a:pt x="934" y="1960"/>
                      <a:pt x="1168" y="1960"/>
                    </a:cubicBezTo>
                    <a:cubicBezTo>
                      <a:pt x="1435" y="1927"/>
                      <a:pt x="1668" y="1794"/>
                      <a:pt x="1835" y="1560"/>
                    </a:cubicBezTo>
                    <a:cubicBezTo>
                      <a:pt x="1968" y="1293"/>
                      <a:pt x="2002" y="993"/>
                      <a:pt x="1902" y="693"/>
                    </a:cubicBezTo>
                    <a:cubicBezTo>
                      <a:pt x="1802" y="393"/>
                      <a:pt x="1568" y="159"/>
                      <a:pt x="1301" y="59"/>
                    </a:cubicBezTo>
                    <a:cubicBezTo>
                      <a:pt x="1209" y="20"/>
                      <a:pt x="1112" y="1"/>
                      <a:pt x="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86"/>
              <p:cNvSpPr/>
              <p:nvPr/>
            </p:nvSpPr>
            <p:spPr>
              <a:xfrm>
                <a:off x="1955420" y="3789181"/>
                <a:ext cx="70136" cy="6941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16" extrusionOk="0">
                    <a:moveTo>
                      <a:pt x="926" y="1"/>
                    </a:moveTo>
                    <a:cubicBezTo>
                      <a:pt x="883" y="1"/>
                      <a:pt x="841" y="5"/>
                      <a:pt x="802" y="15"/>
                    </a:cubicBezTo>
                    <a:cubicBezTo>
                      <a:pt x="535" y="15"/>
                      <a:pt x="301" y="181"/>
                      <a:pt x="168" y="381"/>
                    </a:cubicBezTo>
                    <a:cubicBezTo>
                      <a:pt x="34" y="615"/>
                      <a:pt x="1" y="848"/>
                      <a:pt x="1" y="1115"/>
                    </a:cubicBezTo>
                    <a:cubicBezTo>
                      <a:pt x="34" y="1215"/>
                      <a:pt x="68" y="1315"/>
                      <a:pt x="101" y="1416"/>
                    </a:cubicBezTo>
                    <a:cubicBezTo>
                      <a:pt x="134" y="1516"/>
                      <a:pt x="201" y="1616"/>
                      <a:pt x="268" y="1682"/>
                    </a:cubicBezTo>
                    <a:cubicBezTo>
                      <a:pt x="335" y="1749"/>
                      <a:pt x="435" y="1782"/>
                      <a:pt x="535" y="1849"/>
                    </a:cubicBezTo>
                    <a:cubicBezTo>
                      <a:pt x="635" y="1883"/>
                      <a:pt x="735" y="1916"/>
                      <a:pt x="835" y="1916"/>
                    </a:cubicBezTo>
                    <a:cubicBezTo>
                      <a:pt x="1068" y="1916"/>
                      <a:pt x="1335" y="1849"/>
                      <a:pt x="1535" y="1749"/>
                    </a:cubicBezTo>
                    <a:cubicBezTo>
                      <a:pt x="1769" y="1616"/>
                      <a:pt x="1902" y="1349"/>
                      <a:pt x="1936" y="1115"/>
                    </a:cubicBezTo>
                    <a:cubicBezTo>
                      <a:pt x="1936" y="949"/>
                      <a:pt x="1902" y="815"/>
                      <a:pt x="1869" y="682"/>
                    </a:cubicBezTo>
                    <a:cubicBezTo>
                      <a:pt x="1802" y="548"/>
                      <a:pt x="1736" y="415"/>
                      <a:pt x="1602" y="315"/>
                    </a:cubicBezTo>
                    <a:cubicBezTo>
                      <a:pt x="1502" y="181"/>
                      <a:pt x="1369" y="115"/>
                      <a:pt x="1235" y="48"/>
                    </a:cubicBezTo>
                    <a:cubicBezTo>
                      <a:pt x="1141" y="24"/>
                      <a:pt x="1030" y="1"/>
                      <a:pt x="9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86"/>
              <p:cNvSpPr/>
              <p:nvPr/>
            </p:nvSpPr>
            <p:spPr>
              <a:xfrm>
                <a:off x="1896229" y="3752232"/>
                <a:ext cx="72527" cy="69521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919" extrusionOk="0">
                    <a:moveTo>
                      <a:pt x="868" y="0"/>
                    </a:moveTo>
                    <a:cubicBezTo>
                      <a:pt x="701" y="34"/>
                      <a:pt x="568" y="67"/>
                      <a:pt x="434" y="134"/>
                    </a:cubicBezTo>
                    <a:cubicBezTo>
                      <a:pt x="201" y="234"/>
                      <a:pt x="67" y="467"/>
                      <a:pt x="34" y="734"/>
                    </a:cubicBezTo>
                    <a:cubicBezTo>
                      <a:pt x="0" y="968"/>
                      <a:pt x="34" y="1201"/>
                      <a:pt x="134" y="1435"/>
                    </a:cubicBezTo>
                    <a:cubicBezTo>
                      <a:pt x="201" y="1535"/>
                      <a:pt x="267" y="1602"/>
                      <a:pt x="334" y="1668"/>
                    </a:cubicBezTo>
                    <a:cubicBezTo>
                      <a:pt x="434" y="1768"/>
                      <a:pt x="501" y="1835"/>
                      <a:pt x="601" y="1868"/>
                    </a:cubicBezTo>
                    <a:cubicBezTo>
                      <a:pt x="701" y="1902"/>
                      <a:pt x="809" y="1918"/>
                      <a:pt x="918" y="1918"/>
                    </a:cubicBezTo>
                    <a:cubicBezTo>
                      <a:pt x="1026" y="1918"/>
                      <a:pt x="1135" y="1902"/>
                      <a:pt x="1235" y="1868"/>
                    </a:cubicBezTo>
                    <a:cubicBezTo>
                      <a:pt x="1468" y="1768"/>
                      <a:pt x="1668" y="1635"/>
                      <a:pt x="1802" y="1401"/>
                    </a:cubicBezTo>
                    <a:cubicBezTo>
                      <a:pt x="1969" y="1201"/>
                      <a:pt x="2002" y="934"/>
                      <a:pt x="1902" y="701"/>
                    </a:cubicBezTo>
                    <a:cubicBezTo>
                      <a:pt x="1802" y="401"/>
                      <a:pt x="1568" y="201"/>
                      <a:pt x="1301" y="101"/>
                    </a:cubicBezTo>
                    <a:cubicBezTo>
                      <a:pt x="1168" y="34"/>
                      <a:pt x="1001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86"/>
              <p:cNvSpPr/>
              <p:nvPr/>
            </p:nvSpPr>
            <p:spPr>
              <a:xfrm>
                <a:off x="1826134" y="3740132"/>
                <a:ext cx="72564" cy="69521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919" extrusionOk="0">
                    <a:moveTo>
                      <a:pt x="1001" y="1"/>
                    </a:moveTo>
                    <a:cubicBezTo>
                      <a:pt x="701" y="1"/>
                      <a:pt x="401" y="101"/>
                      <a:pt x="234" y="334"/>
                    </a:cubicBezTo>
                    <a:cubicBezTo>
                      <a:pt x="67" y="535"/>
                      <a:pt x="1" y="801"/>
                      <a:pt x="34" y="1068"/>
                    </a:cubicBezTo>
                    <a:cubicBezTo>
                      <a:pt x="101" y="1302"/>
                      <a:pt x="234" y="1502"/>
                      <a:pt x="401" y="1669"/>
                    </a:cubicBezTo>
                    <a:cubicBezTo>
                      <a:pt x="568" y="1836"/>
                      <a:pt x="785" y="1919"/>
                      <a:pt x="1001" y="1919"/>
                    </a:cubicBezTo>
                    <a:cubicBezTo>
                      <a:pt x="1218" y="1919"/>
                      <a:pt x="1435" y="1836"/>
                      <a:pt x="1602" y="1669"/>
                    </a:cubicBezTo>
                    <a:cubicBezTo>
                      <a:pt x="1769" y="1502"/>
                      <a:pt x="1902" y="1268"/>
                      <a:pt x="1969" y="1035"/>
                    </a:cubicBezTo>
                    <a:cubicBezTo>
                      <a:pt x="2002" y="768"/>
                      <a:pt x="1935" y="501"/>
                      <a:pt x="1769" y="334"/>
                    </a:cubicBezTo>
                    <a:cubicBezTo>
                      <a:pt x="1569" y="101"/>
                      <a:pt x="1268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86"/>
              <p:cNvSpPr/>
              <p:nvPr/>
            </p:nvSpPr>
            <p:spPr>
              <a:xfrm>
                <a:off x="1753648" y="3753427"/>
                <a:ext cx="74955" cy="6865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895" extrusionOk="0">
                    <a:moveTo>
                      <a:pt x="1185" y="1"/>
                    </a:moveTo>
                    <a:cubicBezTo>
                      <a:pt x="1043" y="1"/>
                      <a:pt x="901" y="34"/>
                      <a:pt x="768" y="101"/>
                    </a:cubicBezTo>
                    <a:cubicBezTo>
                      <a:pt x="234" y="268"/>
                      <a:pt x="0" y="901"/>
                      <a:pt x="234" y="1402"/>
                    </a:cubicBezTo>
                    <a:cubicBezTo>
                      <a:pt x="437" y="1706"/>
                      <a:pt x="774" y="1894"/>
                      <a:pt x="1129" y="1894"/>
                    </a:cubicBezTo>
                    <a:cubicBezTo>
                      <a:pt x="1242" y="1894"/>
                      <a:pt x="1356" y="1876"/>
                      <a:pt x="1468" y="1835"/>
                    </a:cubicBezTo>
                    <a:cubicBezTo>
                      <a:pt x="1668" y="1769"/>
                      <a:pt x="1835" y="1602"/>
                      <a:pt x="1935" y="1402"/>
                    </a:cubicBezTo>
                    <a:cubicBezTo>
                      <a:pt x="2035" y="1168"/>
                      <a:pt x="2068" y="935"/>
                      <a:pt x="2035" y="668"/>
                    </a:cubicBezTo>
                    <a:cubicBezTo>
                      <a:pt x="2002" y="434"/>
                      <a:pt x="1835" y="201"/>
                      <a:pt x="1601" y="101"/>
                    </a:cubicBezTo>
                    <a:cubicBezTo>
                      <a:pt x="1468" y="34"/>
                      <a:pt x="1326" y="1"/>
                      <a:pt x="11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86"/>
              <p:cNvSpPr/>
              <p:nvPr/>
            </p:nvSpPr>
            <p:spPr>
              <a:xfrm>
                <a:off x="1683879" y="3787370"/>
                <a:ext cx="94083" cy="68941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903" extrusionOk="0">
                    <a:moveTo>
                      <a:pt x="1368" y="0"/>
                    </a:moveTo>
                    <a:cubicBezTo>
                      <a:pt x="668" y="0"/>
                      <a:pt x="0" y="808"/>
                      <a:pt x="592" y="1566"/>
                    </a:cubicBezTo>
                    <a:cubicBezTo>
                      <a:pt x="811" y="1802"/>
                      <a:pt x="1071" y="1902"/>
                      <a:pt x="1323" y="1902"/>
                    </a:cubicBezTo>
                    <a:cubicBezTo>
                      <a:pt x="1993" y="1902"/>
                      <a:pt x="2596" y="1192"/>
                      <a:pt x="2160" y="465"/>
                    </a:cubicBezTo>
                    <a:cubicBezTo>
                      <a:pt x="1947" y="135"/>
                      <a:pt x="1655" y="0"/>
                      <a:pt x="1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86"/>
              <p:cNvSpPr/>
              <p:nvPr/>
            </p:nvSpPr>
            <p:spPr>
              <a:xfrm>
                <a:off x="1646097" y="3832977"/>
                <a:ext cx="71332" cy="69231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11" extrusionOk="0">
                    <a:moveTo>
                      <a:pt x="1092" y="0"/>
                    </a:moveTo>
                    <a:cubicBezTo>
                      <a:pt x="1061" y="0"/>
                      <a:pt x="1031" y="2"/>
                      <a:pt x="1001" y="6"/>
                    </a:cubicBezTo>
                    <a:cubicBezTo>
                      <a:pt x="701" y="6"/>
                      <a:pt x="434" y="173"/>
                      <a:pt x="267" y="407"/>
                    </a:cubicBezTo>
                    <a:cubicBezTo>
                      <a:pt x="67" y="640"/>
                      <a:pt x="1" y="940"/>
                      <a:pt x="67" y="1241"/>
                    </a:cubicBezTo>
                    <a:cubicBezTo>
                      <a:pt x="101" y="1507"/>
                      <a:pt x="267" y="1708"/>
                      <a:pt x="534" y="1841"/>
                    </a:cubicBezTo>
                    <a:cubicBezTo>
                      <a:pt x="658" y="1882"/>
                      <a:pt x="807" y="1911"/>
                      <a:pt x="958" y="1911"/>
                    </a:cubicBezTo>
                    <a:cubicBezTo>
                      <a:pt x="1052" y="1911"/>
                      <a:pt x="1146" y="1900"/>
                      <a:pt x="1235" y="1874"/>
                    </a:cubicBezTo>
                    <a:cubicBezTo>
                      <a:pt x="1435" y="1841"/>
                      <a:pt x="1635" y="1741"/>
                      <a:pt x="1768" y="1574"/>
                    </a:cubicBezTo>
                    <a:cubicBezTo>
                      <a:pt x="1902" y="1374"/>
                      <a:pt x="1969" y="1174"/>
                      <a:pt x="1969" y="940"/>
                    </a:cubicBezTo>
                    <a:cubicBezTo>
                      <a:pt x="1935" y="674"/>
                      <a:pt x="1835" y="440"/>
                      <a:pt x="1668" y="273"/>
                    </a:cubicBezTo>
                    <a:cubicBezTo>
                      <a:pt x="1523" y="99"/>
                      <a:pt x="1301" y="0"/>
                      <a:pt x="1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86"/>
              <p:cNvSpPr/>
              <p:nvPr/>
            </p:nvSpPr>
            <p:spPr>
              <a:xfrm>
                <a:off x="1612263" y="3896154"/>
                <a:ext cx="77382" cy="71948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986" extrusionOk="0">
                    <a:moveTo>
                      <a:pt x="1094" y="1"/>
                    </a:moveTo>
                    <a:cubicBezTo>
                      <a:pt x="957" y="1"/>
                      <a:pt x="824" y="42"/>
                      <a:pt x="701" y="130"/>
                    </a:cubicBezTo>
                    <a:cubicBezTo>
                      <a:pt x="134" y="464"/>
                      <a:pt x="1" y="1198"/>
                      <a:pt x="401" y="1732"/>
                    </a:cubicBezTo>
                    <a:cubicBezTo>
                      <a:pt x="559" y="1890"/>
                      <a:pt x="738" y="1986"/>
                      <a:pt x="939" y="1986"/>
                    </a:cubicBezTo>
                    <a:cubicBezTo>
                      <a:pt x="991" y="1986"/>
                      <a:pt x="1046" y="1979"/>
                      <a:pt x="1101" y="1965"/>
                    </a:cubicBezTo>
                    <a:cubicBezTo>
                      <a:pt x="1368" y="1932"/>
                      <a:pt x="1602" y="1832"/>
                      <a:pt x="1802" y="1665"/>
                    </a:cubicBezTo>
                    <a:cubicBezTo>
                      <a:pt x="1935" y="1498"/>
                      <a:pt x="2102" y="1365"/>
                      <a:pt x="2102" y="1164"/>
                    </a:cubicBezTo>
                    <a:cubicBezTo>
                      <a:pt x="2135" y="964"/>
                      <a:pt x="2069" y="764"/>
                      <a:pt x="1969" y="597"/>
                    </a:cubicBezTo>
                    <a:cubicBezTo>
                      <a:pt x="1869" y="364"/>
                      <a:pt x="1668" y="197"/>
                      <a:pt x="1468" y="97"/>
                    </a:cubicBezTo>
                    <a:cubicBezTo>
                      <a:pt x="1342" y="34"/>
                      <a:pt x="1216" y="1"/>
                      <a:pt x="10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86"/>
              <p:cNvSpPr/>
              <p:nvPr/>
            </p:nvSpPr>
            <p:spPr>
              <a:xfrm>
                <a:off x="1625558" y="3967336"/>
                <a:ext cx="68905" cy="70064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34" extrusionOk="0">
                    <a:moveTo>
                      <a:pt x="734" y="0"/>
                    </a:moveTo>
                    <a:cubicBezTo>
                      <a:pt x="467" y="33"/>
                      <a:pt x="234" y="200"/>
                      <a:pt x="134" y="434"/>
                    </a:cubicBezTo>
                    <a:cubicBezTo>
                      <a:pt x="0" y="701"/>
                      <a:pt x="0" y="1034"/>
                      <a:pt x="134" y="1301"/>
                    </a:cubicBezTo>
                    <a:cubicBezTo>
                      <a:pt x="167" y="1468"/>
                      <a:pt x="267" y="1601"/>
                      <a:pt x="401" y="1701"/>
                    </a:cubicBezTo>
                    <a:cubicBezTo>
                      <a:pt x="501" y="1801"/>
                      <a:pt x="601" y="1868"/>
                      <a:pt x="768" y="1901"/>
                    </a:cubicBezTo>
                    <a:cubicBezTo>
                      <a:pt x="842" y="1923"/>
                      <a:pt x="919" y="1934"/>
                      <a:pt x="996" y="1934"/>
                    </a:cubicBezTo>
                    <a:cubicBezTo>
                      <a:pt x="1164" y="1934"/>
                      <a:pt x="1331" y="1882"/>
                      <a:pt x="1468" y="1768"/>
                    </a:cubicBezTo>
                    <a:cubicBezTo>
                      <a:pt x="1668" y="1635"/>
                      <a:pt x="1802" y="1401"/>
                      <a:pt x="1868" y="1168"/>
                    </a:cubicBezTo>
                    <a:cubicBezTo>
                      <a:pt x="1902" y="1067"/>
                      <a:pt x="1902" y="967"/>
                      <a:pt x="1902" y="867"/>
                    </a:cubicBezTo>
                    <a:cubicBezTo>
                      <a:pt x="1902" y="767"/>
                      <a:pt x="1902" y="667"/>
                      <a:pt x="1868" y="567"/>
                    </a:cubicBezTo>
                    <a:cubicBezTo>
                      <a:pt x="1768" y="400"/>
                      <a:pt x="1635" y="234"/>
                      <a:pt x="1435" y="167"/>
                    </a:cubicBezTo>
                    <a:cubicBezTo>
                      <a:pt x="1235" y="33"/>
                      <a:pt x="968" y="0"/>
                      <a:pt x="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86"/>
              <p:cNvSpPr/>
              <p:nvPr/>
            </p:nvSpPr>
            <p:spPr>
              <a:xfrm>
                <a:off x="1666636" y="4024101"/>
                <a:ext cx="68905" cy="70318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41" extrusionOk="0">
                    <a:moveTo>
                      <a:pt x="1035" y="1"/>
                    </a:moveTo>
                    <a:cubicBezTo>
                      <a:pt x="801" y="1"/>
                      <a:pt x="534" y="68"/>
                      <a:pt x="334" y="234"/>
                    </a:cubicBezTo>
                    <a:cubicBezTo>
                      <a:pt x="134" y="368"/>
                      <a:pt x="1" y="601"/>
                      <a:pt x="1" y="868"/>
                    </a:cubicBezTo>
                    <a:cubicBezTo>
                      <a:pt x="1" y="1168"/>
                      <a:pt x="101" y="1435"/>
                      <a:pt x="334" y="1635"/>
                    </a:cubicBezTo>
                    <a:cubicBezTo>
                      <a:pt x="514" y="1815"/>
                      <a:pt x="774" y="1941"/>
                      <a:pt x="1042" y="1941"/>
                    </a:cubicBezTo>
                    <a:cubicBezTo>
                      <a:pt x="1073" y="1941"/>
                      <a:pt x="1104" y="1939"/>
                      <a:pt x="1135" y="1936"/>
                    </a:cubicBezTo>
                    <a:cubicBezTo>
                      <a:pt x="1368" y="1902"/>
                      <a:pt x="1602" y="1735"/>
                      <a:pt x="1735" y="1502"/>
                    </a:cubicBezTo>
                    <a:cubicBezTo>
                      <a:pt x="1869" y="1302"/>
                      <a:pt x="1902" y="1068"/>
                      <a:pt x="1902" y="835"/>
                    </a:cubicBezTo>
                    <a:cubicBezTo>
                      <a:pt x="1869" y="601"/>
                      <a:pt x="1769" y="401"/>
                      <a:pt x="1635" y="268"/>
                    </a:cubicBezTo>
                    <a:cubicBezTo>
                      <a:pt x="1468" y="101"/>
                      <a:pt x="1268" y="34"/>
                      <a:pt x="10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86"/>
              <p:cNvSpPr/>
              <p:nvPr/>
            </p:nvSpPr>
            <p:spPr>
              <a:xfrm>
                <a:off x="1724632" y="4060073"/>
                <a:ext cx="73759" cy="683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888" extrusionOk="0">
                    <a:moveTo>
                      <a:pt x="1039" y="0"/>
                    </a:moveTo>
                    <a:cubicBezTo>
                      <a:pt x="935" y="0"/>
                      <a:pt x="835" y="25"/>
                      <a:pt x="735" y="75"/>
                    </a:cubicBezTo>
                    <a:cubicBezTo>
                      <a:pt x="501" y="142"/>
                      <a:pt x="301" y="309"/>
                      <a:pt x="168" y="542"/>
                    </a:cubicBezTo>
                    <a:cubicBezTo>
                      <a:pt x="34" y="742"/>
                      <a:pt x="1" y="1009"/>
                      <a:pt x="101" y="1276"/>
                    </a:cubicBezTo>
                    <a:cubicBezTo>
                      <a:pt x="268" y="1659"/>
                      <a:pt x="642" y="1887"/>
                      <a:pt x="1049" y="1887"/>
                    </a:cubicBezTo>
                    <a:cubicBezTo>
                      <a:pt x="1209" y="1887"/>
                      <a:pt x="1375" y="1852"/>
                      <a:pt x="1535" y="1776"/>
                    </a:cubicBezTo>
                    <a:cubicBezTo>
                      <a:pt x="1735" y="1676"/>
                      <a:pt x="1902" y="1443"/>
                      <a:pt x="1935" y="1209"/>
                    </a:cubicBezTo>
                    <a:cubicBezTo>
                      <a:pt x="2036" y="742"/>
                      <a:pt x="1769" y="275"/>
                      <a:pt x="1368" y="75"/>
                    </a:cubicBezTo>
                    <a:cubicBezTo>
                      <a:pt x="1252" y="25"/>
                      <a:pt x="1143" y="0"/>
                      <a:pt x="1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86"/>
              <p:cNvSpPr/>
              <p:nvPr/>
            </p:nvSpPr>
            <p:spPr>
              <a:xfrm>
                <a:off x="1792880" y="4071375"/>
                <a:ext cx="72564" cy="6984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928" extrusionOk="0">
                    <a:moveTo>
                      <a:pt x="1015" y="1"/>
                    </a:moveTo>
                    <a:cubicBezTo>
                      <a:pt x="558" y="1"/>
                      <a:pt x="101" y="293"/>
                      <a:pt x="51" y="897"/>
                    </a:cubicBezTo>
                    <a:cubicBezTo>
                      <a:pt x="1" y="1577"/>
                      <a:pt x="512" y="1928"/>
                      <a:pt x="1022" y="1928"/>
                    </a:cubicBezTo>
                    <a:cubicBezTo>
                      <a:pt x="1513" y="1928"/>
                      <a:pt x="2003" y="1602"/>
                      <a:pt x="1986" y="931"/>
                    </a:cubicBezTo>
                    <a:cubicBezTo>
                      <a:pt x="1969" y="318"/>
                      <a:pt x="1492" y="1"/>
                      <a:pt x="10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86"/>
              <p:cNvSpPr/>
              <p:nvPr/>
            </p:nvSpPr>
            <p:spPr>
              <a:xfrm>
                <a:off x="1858990" y="4062862"/>
                <a:ext cx="81729" cy="69992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932" extrusionOk="0">
                    <a:moveTo>
                      <a:pt x="1108" y="1"/>
                    </a:moveTo>
                    <a:cubicBezTo>
                      <a:pt x="554" y="1"/>
                      <a:pt x="0" y="462"/>
                      <a:pt x="161" y="1166"/>
                    </a:cubicBezTo>
                    <a:cubicBezTo>
                      <a:pt x="282" y="1702"/>
                      <a:pt x="672" y="1931"/>
                      <a:pt x="1067" y="1931"/>
                    </a:cubicBezTo>
                    <a:cubicBezTo>
                      <a:pt x="1655" y="1931"/>
                      <a:pt x="2255" y="1424"/>
                      <a:pt x="1996" y="665"/>
                    </a:cubicBezTo>
                    <a:cubicBezTo>
                      <a:pt x="1837" y="201"/>
                      <a:pt x="1472" y="1"/>
                      <a:pt x="11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86"/>
            <p:cNvGrpSpPr/>
            <p:nvPr/>
          </p:nvGrpSpPr>
          <p:grpSpPr>
            <a:xfrm>
              <a:off x="1652147" y="3797173"/>
              <a:ext cx="344159" cy="296665"/>
              <a:chOff x="1652147" y="3797173"/>
              <a:chExt cx="344159" cy="296665"/>
            </a:xfrm>
          </p:grpSpPr>
          <p:sp>
            <p:nvSpPr>
              <p:cNvPr id="259" name="Google Shape;259;p86"/>
              <p:cNvSpPr/>
              <p:nvPr/>
            </p:nvSpPr>
            <p:spPr>
              <a:xfrm>
                <a:off x="1806222" y="3988507"/>
                <a:ext cx="54414" cy="39923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102" extrusionOk="0">
                    <a:moveTo>
                      <a:pt x="734" y="0"/>
                    </a:moveTo>
                    <a:cubicBezTo>
                      <a:pt x="1" y="0"/>
                      <a:pt x="1" y="1101"/>
                      <a:pt x="734" y="1101"/>
                    </a:cubicBezTo>
                    <a:cubicBezTo>
                      <a:pt x="801" y="1101"/>
                      <a:pt x="901" y="1101"/>
                      <a:pt x="1001" y="1068"/>
                    </a:cubicBezTo>
                    <a:cubicBezTo>
                      <a:pt x="1502" y="934"/>
                      <a:pt x="1502" y="201"/>
                      <a:pt x="1001" y="34"/>
                    </a:cubicBezTo>
                    <a:cubicBezTo>
                      <a:pt x="901" y="34"/>
                      <a:pt x="801" y="0"/>
                      <a:pt x="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86"/>
              <p:cNvSpPr/>
              <p:nvPr/>
            </p:nvSpPr>
            <p:spPr>
              <a:xfrm>
                <a:off x="1889274" y="3875542"/>
                <a:ext cx="72201" cy="5118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413" extrusionOk="0">
                    <a:moveTo>
                      <a:pt x="1047" y="1"/>
                    </a:moveTo>
                    <a:cubicBezTo>
                      <a:pt x="930" y="1"/>
                      <a:pt x="810" y="31"/>
                      <a:pt x="693" y="99"/>
                    </a:cubicBezTo>
                    <a:lnTo>
                      <a:pt x="626" y="132"/>
                    </a:lnTo>
                    <a:cubicBezTo>
                      <a:pt x="0" y="497"/>
                      <a:pt x="699" y="1413"/>
                      <a:pt x="1257" y="1413"/>
                    </a:cubicBezTo>
                    <a:cubicBezTo>
                      <a:pt x="1413" y="1413"/>
                      <a:pt x="1558" y="1341"/>
                      <a:pt x="1660" y="1166"/>
                    </a:cubicBezTo>
                    <a:lnTo>
                      <a:pt x="1694" y="1133"/>
                    </a:lnTo>
                    <a:cubicBezTo>
                      <a:pt x="1993" y="589"/>
                      <a:pt x="1560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86"/>
              <p:cNvSpPr/>
              <p:nvPr/>
            </p:nvSpPr>
            <p:spPr>
              <a:xfrm>
                <a:off x="1696255" y="3944723"/>
                <a:ext cx="67709" cy="6017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661" extrusionOk="0">
                    <a:moveTo>
                      <a:pt x="935" y="1"/>
                    </a:moveTo>
                    <a:cubicBezTo>
                      <a:pt x="634" y="1"/>
                      <a:pt x="401" y="134"/>
                      <a:pt x="234" y="368"/>
                    </a:cubicBezTo>
                    <a:lnTo>
                      <a:pt x="234" y="401"/>
                    </a:lnTo>
                    <a:cubicBezTo>
                      <a:pt x="1" y="802"/>
                      <a:pt x="134" y="1302"/>
                      <a:pt x="501" y="1535"/>
                    </a:cubicBezTo>
                    <a:cubicBezTo>
                      <a:pt x="651" y="1619"/>
                      <a:pt x="818" y="1660"/>
                      <a:pt x="981" y="1660"/>
                    </a:cubicBezTo>
                    <a:cubicBezTo>
                      <a:pt x="1143" y="1660"/>
                      <a:pt x="1302" y="1619"/>
                      <a:pt x="1435" y="1535"/>
                    </a:cubicBezTo>
                    <a:cubicBezTo>
                      <a:pt x="1702" y="1335"/>
                      <a:pt x="1869" y="1035"/>
                      <a:pt x="1835" y="735"/>
                    </a:cubicBezTo>
                    <a:cubicBezTo>
                      <a:pt x="1769" y="401"/>
                      <a:pt x="1568" y="134"/>
                      <a:pt x="1235" y="34"/>
                    </a:cubicBezTo>
                    <a:cubicBezTo>
                      <a:pt x="1204" y="34"/>
                      <a:pt x="1202" y="41"/>
                      <a:pt x="1213" y="49"/>
                    </a:cubicBezTo>
                    <a:lnTo>
                      <a:pt x="1213" y="49"/>
                    </a:lnTo>
                    <a:cubicBezTo>
                      <a:pt x="1120" y="17"/>
                      <a:pt x="1028" y="1"/>
                      <a:pt x="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86"/>
              <p:cNvSpPr/>
              <p:nvPr/>
            </p:nvSpPr>
            <p:spPr>
              <a:xfrm>
                <a:off x="1845080" y="4041091"/>
                <a:ext cx="75317" cy="5274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456" extrusionOk="0">
                    <a:moveTo>
                      <a:pt x="1084" y="1"/>
                    </a:moveTo>
                    <a:cubicBezTo>
                      <a:pt x="962" y="1"/>
                      <a:pt x="835" y="31"/>
                      <a:pt x="712" y="99"/>
                    </a:cubicBezTo>
                    <a:lnTo>
                      <a:pt x="679" y="132"/>
                    </a:lnTo>
                    <a:cubicBezTo>
                      <a:pt x="0" y="498"/>
                      <a:pt x="730" y="1455"/>
                      <a:pt x="1320" y="1455"/>
                    </a:cubicBezTo>
                    <a:cubicBezTo>
                      <a:pt x="1484" y="1455"/>
                      <a:pt x="1637" y="1381"/>
                      <a:pt x="1746" y="1200"/>
                    </a:cubicBezTo>
                    <a:lnTo>
                      <a:pt x="1779" y="1133"/>
                    </a:lnTo>
                    <a:cubicBezTo>
                      <a:pt x="2079" y="589"/>
                      <a:pt x="1624" y="1"/>
                      <a:pt x="10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86"/>
              <p:cNvSpPr/>
              <p:nvPr/>
            </p:nvSpPr>
            <p:spPr>
              <a:xfrm>
                <a:off x="1756665" y="3797173"/>
                <a:ext cx="71332" cy="61188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689" extrusionOk="0">
                    <a:moveTo>
                      <a:pt x="1135" y="1"/>
                    </a:moveTo>
                    <a:cubicBezTo>
                      <a:pt x="1001" y="1"/>
                      <a:pt x="901" y="34"/>
                      <a:pt x="801" y="67"/>
                    </a:cubicBezTo>
                    <a:cubicBezTo>
                      <a:pt x="267" y="201"/>
                      <a:pt x="0" y="801"/>
                      <a:pt x="301" y="1268"/>
                    </a:cubicBezTo>
                    <a:cubicBezTo>
                      <a:pt x="401" y="1468"/>
                      <a:pt x="568" y="1602"/>
                      <a:pt x="801" y="1668"/>
                    </a:cubicBezTo>
                    <a:cubicBezTo>
                      <a:pt x="857" y="1682"/>
                      <a:pt x="914" y="1689"/>
                      <a:pt x="972" y="1689"/>
                    </a:cubicBezTo>
                    <a:cubicBezTo>
                      <a:pt x="1190" y="1689"/>
                      <a:pt x="1417" y="1593"/>
                      <a:pt x="1602" y="1435"/>
                    </a:cubicBezTo>
                    <a:lnTo>
                      <a:pt x="1602" y="1468"/>
                    </a:lnTo>
                    <a:cubicBezTo>
                      <a:pt x="1635" y="1435"/>
                      <a:pt x="1668" y="1402"/>
                      <a:pt x="1702" y="1368"/>
                    </a:cubicBezTo>
                    <a:cubicBezTo>
                      <a:pt x="1902" y="1135"/>
                      <a:pt x="1969" y="801"/>
                      <a:pt x="1868" y="501"/>
                    </a:cubicBezTo>
                    <a:cubicBezTo>
                      <a:pt x="1735" y="201"/>
                      <a:pt x="1435" y="1"/>
                      <a:pt x="1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86"/>
              <p:cNvSpPr/>
              <p:nvPr/>
            </p:nvSpPr>
            <p:spPr>
              <a:xfrm>
                <a:off x="1942399" y="3929139"/>
                <a:ext cx="53907" cy="4988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377" extrusionOk="0">
                    <a:moveTo>
                      <a:pt x="643" y="1"/>
                    </a:moveTo>
                    <a:cubicBezTo>
                      <a:pt x="1" y="1"/>
                      <a:pt x="1" y="1377"/>
                      <a:pt x="643" y="1377"/>
                    </a:cubicBezTo>
                    <a:cubicBezTo>
                      <a:pt x="688" y="1377"/>
                      <a:pt x="736" y="1370"/>
                      <a:pt x="787" y="1356"/>
                    </a:cubicBezTo>
                    <a:lnTo>
                      <a:pt x="820" y="1356"/>
                    </a:lnTo>
                    <a:cubicBezTo>
                      <a:pt x="1487" y="1156"/>
                      <a:pt x="1487" y="222"/>
                      <a:pt x="820" y="21"/>
                    </a:cubicBezTo>
                    <a:lnTo>
                      <a:pt x="787" y="21"/>
                    </a:lnTo>
                    <a:cubicBezTo>
                      <a:pt x="736" y="7"/>
                      <a:pt x="688" y="1"/>
                      <a:pt x="6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6"/>
              <p:cNvSpPr/>
              <p:nvPr/>
            </p:nvSpPr>
            <p:spPr>
              <a:xfrm>
                <a:off x="1652147" y="3885178"/>
                <a:ext cx="761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768" extrusionOk="0">
                    <a:moveTo>
                      <a:pt x="904" y="1"/>
                    </a:moveTo>
                    <a:cubicBezTo>
                      <a:pt x="443" y="1"/>
                      <a:pt x="0" y="359"/>
                      <a:pt x="0" y="900"/>
                    </a:cubicBezTo>
                    <a:cubicBezTo>
                      <a:pt x="34" y="1367"/>
                      <a:pt x="401" y="1768"/>
                      <a:pt x="901" y="1768"/>
                    </a:cubicBezTo>
                    <a:cubicBezTo>
                      <a:pt x="1702" y="1768"/>
                      <a:pt x="2102" y="800"/>
                      <a:pt x="1535" y="267"/>
                    </a:cubicBezTo>
                    <a:cubicBezTo>
                      <a:pt x="1351" y="83"/>
                      <a:pt x="1126" y="1"/>
                      <a:pt x="9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86"/>
              <p:cNvSpPr/>
              <p:nvPr/>
            </p:nvSpPr>
            <p:spPr>
              <a:xfrm>
                <a:off x="1925752" y="3804468"/>
                <a:ext cx="50284" cy="52457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448" extrusionOk="0">
                    <a:moveTo>
                      <a:pt x="660" y="0"/>
                    </a:moveTo>
                    <a:cubicBezTo>
                      <a:pt x="0" y="0"/>
                      <a:pt x="6" y="1447"/>
                      <a:pt x="678" y="1447"/>
                    </a:cubicBezTo>
                    <a:cubicBezTo>
                      <a:pt x="722" y="1447"/>
                      <a:pt x="770" y="1441"/>
                      <a:pt x="820" y="1427"/>
                    </a:cubicBezTo>
                    <a:lnTo>
                      <a:pt x="820" y="1394"/>
                    </a:lnTo>
                    <a:lnTo>
                      <a:pt x="887" y="1394"/>
                    </a:lnTo>
                    <a:cubicBezTo>
                      <a:pt x="1187" y="1294"/>
                      <a:pt x="1387" y="1027"/>
                      <a:pt x="1387" y="693"/>
                    </a:cubicBezTo>
                    <a:cubicBezTo>
                      <a:pt x="1387" y="393"/>
                      <a:pt x="1187" y="93"/>
                      <a:pt x="887" y="26"/>
                    </a:cubicBezTo>
                    <a:lnTo>
                      <a:pt x="820" y="26"/>
                    </a:lnTo>
                    <a:cubicBezTo>
                      <a:pt x="763" y="9"/>
                      <a:pt x="710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" name="Google Shape;267;p86"/>
            <p:cNvGrpSpPr/>
            <p:nvPr/>
          </p:nvGrpSpPr>
          <p:grpSpPr>
            <a:xfrm>
              <a:off x="1635575" y="3766941"/>
              <a:ext cx="428670" cy="346059"/>
              <a:chOff x="1635575" y="3766941"/>
              <a:chExt cx="428670" cy="346059"/>
            </a:xfrm>
          </p:grpSpPr>
          <p:sp>
            <p:nvSpPr>
              <p:cNvPr id="268" name="Google Shape;268;p86"/>
              <p:cNvSpPr/>
              <p:nvPr/>
            </p:nvSpPr>
            <p:spPr>
              <a:xfrm>
                <a:off x="1712569" y="3833195"/>
                <a:ext cx="72527" cy="6285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735" extrusionOk="0">
                    <a:moveTo>
                      <a:pt x="864" y="0"/>
                    </a:moveTo>
                    <a:cubicBezTo>
                      <a:pt x="424" y="0"/>
                      <a:pt x="0" y="351"/>
                      <a:pt x="0" y="868"/>
                    </a:cubicBezTo>
                    <a:cubicBezTo>
                      <a:pt x="0" y="1335"/>
                      <a:pt x="367" y="1735"/>
                      <a:pt x="867" y="1735"/>
                    </a:cubicBezTo>
                    <a:cubicBezTo>
                      <a:pt x="1635" y="1735"/>
                      <a:pt x="2002" y="801"/>
                      <a:pt x="1468" y="267"/>
                    </a:cubicBezTo>
                    <a:cubicBezTo>
                      <a:pt x="1294" y="82"/>
                      <a:pt x="1077" y="0"/>
                      <a:pt x="864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86"/>
              <p:cNvSpPr/>
              <p:nvPr/>
            </p:nvSpPr>
            <p:spPr>
              <a:xfrm>
                <a:off x="1817694" y="3892387"/>
                <a:ext cx="79773" cy="83432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03" extrusionOk="0">
                    <a:moveTo>
                      <a:pt x="1097" y="1"/>
                    </a:moveTo>
                    <a:cubicBezTo>
                      <a:pt x="642" y="1"/>
                      <a:pt x="184" y="268"/>
                      <a:pt x="34" y="801"/>
                    </a:cubicBezTo>
                    <a:cubicBezTo>
                      <a:pt x="0" y="1035"/>
                      <a:pt x="0" y="1268"/>
                      <a:pt x="34" y="1502"/>
                    </a:cubicBezTo>
                    <a:cubicBezTo>
                      <a:pt x="184" y="2036"/>
                      <a:pt x="634" y="2303"/>
                      <a:pt x="1084" y="2303"/>
                    </a:cubicBezTo>
                    <a:cubicBezTo>
                      <a:pt x="1535" y="2303"/>
                      <a:pt x="1985" y="2036"/>
                      <a:pt x="2135" y="1502"/>
                    </a:cubicBezTo>
                    <a:cubicBezTo>
                      <a:pt x="2202" y="1268"/>
                      <a:pt x="2202" y="1035"/>
                      <a:pt x="2135" y="801"/>
                    </a:cubicBezTo>
                    <a:cubicBezTo>
                      <a:pt x="2002" y="268"/>
                      <a:pt x="1551" y="1"/>
                      <a:pt x="1097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86"/>
              <p:cNvSpPr/>
              <p:nvPr/>
            </p:nvSpPr>
            <p:spPr>
              <a:xfrm>
                <a:off x="1821274" y="3766941"/>
                <a:ext cx="72581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69" extrusionOk="0">
                    <a:moveTo>
                      <a:pt x="1235" y="1"/>
                    </a:moveTo>
                    <a:cubicBezTo>
                      <a:pt x="1" y="1"/>
                      <a:pt x="1" y="1869"/>
                      <a:pt x="1235" y="1869"/>
                    </a:cubicBezTo>
                    <a:lnTo>
                      <a:pt x="1235" y="1835"/>
                    </a:lnTo>
                    <a:lnTo>
                      <a:pt x="1269" y="1835"/>
                    </a:lnTo>
                    <a:cubicBezTo>
                      <a:pt x="2503" y="1835"/>
                      <a:pt x="2503" y="1"/>
                      <a:pt x="1269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86"/>
              <p:cNvSpPr/>
              <p:nvPr/>
            </p:nvSpPr>
            <p:spPr>
              <a:xfrm>
                <a:off x="1744391" y="4002066"/>
                <a:ext cx="68905" cy="58761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622" extrusionOk="0">
                    <a:moveTo>
                      <a:pt x="800" y="1"/>
                    </a:moveTo>
                    <a:cubicBezTo>
                      <a:pt x="392" y="1"/>
                      <a:pt x="0" y="328"/>
                      <a:pt x="0" y="821"/>
                    </a:cubicBezTo>
                    <a:cubicBezTo>
                      <a:pt x="0" y="1255"/>
                      <a:pt x="367" y="1622"/>
                      <a:pt x="801" y="1622"/>
                    </a:cubicBezTo>
                    <a:cubicBezTo>
                      <a:pt x="1535" y="1622"/>
                      <a:pt x="1902" y="754"/>
                      <a:pt x="1368" y="254"/>
                    </a:cubicBezTo>
                    <a:cubicBezTo>
                      <a:pt x="1204" y="79"/>
                      <a:pt x="1000" y="1"/>
                      <a:pt x="800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86"/>
              <p:cNvSpPr/>
              <p:nvPr/>
            </p:nvSpPr>
            <p:spPr>
              <a:xfrm>
                <a:off x="1983241" y="3849460"/>
                <a:ext cx="64086" cy="5506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520" extrusionOk="0">
                    <a:moveTo>
                      <a:pt x="761" y="1"/>
                    </a:moveTo>
                    <a:cubicBezTo>
                      <a:pt x="368" y="1"/>
                      <a:pt x="0" y="300"/>
                      <a:pt x="0" y="752"/>
                    </a:cubicBezTo>
                    <a:cubicBezTo>
                      <a:pt x="0" y="1186"/>
                      <a:pt x="334" y="1519"/>
                      <a:pt x="767" y="1519"/>
                    </a:cubicBezTo>
                    <a:cubicBezTo>
                      <a:pt x="1435" y="1519"/>
                      <a:pt x="1768" y="686"/>
                      <a:pt x="1301" y="219"/>
                    </a:cubicBezTo>
                    <a:cubicBezTo>
                      <a:pt x="1140" y="68"/>
                      <a:pt x="948" y="1"/>
                      <a:pt x="761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6"/>
              <p:cNvSpPr/>
              <p:nvPr/>
            </p:nvSpPr>
            <p:spPr>
              <a:xfrm>
                <a:off x="1858752" y="3814184"/>
                <a:ext cx="66514" cy="57964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600" extrusionOk="0">
                    <a:moveTo>
                      <a:pt x="805" y="0"/>
                    </a:moveTo>
                    <a:cubicBezTo>
                      <a:pt x="402" y="0"/>
                      <a:pt x="1" y="322"/>
                      <a:pt x="1" y="799"/>
                    </a:cubicBezTo>
                    <a:cubicBezTo>
                      <a:pt x="1" y="1232"/>
                      <a:pt x="368" y="1566"/>
                      <a:pt x="801" y="1599"/>
                    </a:cubicBezTo>
                    <a:cubicBezTo>
                      <a:pt x="1502" y="1599"/>
                      <a:pt x="1835" y="732"/>
                      <a:pt x="1335" y="232"/>
                    </a:cubicBezTo>
                    <a:cubicBezTo>
                      <a:pt x="1186" y="71"/>
                      <a:pt x="995" y="0"/>
                      <a:pt x="805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6"/>
              <p:cNvSpPr/>
              <p:nvPr/>
            </p:nvSpPr>
            <p:spPr>
              <a:xfrm>
                <a:off x="1907550" y="3770849"/>
                <a:ext cx="39023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469" extrusionOk="0">
                    <a:moveTo>
                      <a:pt x="735" y="1"/>
                    </a:moveTo>
                    <a:cubicBezTo>
                      <a:pt x="401" y="34"/>
                      <a:pt x="168" y="234"/>
                      <a:pt x="68" y="501"/>
                    </a:cubicBezTo>
                    <a:cubicBezTo>
                      <a:pt x="1" y="668"/>
                      <a:pt x="1" y="801"/>
                      <a:pt x="68" y="968"/>
                    </a:cubicBezTo>
                    <a:cubicBezTo>
                      <a:pt x="134" y="1268"/>
                      <a:pt x="401" y="1468"/>
                      <a:pt x="735" y="1468"/>
                    </a:cubicBezTo>
                    <a:cubicBezTo>
                      <a:pt x="1035" y="1468"/>
                      <a:pt x="1268" y="1268"/>
                      <a:pt x="1369" y="968"/>
                    </a:cubicBezTo>
                    <a:cubicBezTo>
                      <a:pt x="1435" y="801"/>
                      <a:pt x="1435" y="668"/>
                      <a:pt x="1369" y="501"/>
                    </a:cubicBezTo>
                    <a:cubicBezTo>
                      <a:pt x="1302" y="234"/>
                      <a:pt x="1035" y="1"/>
                      <a:pt x="735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86"/>
              <p:cNvSpPr/>
              <p:nvPr/>
            </p:nvSpPr>
            <p:spPr>
              <a:xfrm>
                <a:off x="1991681" y="3912926"/>
                <a:ext cx="72564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503" extrusionOk="0">
                    <a:moveTo>
                      <a:pt x="1001" y="1"/>
                    </a:moveTo>
                    <a:cubicBezTo>
                      <a:pt x="901" y="1"/>
                      <a:pt x="801" y="1"/>
                      <a:pt x="701" y="34"/>
                    </a:cubicBezTo>
                    <a:cubicBezTo>
                      <a:pt x="1" y="234"/>
                      <a:pt x="1" y="1235"/>
                      <a:pt x="701" y="1469"/>
                    </a:cubicBezTo>
                    <a:cubicBezTo>
                      <a:pt x="801" y="1502"/>
                      <a:pt x="901" y="1502"/>
                      <a:pt x="1001" y="1502"/>
                    </a:cubicBezTo>
                    <a:cubicBezTo>
                      <a:pt x="2002" y="1502"/>
                      <a:pt x="2002" y="1"/>
                      <a:pt x="1001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86"/>
              <p:cNvSpPr/>
              <p:nvPr/>
            </p:nvSpPr>
            <p:spPr>
              <a:xfrm>
                <a:off x="1875689" y="3958063"/>
                <a:ext cx="67709" cy="6184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707" extrusionOk="0">
                    <a:moveTo>
                      <a:pt x="950" y="0"/>
                    </a:moveTo>
                    <a:cubicBezTo>
                      <a:pt x="728" y="0"/>
                      <a:pt x="506" y="85"/>
                      <a:pt x="334" y="256"/>
                    </a:cubicBezTo>
                    <a:cubicBezTo>
                      <a:pt x="0" y="590"/>
                      <a:pt x="0" y="1123"/>
                      <a:pt x="334" y="1457"/>
                    </a:cubicBezTo>
                    <a:cubicBezTo>
                      <a:pt x="504" y="1627"/>
                      <a:pt x="721" y="1706"/>
                      <a:pt x="939" y="1706"/>
                    </a:cubicBezTo>
                    <a:cubicBezTo>
                      <a:pt x="1234" y="1706"/>
                      <a:pt x="1529" y="1559"/>
                      <a:pt x="1702" y="1290"/>
                    </a:cubicBezTo>
                    <a:cubicBezTo>
                      <a:pt x="1868" y="990"/>
                      <a:pt x="1835" y="623"/>
                      <a:pt x="1635" y="323"/>
                    </a:cubicBezTo>
                    <a:cubicBezTo>
                      <a:pt x="1457" y="110"/>
                      <a:pt x="1204" y="0"/>
                      <a:pt x="95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86"/>
              <p:cNvSpPr/>
              <p:nvPr/>
            </p:nvSpPr>
            <p:spPr>
              <a:xfrm>
                <a:off x="1972962" y="3981413"/>
                <a:ext cx="67702" cy="59038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88" extrusionOk="0">
                    <a:moveTo>
                      <a:pt x="815" y="1"/>
                    </a:moveTo>
                    <a:cubicBezTo>
                      <a:pt x="395" y="1"/>
                      <a:pt x="1" y="336"/>
                      <a:pt x="1" y="853"/>
                    </a:cubicBezTo>
                    <a:cubicBezTo>
                      <a:pt x="1" y="1287"/>
                      <a:pt x="367" y="1687"/>
                      <a:pt x="834" y="1687"/>
                    </a:cubicBezTo>
                    <a:cubicBezTo>
                      <a:pt x="1568" y="1687"/>
                      <a:pt x="1935" y="787"/>
                      <a:pt x="1402" y="253"/>
                    </a:cubicBezTo>
                    <a:cubicBezTo>
                      <a:pt x="1228" y="79"/>
                      <a:pt x="1018" y="1"/>
                      <a:pt x="815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86"/>
              <p:cNvSpPr/>
              <p:nvPr/>
            </p:nvSpPr>
            <p:spPr>
              <a:xfrm>
                <a:off x="1914491" y="4031700"/>
                <a:ext cx="74991" cy="5412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94" extrusionOk="0">
                    <a:moveTo>
                      <a:pt x="1051" y="0"/>
                    </a:moveTo>
                    <a:cubicBezTo>
                      <a:pt x="892" y="0"/>
                      <a:pt x="727" y="57"/>
                      <a:pt x="577" y="192"/>
                    </a:cubicBezTo>
                    <a:lnTo>
                      <a:pt x="510" y="259"/>
                    </a:lnTo>
                    <a:cubicBezTo>
                      <a:pt x="0" y="769"/>
                      <a:pt x="485" y="1494"/>
                      <a:pt x="1039" y="1494"/>
                    </a:cubicBezTo>
                    <a:cubicBezTo>
                      <a:pt x="1210" y="1494"/>
                      <a:pt x="1387" y="1425"/>
                      <a:pt x="1544" y="1260"/>
                    </a:cubicBezTo>
                    <a:lnTo>
                      <a:pt x="1578" y="1226"/>
                    </a:lnTo>
                    <a:cubicBezTo>
                      <a:pt x="2069" y="683"/>
                      <a:pt x="1598" y="0"/>
                      <a:pt x="105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86"/>
              <p:cNvSpPr/>
              <p:nvPr/>
            </p:nvSpPr>
            <p:spPr>
              <a:xfrm>
                <a:off x="1795959" y="4070614"/>
                <a:ext cx="61804" cy="42386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170" extrusionOk="0">
                    <a:moveTo>
                      <a:pt x="925" y="1"/>
                    </a:moveTo>
                    <a:cubicBezTo>
                      <a:pt x="833" y="1"/>
                      <a:pt x="735" y="26"/>
                      <a:pt x="634" y="84"/>
                    </a:cubicBezTo>
                    <a:lnTo>
                      <a:pt x="534" y="151"/>
                    </a:lnTo>
                    <a:cubicBezTo>
                      <a:pt x="1" y="460"/>
                      <a:pt x="293" y="1169"/>
                      <a:pt x="776" y="1169"/>
                    </a:cubicBezTo>
                    <a:cubicBezTo>
                      <a:pt x="868" y="1169"/>
                      <a:pt x="966" y="1144"/>
                      <a:pt x="1067" y="1085"/>
                    </a:cubicBezTo>
                    <a:lnTo>
                      <a:pt x="1201" y="1018"/>
                    </a:lnTo>
                    <a:cubicBezTo>
                      <a:pt x="1706" y="710"/>
                      <a:pt x="1409" y="1"/>
                      <a:pt x="925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86"/>
              <p:cNvSpPr/>
              <p:nvPr/>
            </p:nvSpPr>
            <p:spPr>
              <a:xfrm>
                <a:off x="1746403" y="3887094"/>
                <a:ext cx="67709" cy="6035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666" extrusionOk="0">
                    <a:moveTo>
                      <a:pt x="1068" y="0"/>
                    </a:moveTo>
                    <a:cubicBezTo>
                      <a:pt x="991" y="0"/>
                      <a:pt x="912" y="12"/>
                      <a:pt x="834" y="38"/>
                    </a:cubicBezTo>
                    <a:lnTo>
                      <a:pt x="767" y="38"/>
                    </a:lnTo>
                    <a:cubicBezTo>
                      <a:pt x="0" y="272"/>
                      <a:pt x="0" y="1339"/>
                      <a:pt x="767" y="1606"/>
                    </a:cubicBezTo>
                    <a:lnTo>
                      <a:pt x="767" y="1639"/>
                    </a:lnTo>
                    <a:lnTo>
                      <a:pt x="834" y="1639"/>
                    </a:lnTo>
                    <a:cubicBezTo>
                      <a:pt x="900" y="1657"/>
                      <a:pt x="966" y="1665"/>
                      <a:pt x="1032" y="1665"/>
                    </a:cubicBezTo>
                    <a:cubicBezTo>
                      <a:pt x="1466" y="1665"/>
                      <a:pt x="1868" y="1302"/>
                      <a:pt x="1868" y="839"/>
                    </a:cubicBezTo>
                    <a:cubicBezTo>
                      <a:pt x="1868" y="360"/>
                      <a:pt x="1488" y="0"/>
                      <a:pt x="106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86"/>
              <p:cNvSpPr/>
              <p:nvPr/>
            </p:nvSpPr>
            <p:spPr>
              <a:xfrm>
                <a:off x="1682374" y="4016496"/>
                <a:ext cx="66502" cy="5170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86"/>
              <p:cNvSpPr/>
              <p:nvPr/>
            </p:nvSpPr>
            <p:spPr>
              <a:xfrm>
                <a:off x="1635575" y="3977503"/>
                <a:ext cx="51999" cy="49917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607" extrusionOk="0">
                    <a:moveTo>
                      <a:pt x="845" y="1"/>
                    </a:moveTo>
                    <a:cubicBezTo>
                      <a:pt x="624" y="1"/>
                      <a:pt x="418" y="76"/>
                      <a:pt x="268" y="226"/>
                    </a:cubicBezTo>
                    <a:cubicBezTo>
                      <a:pt x="68" y="426"/>
                      <a:pt x="1" y="726"/>
                      <a:pt x="68" y="993"/>
                    </a:cubicBezTo>
                    <a:lnTo>
                      <a:pt x="68" y="1027"/>
                    </a:lnTo>
                    <a:cubicBezTo>
                      <a:pt x="189" y="1431"/>
                      <a:pt x="506" y="1606"/>
                      <a:pt x="821" y="1606"/>
                    </a:cubicBezTo>
                    <a:cubicBezTo>
                      <a:pt x="1249" y="1606"/>
                      <a:pt x="1673" y="1282"/>
                      <a:pt x="1600" y="766"/>
                    </a:cubicBezTo>
                    <a:lnTo>
                      <a:pt x="1600" y="766"/>
                    </a:lnTo>
                    <a:cubicBezTo>
                      <a:pt x="1598" y="436"/>
                      <a:pt x="1401" y="121"/>
                      <a:pt x="1068" y="26"/>
                    </a:cubicBezTo>
                    <a:cubicBezTo>
                      <a:pt x="993" y="9"/>
                      <a:pt x="918" y="1"/>
                      <a:pt x="845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" name="Google Shape;283;p86"/>
          <p:cNvGrpSpPr/>
          <p:nvPr/>
        </p:nvGrpSpPr>
        <p:grpSpPr>
          <a:xfrm>
            <a:off x="6828622" y="539499"/>
            <a:ext cx="1602156" cy="1838279"/>
            <a:chOff x="1942700" y="539499"/>
            <a:chExt cx="1602156" cy="1838279"/>
          </a:xfrm>
        </p:grpSpPr>
        <p:sp>
          <p:nvSpPr>
            <p:cNvPr id="284" name="Google Shape;284;p86"/>
            <p:cNvSpPr/>
            <p:nvPr/>
          </p:nvSpPr>
          <p:spPr>
            <a:xfrm>
              <a:off x="2124812" y="588238"/>
              <a:ext cx="1303200" cy="1303200"/>
            </a:xfrm>
            <a:prstGeom prst="ellipse">
              <a:avLst/>
            </a:prstGeom>
            <a:solidFill>
              <a:srgbClr val="076B97">
                <a:alpha val="15294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6"/>
            <p:cNvSpPr/>
            <p:nvPr/>
          </p:nvSpPr>
          <p:spPr>
            <a:xfrm>
              <a:off x="1942700" y="539499"/>
              <a:ext cx="1602156" cy="1838279"/>
            </a:xfrm>
            <a:custGeom>
              <a:avLst/>
              <a:gdLst/>
              <a:ahLst/>
              <a:cxnLst/>
              <a:rect l="l" t="t" r="r" b="b"/>
              <a:pathLst>
                <a:path w="179463" h="205912" fill="none" extrusionOk="0">
                  <a:moveTo>
                    <a:pt x="93281" y="178"/>
                  </a:moveTo>
                  <a:cubicBezTo>
                    <a:pt x="38342" y="178"/>
                    <a:pt x="0" y="54496"/>
                    <a:pt x="18373" y="106240"/>
                  </a:cubicBezTo>
                  <a:cubicBezTo>
                    <a:pt x="18461" y="107039"/>
                    <a:pt x="18639" y="107838"/>
                    <a:pt x="18905" y="108636"/>
                  </a:cubicBezTo>
                  <a:lnTo>
                    <a:pt x="46242" y="197746"/>
                  </a:lnTo>
                  <a:cubicBezTo>
                    <a:pt x="47484" y="203693"/>
                    <a:pt x="54851" y="205912"/>
                    <a:pt x="59200" y="201651"/>
                  </a:cubicBezTo>
                  <a:lnTo>
                    <a:pt x="59200" y="201651"/>
                  </a:lnTo>
                  <a:lnTo>
                    <a:pt x="140321" y="143783"/>
                  </a:lnTo>
                  <a:cubicBezTo>
                    <a:pt x="141031" y="143251"/>
                    <a:pt x="141741" y="142718"/>
                    <a:pt x="142274" y="142097"/>
                  </a:cubicBezTo>
                  <a:cubicBezTo>
                    <a:pt x="168989" y="121151"/>
                    <a:pt x="179462" y="85649"/>
                    <a:pt x="168457" y="53608"/>
                  </a:cubicBezTo>
                  <a:cubicBezTo>
                    <a:pt x="157362" y="21479"/>
                    <a:pt x="127186" y="1"/>
                    <a:pt x="93281" y="8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8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6"/>
            <p:cNvSpPr/>
            <p:nvPr/>
          </p:nvSpPr>
          <p:spPr>
            <a:xfrm>
              <a:off x="2352437" y="2210100"/>
              <a:ext cx="143700" cy="149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86"/>
          <p:cNvGrpSpPr/>
          <p:nvPr/>
        </p:nvGrpSpPr>
        <p:grpSpPr>
          <a:xfrm>
            <a:off x="6977376" y="680239"/>
            <a:ext cx="1274398" cy="1073478"/>
            <a:chOff x="2091454" y="680239"/>
            <a:chExt cx="1274398" cy="1073478"/>
          </a:xfrm>
        </p:grpSpPr>
        <p:grpSp>
          <p:nvGrpSpPr>
            <p:cNvPr id="288" name="Google Shape;288;p86"/>
            <p:cNvGrpSpPr/>
            <p:nvPr/>
          </p:nvGrpSpPr>
          <p:grpSpPr>
            <a:xfrm>
              <a:off x="2091454" y="680239"/>
              <a:ext cx="1274398" cy="1073478"/>
              <a:chOff x="1592919" y="3740132"/>
              <a:chExt cx="476144" cy="401090"/>
            </a:xfrm>
          </p:grpSpPr>
          <p:sp>
            <p:nvSpPr>
              <p:cNvPr id="289" name="Google Shape;289;p86"/>
              <p:cNvSpPr/>
              <p:nvPr/>
            </p:nvSpPr>
            <p:spPr>
              <a:xfrm>
                <a:off x="1592919" y="3774438"/>
                <a:ext cx="474254" cy="333221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9198" extrusionOk="0">
                    <a:moveTo>
                      <a:pt x="7484" y="0"/>
                    </a:moveTo>
                    <a:cubicBezTo>
                      <a:pt x="6870" y="0"/>
                      <a:pt x="6243" y="113"/>
                      <a:pt x="5638" y="355"/>
                    </a:cubicBezTo>
                    <a:cubicBezTo>
                      <a:pt x="2569" y="1589"/>
                      <a:pt x="1" y="4691"/>
                      <a:pt x="2870" y="7693"/>
                    </a:cubicBezTo>
                    <a:cubicBezTo>
                      <a:pt x="3849" y="8714"/>
                      <a:pt x="5303" y="9197"/>
                      <a:pt x="6743" y="9197"/>
                    </a:cubicBezTo>
                    <a:cubicBezTo>
                      <a:pt x="7657" y="9197"/>
                      <a:pt x="8564" y="9003"/>
                      <a:pt x="9341" y="8627"/>
                    </a:cubicBezTo>
                    <a:cubicBezTo>
                      <a:pt x="10508" y="8060"/>
                      <a:pt x="11409" y="7093"/>
                      <a:pt x="11876" y="5892"/>
                    </a:cubicBezTo>
                    <a:cubicBezTo>
                      <a:pt x="13090" y="2581"/>
                      <a:pt x="10424" y="0"/>
                      <a:pt x="74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6"/>
              <p:cNvSpPr/>
              <p:nvPr/>
            </p:nvSpPr>
            <p:spPr>
              <a:xfrm>
                <a:off x="1915464" y="4033157"/>
                <a:ext cx="96836" cy="71259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967" extrusionOk="0">
                    <a:moveTo>
                      <a:pt x="1272" y="1"/>
                    </a:moveTo>
                    <a:cubicBezTo>
                      <a:pt x="603" y="1"/>
                      <a:pt x="1" y="734"/>
                      <a:pt x="437" y="1485"/>
                    </a:cubicBezTo>
                    <a:cubicBezTo>
                      <a:pt x="646" y="1828"/>
                      <a:pt x="939" y="1967"/>
                      <a:pt x="1230" y="1967"/>
                    </a:cubicBezTo>
                    <a:cubicBezTo>
                      <a:pt x="1959" y="1967"/>
                      <a:pt x="2673" y="1091"/>
                      <a:pt x="2005" y="351"/>
                    </a:cubicBezTo>
                    <a:cubicBezTo>
                      <a:pt x="1786" y="105"/>
                      <a:pt x="1524" y="1"/>
                      <a:pt x="1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6"/>
              <p:cNvSpPr/>
              <p:nvPr/>
            </p:nvSpPr>
            <p:spPr>
              <a:xfrm>
                <a:off x="1971142" y="3983746"/>
                <a:ext cx="73759" cy="69629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922" extrusionOk="0">
                    <a:moveTo>
                      <a:pt x="1064" y="1"/>
                    </a:moveTo>
                    <a:cubicBezTo>
                      <a:pt x="951" y="1"/>
                      <a:pt x="839" y="17"/>
                      <a:pt x="734" y="47"/>
                    </a:cubicBezTo>
                    <a:cubicBezTo>
                      <a:pt x="534" y="114"/>
                      <a:pt x="334" y="248"/>
                      <a:pt x="234" y="414"/>
                    </a:cubicBezTo>
                    <a:cubicBezTo>
                      <a:pt x="1" y="848"/>
                      <a:pt x="101" y="1348"/>
                      <a:pt x="434" y="1682"/>
                    </a:cubicBezTo>
                    <a:cubicBezTo>
                      <a:pt x="609" y="1827"/>
                      <a:pt x="833" y="1922"/>
                      <a:pt x="1065" y="1922"/>
                    </a:cubicBezTo>
                    <a:cubicBezTo>
                      <a:pt x="1099" y="1922"/>
                      <a:pt x="1134" y="1920"/>
                      <a:pt x="1168" y="1915"/>
                    </a:cubicBezTo>
                    <a:cubicBezTo>
                      <a:pt x="1435" y="1849"/>
                      <a:pt x="1702" y="1682"/>
                      <a:pt x="1835" y="1415"/>
                    </a:cubicBezTo>
                    <a:cubicBezTo>
                      <a:pt x="2002" y="1182"/>
                      <a:pt x="2035" y="848"/>
                      <a:pt x="1969" y="581"/>
                    </a:cubicBezTo>
                    <a:cubicBezTo>
                      <a:pt x="1902" y="348"/>
                      <a:pt x="1702" y="147"/>
                      <a:pt x="1468" y="81"/>
                    </a:cubicBezTo>
                    <a:cubicBezTo>
                      <a:pt x="1340" y="26"/>
                      <a:pt x="1201" y="1"/>
                      <a:pt x="10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86"/>
              <p:cNvSpPr/>
              <p:nvPr/>
            </p:nvSpPr>
            <p:spPr>
              <a:xfrm>
                <a:off x="1997731" y="3917563"/>
                <a:ext cx="71332" cy="7064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50" extrusionOk="0">
                    <a:moveTo>
                      <a:pt x="1092" y="0"/>
                    </a:moveTo>
                    <a:cubicBezTo>
                      <a:pt x="1061" y="0"/>
                      <a:pt x="1031" y="2"/>
                      <a:pt x="1001" y="6"/>
                    </a:cubicBezTo>
                    <a:cubicBezTo>
                      <a:pt x="734" y="6"/>
                      <a:pt x="501" y="140"/>
                      <a:pt x="334" y="307"/>
                    </a:cubicBezTo>
                    <a:cubicBezTo>
                      <a:pt x="167" y="440"/>
                      <a:pt x="34" y="607"/>
                      <a:pt x="0" y="840"/>
                    </a:cubicBezTo>
                    <a:cubicBezTo>
                      <a:pt x="0" y="1040"/>
                      <a:pt x="34" y="1241"/>
                      <a:pt x="167" y="1441"/>
                    </a:cubicBezTo>
                    <a:cubicBezTo>
                      <a:pt x="301" y="1641"/>
                      <a:pt x="501" y="1808"/>
                      <a:pt x="734" y="1908"/>
                    </a:cubicBezTo>
                    <a:cubicBezTo>
                      <a:pt x="825" y="1934"/>
                      <a:pt x="920" y="1949"/>
                      <a:pt x="1017" y="1949"/>
                    </a:cubicBezTo>
                    <a:cubicBezTo>
                      <a:pt x="1170" y="1949"/>
                      <a:pt x="1325" y="1910"/>
                      <a:pt x="1468" y="1808"/>
                    </a:cubicBezTo>
                    <a:cubicBezTo>
                      <a:pt x="1702" y="1674"/>
                      <a:pt x="1869" y="1407"/>
                      <a:pt x="1902" y="1107"/>
                    </a:cubicBezTo>
                    <a:cubicBezTo>
                      <a:pt x="1969" y="807"/>
                      <a:pt x="1869" y="507"/>
                      <a:pt x="1668" y="273"/>
                    </a:cubicBezTo>
                    <a:cubicBezTo>
                      <a:pt x="1523" y="99"/>
                      <a:pt x="1301" y="0"/>
                      <a:pt x="10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86"/>
              <p:cNvSpPr/>
              <p:nvPr/>
            </p:nvSpPr>
            <p:spPr>
              <a:xfrm>
                <a:off x="1990486" y="3846779"/>
                <a:ext cx="72527" cy="71042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961" extrusionOk="0">
                    <a:moveTo>
                      <a:pt x="1013" y="1"/>
                    </a:moveTo>
                    <a:cubicBezTo>
                      <a:pt x="862" y="1"/>
                      <a:pt x="709" y="45"/>
                      <a:pt x="567" y="126"/>
                    </a:cubicBezTo>
                    <a:cubicBezTo>
                      <a:pt x="367" y="259"/>
                      <a:pt x="200" y="459"/>
                      <a:pt x="100" y="693"/>
                    </a:cubicBezTo>
                    <a:cubicBezTo>
                      <a:pt x="34" y="893"/>
                      <a:pt x="0" y="1126"/>
                      <a:pt x="67" y="1293"/>
                    </a:cubicBezTo>
                    <a:cubicBezTo>
                      <a:pt x="134" y="1493"/>
                      <a:pt x="301" y="1660"/>
                      <a:pt x="501" y="1760"/>
                    </a:cubicBezTo>
                    <a:cubicBezTo>
                      <a:pt x="701" y="1894"/>
                      <a:pt x="934" y="1960"/>
                      <a:pt x="1168" y="1960"/>
                    </a:cubicBezTo>
                    <a:cubicBezTo>
                      <a:pt x="1435" y="1927"/>
                      <a:pt x="1668" y="1794"/>
                      <a:pt x="1835" y="1560"/>
                    </a:cubicBezTo>
                    <a:cubicBezTo>
                      <a:pt x="1968" y="1293"/>
                      <a:pt x="2002" y="993"/>
                      <a:pt x="1902" y="693"/>
                    </a:cubicBezTo>
                    <a:cubicBezTo>
                      <a:pt x="1802" y="393"/>
                      <a:pt x="1568" y="159"/>
                      <a:pt x="1301" y="59"/>
                    </a:cubicBezTo>
                    <a:cubicBezTo>
                      <a:pt x="1209" y="20"/>
                      <a:pt x="1112" y="1"/>
                      <a:pt x="10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6"/>
              <p:cNvSpPr/>
              <p:nvPr/>
            </p:nvSpPr>
            <p:spPr>
              <a:xfrm>
                <a:off x="1955420" y="3789181"/>
                <a:ext cx="70136" cy="6941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16" extrusionOk="0">
                    <a:moveTo>
                      <a:pt x="926" y="1"/>
                    </a:moveTo>
                    <a:cubicBezTo>
                      <a:pt x="883" y="1"/>
                      <a:pt x="841" y="5"/>
                      <a:pt x="802" y="15"/>
                    </a:cubicBezTo>
                    <a:cubicBezTo>
                      <a:pt x="535" y="15"/>
                      <a:pt x="301" y="181"/>
                      <a:pt x="168" y="381"/>
                    </a:cubicBezTo>
                    <a:cubicBezTo>
                      <a:pt x="34" y="615"/>
                      <a:pt x="1" y="848"/>
                      <a:pt x="1" y="1115"/>
                    </a:cubicBezTo>
                    <a:cubicBezTo>
                      <a:pt x="34" y="1215"/>
                      <a:pt x="68" y="1315"/>
                      <a:pt x="101" y="1416"/>
                    </a:cubicBezTo>
                    <a:cubicBezTo>
                      <a:pt x="134" y="1516"/>
                      <a:pt x="201" y="1616"/>
                      <a:pt x="268" y="1682"/>
                    </a:cubicBezTo>
                    <a:cubicBezTo>
                      <a:pt x="335" y="1749"/>
                      <a:pt x="435" y="1782"/>
                      <a:pt x="535" y="1849"/>
                    </a:cubicBezTo>
                    <a:cubicBezTo>
                      <a:pt x="635" y="1883"/>
                      <a:pt x="735" y="1916"/>
                      <a:pt x="835" y="1916"/>
                    </a:cubicBezTo>
                    <a:cubicBezTo>
                      <a:pt x="1068" y="1916"/>
                      <a:pt x="1335" y="1849"/>
                      <a:pt x="1535" y="1749"/>
                    </a:cubicBezTo>
                    <a:cubicBezTo>
                      <a:pt x="1769" y="1616"/>
                      <a:pt x="1902" y="1349"/>
                      <a:pt x="1936" y="1115"/>
                    </a:cubicBezTo>
                    <a:cubicBezTo>
                      <a:pt x="1936" y="949"/>
                      <a:pt x="1902" y="815"/>
                      <a:pt x="1869" y="682"/>
                    </a:cubicBezTo>
                    <a:cubicBezTo>
                      <a:pt x="1802" y="548"/>
                      <a:pt x="1736" y="415"/>
                      <a:pt x="1602" y="315"/>
                    </a:cubicBezTo>
                    <a:cubicBezTo>
                      <a:pt x="1502" y="181"/>
                      <a:pt x="1369" y="115"/>
                      <a:pt x="1235" y="48"/>
                    </a:cubicBezTo>
                    <a:cubicBezTo>
                      <a:pt x="1141" y="24"/>
                      <a:pt x="1030" y="1"/>
                      <a:pt x="9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6"/>
              <p:cNvSpPr/>
              <p:nvPr/>
            </p:nvSpPr>
            <p:spPr>
              <a:xfrm>
                <a:off x="1896229" y="3752232"/>
                <a:ext cx="72527" cy="69521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919" extrusionOk="0">
                    <a:moveTo>
                      <a:pt x="868" y="0"/>
                    </a:moveTo>
                    <a:cubicBezTo>
                      <a:pt x="701" y="34"/>
                      <a:pt x="568" y="67"/>
                      <a:pt x="434" y="134"/>
                    </a:cubicBezTo>
                    <a:cubicBezTo>
                      <a:pt x="201" y="234"/>
                      <a:pt x="67" y="467"/>
                      <a:pt x="34" y="734"/>
                    </a:cubicBezTo>
                    <a:cubicBezTo>
                      <a:pt x="0" y="968"/>
                      <a:pt x="34" y="1201"/>
                      <a:pt x="134" y="1435"/>
                    </a:cubicBezTo>
                    <a:cubicBezTo>
                      <a:pt x="201" y="1535"/>
                      <a:pt x="267" y="1602"/>
                      <a:pt x="334" y="1668"/>
                    </a:cubicBezTo>
                    <a:cubicBezTo>
                      <a:pt x="434" y="1768"/>
                      <a:pt x="501" y="1835"/>
                      <a:pt x="601" y="1868"/>
                    </a:cubicBezTo>
                    <a:cubicBezTo>
                      <a:pt x="701" y="1902"/>
                      <a:pt x="809" y="1918"/>
                      <a:pt x="918" y="1918"/>
                    </a:cubicBezTo>
                    <a:cubicBezTo>
                      <a:pt x="1026" y="1918"/>
                      <a:pt x="1135" y="1902"/>
                      <a:pt x="1235" y="1868"/>
                    </a:cubicBezTo>
                    <a:cubicBezTo>
                      <a:pt x="1468" y="1768"/>
                      <a:pt x="1668" y="1635"/>
                      <a:pt x="1802" y="1401"/>
                    </a:cubicBezTo>
                    <a:cubicBezTo>
                      <a:pt x="1969" y="1201"/>
                      <a:pt x="2002" y="934"/>
                      <a:pt x="1902" y="701"/>
                    </a:cubicBezTo>
                    <a:cubicBezTo>
                      <a:pt x="1802" y="401"/>
                      <a:pt x="1568" y="201"/>
                      <a:pt x="1301" y="101"/>
                    </a:cubicBezTo>
                    <a:cubicBezTo>
                      <a:pt x="1168" y="34"/>
                      <a:pt x="1001" y="0"/>
                      <a:pt x="8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86"/>
              <p:cNvSpPr/>
              <p:nvPr/>
            </p:nvSpPr>
            <p:spPr>
              <a:xfrm>
                <a:off x="1826134" y="3740132"/>
                <a:ext cx="72564" cy="69521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919" extrusionOk="0">
                    <a:moveTo>
                      <a:pt x="1001" y="1"/>
                    </a:moveTo>
                    <a:cubicBezTo>
                      <a:pt x="701" y="1"/>
                      <a:pt x="401" y="101"/>
                      <a:pt x="234" y="334"/>
                    </a:cubicBezTo>
                    <a:cubicBezTo>
                      <a:pt x="67" y="535"/>
                      <a:pt x="1" y="801"/>
                      <a:pt x="34" y="1068"/>
                    </a:cubicBezTo>
                    <a:cubicBezTo>
                      <a:pt x="101" y="1302"/>
                      <a:pt x="234" y="1502"/>
                      <a:pt x="401" y="1669"/>
                    </a:cubicBezTo>
                    <a:cubicBezTo>
                      <a:pt x="568" y="1836"/>
                      <a:pt x="785" y="1919"/>
                      <a:pt x="1001" y="1919"/>
                    </a:cubicBezTo>
                    <a:cubicBezTo>
                      <a:pt x="1218" y="1919"/>
                      <a:pt x="1435" y="1836"/>
                      <a:pt x="1602" y="1669"/>
                    </a:cubicBezTo>
                    <a:cubicBezTo>
                      <a:pt x="1769" y="1502"/>
                      <a:pt x="1902" y="1268"/>
                      <a:pt x="1969" y="1035"/>
                    </a:cubicBezTo>
                    <a:cubicBezTo>
                      <a:pt x="2002" y="768"/>
                      <a:pt x="1935" y="501"/>
                      <a:pt x="1769" y="334"/>
                    </a:cubicBezTo>
                    <a:cubicBezTo>
                      <a:pt x="1569" y="101"/>
                      <a:pt x="1268" y="1"/>
                      <a:pt x="10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86"/>
              <p:cNvSpPr/>
              <p:nvPr/>
            </p:nvSpPr>
            <p:spPr>
              <a:xfrm>
                <a:off x="1753648" y="3753427"/>
                <a:ext cx="74955" cy="6865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895" extrusionOk="0">
                    <a:moveTo>
                      <a:pt x="1185" y="1"/>
                    </a:moveTo>
                    <a:cubicBezTo>
                      <a:pt x="1043" y="1"/>
                      <a:pt x="901" y="34"/>
                      <a:pt x="768" y="101"/>
                    </a:cubicBezTo>
                    <a:cubicBezTo>
                      <a:pt x="234" y="268"/>
                      <a:pt x="0" y="901"/>
                      <a:pt x="234" y="1402"/>
                    </a:cubicBezTo>
                    <a:cubicBezTo>
                      <a:pt x="437" y="1706"/>
                      <a:pt x="774" y="1894"/>
                      <a:pt x="1129" y="1894"/>
                    </a:cubicBezTo>
                    <a:cubicBezTo>
                      <a:pt x="1242" y="1894"/>
                      <a:pt x="1356" y="1876"/>
                      <a:pt x="1468" y="1835"/>
                    </a:cubicBezTo>
                    <a:cubicBezTo>
                      <a:pt x="1668" y="1769"/>
                      <a:pt x="1835" y="1602"/>
                      <a:pt x="1935" y="1402"/>
                    </a:cubicBezTo>
                    <a:cubicBezTo>
                      <a:pt x="2035" y="1168"/>
                      <a:pt x="2068" y="935"/>
                      <a:pt x="2035" y="668"/>
                    </a:cubicBezTo>
                    <a:cubicBezTo>
                      <a:pt x="2002" y="434"/>
                      <a:pt x="1835" y="201"/>
                      <a:pt x="1601" y="101"/>
                    </a:cubicBezTo>
                    <a:cubicBezTo>
                      <a:pt x="1468" y="34"/>
                      <a:pt x="1326" y="1"/>
                      <a:pt x="1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86"/>
              <p:cNvSpPr/>
              <p:nvPr/>
            </p:nvSpPr>
            <p:spPr>
              <a:xfrm>
                <a:off x="1683879" y="3787370"/>
                <a:ext cx="94083" cy="68941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903" extrusionOk="0">
                    <a:moveTo>
                      <a:pt x="1368" y="0"/>
                    </a:moveTo>
                    <a:cubicBezTo>
                      <a:pt x="668" y="0"/>
                      <a:pt x="0" y="808"/>
                      <a:pt x="592" y="1566"/>
                    </a:cubicBezTo>
                    <a:cubicBezTo>
                      <a:pt x="811" y="1802"/>
                      <a:pt x="1071" y="1902"/>
                      <a:pt x="1323" y="1902"/>
                    </a:cubicBezTo>
                    <a:cubicBezTo>
                      <a:pt x="1993" y="1902"/>
                      <a:pt x="2596" y="1192"/>
                      <a:pt x="2160" y="465"/>
                    </a:cubicBezTo>
                    <a:cubicBezTo>
                      <a:pt x="1947" y="135"/>
                      <a:pt x="1655" y="0"/>
                      <a:pt x="13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86"/>
              <p:cNvSpPr/>
              <p:nvPr/>
            </p:nvSpPr>
            <p:spPr>
              <a:xfrm>
                <a:off x="1646097" y="3832977"/>
                <a:ext cx="71332" cy="69231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11" extrusionOk="0">
                    <a:moveTo>
                      <a:pt x="1092" y="0"/>
                    </a:moveTo>
                    <a:cubicBezTo>
                      <a:pt x="1061" y="0"/>
                      <a:pt x="1031" y="2"/>
                      <a:pt x="1001" y="6"/>
                    </a:cubicBezTo>
                    <a:cubicBezTo>
                      <a:pt x="701" y="6"/>
                      <a:pt x="434" y="173"/>
                      <a:pt x="267" y="407"/>
                    </a:cubicBezTo>
                    <a:cubicBezTo>
                      <a:pt x="67" y="640"/>
                      <a:pt x="1" y="940"/>
                      <a:pt x="67" y="1241"/>
                    </a:cubicBezTo>
                    <a:cubicBezTo>
                      <a:pt x="101" y="1507"/>
                      <a:pt x="267" y="1708"/>
                      <a:pt x="534" y="1841"/>
                    </a:cubicBezTo>
                    <a:cubicBezTo>
                      <a:pt x="658" y="1882"/>
                      <a:pt x="807" y="1911"/>
                      <a:pt x="958" y="1911"/>
                    </a:cubicBezTo>
                    <a:cubicBezTo>
                      <a:pt x="1052" y="1911"/>
                      <a:pt x="1146" y="1900"/>
                      <a:pt x="1235" y="1874"/>
                    </a:cubicBezTo>
                    <a:cubicBezTo>
                      <a:pt x="1435" y="1841"/>
                      <a:pt x="1635" y="1741"/>
                      <a:pt x="1768" y="1574"/>
                    </a:cubicBezTo>
                    <a:cubicBezTo>
                      <a:pt x="1902" y="1374"/>
                      <a:pt x="1969" y="1174"/>
                      <a:pt x="1969" y="940"/>
                    </a:cubicBezTo>
                    <a:cubicBezTo>
                      <a:pt x="1935" y="674"/>
                      <a:pt x="1835" y="440"/>
                      <a:pt x="1668" y="273"/>
                    </a:cubicBezTo>
                    <a:cubicBezTo>
                      <a:pt x="1523" y="99"/>
                      <a:pt x="1301" y="0"/>
                      <a:pt x="10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6"/>
              <p:cNvSpPr/>
              <p:nvPr/>
            </p:nvSpPr>
            <p:spPr>
              <a:xfrm>
                <a:off x="1612263" y="3896154"/>
                <a:ext cx="77382" cy="71948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986" extrusionOk="0">
                    <a:moveTo>
                      <a:pt x="1094" y="1"/>
                    </a:moveTo>
                    <a:cubicBezTo>
                      <a:pt x="957" y="1"/>
                      <a:pt x="824" y="42"/>
                      <a:pt x="701" y="130"/>
                    </a:cubicBezTo>
                    <a:cubicBezTo>
                      <a:pt x="134" y="464"/>
                      <a:pt x="1" y="1198"/>
                      <a:pt x="401" y="1732"/>
                    </a:cubicBezTo>
                    <a:cubicBezTo>
                      <a:pt x="559" y="1890"/>
                      <a:pt x="738" y="1986"/>
                      <a:pt x="939" y="1986"/>
                    </a:cubicBezTo>
                    <a:cubicBezTo>
                      <a:pt x="991" y="1986"/>
                      <a:pt x="1046" y="1979"/>
                      <a:pt x="1101" y="1965"/>
                    </a:cubicBezTo>
                    <a:cubicBezTo>
                      <a:pt x="1368" y="1932"/>
                      <a:pt x="1602" y="1832"/>
                      <a:pt x="1802" y="1665"/>
                    </a:cubicBezTo>
                    <a:cubicBezTo>
                      <a:pt x="1935" y="1498"/>
                      <a:pt x="2102" y="1365"/>
                      <a:pt x="2102" y="1164"/>
                    </a:cubicBezTo>
                    <a:cubicBezTo>
                      <a:pt x="2135" y="964"/>
                      <a:pt x="2069" y="764"/>
                      <a:pt x="1969" y="597"/>
                    </a:cubicBezTo>
                    <a:cubicBezTo>
                      <a:pt x="1869" y="364"/>
                      <a:pt x="1668" y="197"/>
                      <a:pt x="1468" y="97"/>
                    </a:cubicBezTo>
                    <a:cubicBezTo>
                      <a:pt x="1342" y="34"/>
                      <a:pt x="1216" y="1"/>
                      <a:pt x="10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6"/>
              <p:cNvSpPr/>
              <p:nvPr/>
            </p:nvSpPr>
            <p:spPr>
              <a:xfrm>
                <a:off x="1625558" y="3967336"/>
                <a:ext cx="68905" cy="70064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34" extrusionOk="0">
                    <a:moveTo>
                      <a:pt x="734" y="0"/>
                    </a:moveTo>
                    <a:cubicBezTo>
                      <a:pt x="467" y="33"/>
                      <a:pt x="234" y="200"/>
                      <a:pt x="134" y="434"/>
                    </a:cubicBezTo>
                    <a:cubicBezTo>
                      <a:pt x="0" y="701"/>
                      <a:pt x="0" y="1034"/>
                      <a:pt x="134" y="1301"/>
                    </a:cubicBezTo>
                    <a:cubicBezTo>
                      <a:pt x="167" y="1468"/>
                      <a:pt x="267" y="1601"/>
                      <a:pt x="401" y="1701"/>
                    </a:cubicBezTo>
                    <a:cubicBezTo>
                      <a:pt x="501" y="1801"/>
                      <a:pt x="601" y="1868"/>
                      <a:pt x="768" y="1901"/>
                    </a:cubicBezTo>
                    <a:cubicBezTo>
                      <a:pt x="842" y="1923"/>
                      <a:pt x="919" y="1934"/>
                      <a:pt x="996" y="1934"/>
                    </a:cubicBezTo>
                    <a:cubicBezTo>
                      <a:pt x="1164" y="1934"/>
                      <a:pt x="1331" y="1882"/>
                      <a:pt x="1468" y="1768"/>
                    </a:cubicBezTo>
                    <a:cubicBezTo>
                      <a:pt x="1668" y="1635"/>
                      <a:pt x="1802" y="1401"/>
                      <a:pt x="1868" y="1168"/>
                    </a:cubicBezTo>
                    <a:cubicBezTo>
                      <a:pt x="1902" y="1067"/>
                      <a:pt x="1902" y="967"/>
                      <a:pt x="1902" y="867"/>
                    </a:cubicBezTo>
                    <a:cubicBezTo>
                      <a:pt x="1902" y="767"/>
                      <a:pt x="1902" y="667"/>
                      <a:pt x="1868" y="567"/>
                    </a:cubicBezTo>
                    <a:cubicBezTo>
                      <a:pt x="1768" y="400"/>
                      <a:pt x="1635" y="234"/>
                      <a:pt x="1435" y="167"/>
                    </a:cubicBezTo>
                    <a:cubicBezTo>
                      <a:pt x="1235" y="33"/>
                      <a:pt x="968" y="0"/>
                      <a:pt x="7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6"/>
              <p:cNvSpPr/>
              <p:nvPr/>
            </p:nvSpPr>
            <p:spPr>
              <a:xfrm>
                <a:off x="1666636" y="4024101"/>
                <a:ext cx="68905" cy="70318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41" extrusionOk="0">
                    <a:moveTo>
                      <a:pt x="1035" y="1"/>
                    </a:moveTo>
                    <a:cubicBezTo>
                      <a:pt x="801" y="1"/>
                      <a:pt x="534" y="68"/>
                      <a:pt x="334" y="234"/>
                    </a:cubicBezTo>
                    <a:cubicBezTo>
                      <a:pt x="134" y="368"/>
                      <a:pt x="1" y="601"/>
                      <a:pt x="1" y="868"/>
                    </a:cubicBezTo>
                    <a:cubicBezTo>
                      <a:pt x="1" y="1168"/>
                      <a:pt x="101" y="1435"/>
                      <a:pt x="334" y="1635"/>
                    </a:cubicBezTo>
                    <a:cubicBezTo>
                      <a:pt x="514" y="1815"/>
                      <a:pt x="774" y="1941"/>
                      <a:pt x="1042" y="1941"/>
                    </a:cubicBezTo>
                    <a:cubicBezTo>
                      <a:pt x="1073" y="1941"/>
                      <a:pt x="1104" y="1939"/>
                      <a:pt x="1135" y="1936"/>
                    </a:cubicBezTo>
                    <a:cubicBezTo>
                      <a:pt x="1368" y="1902"/>
                      <a:pt x="1602" y="1735"/>
                      <a:pt x="1735" y="1502"/>
                    </a:cubicBezTo>
                    <a:cubicBezTo>
                      <a:pt x="1869" y="1302"/>
                      <a:pt x="1902" y="1068"/>
                      <a:pt x="1902" y="835"/>
                    </a:cubicBezTo>
                    <a:cubicBezTo>
                      <a:pt x="1869" y="601"/>
                      <a:pt x="1769" y="401"/>
                      <a:pt x="1635" y="268"/>
                    </a:cubicBezTo>
                    <a:cubicBezTo>
                      <a:pt x="1468" y="101"/>
                      <a:pt x="1268" y="34"/>
                      <a:pt x="1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6"/>
              <p:cNvSpPr/>
              <p:nvPr/>
            </p:nvSpPr>
            <p:spPr>
              <a:xfrm>
                <a:off x="1724632" y="4060073"/>
                <a:ext cx="73759" cy="683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888" extrusionOk="0">
                    <a:moveTo>
                      <a:pt x="1039" y="0"/>
                    </a:moveTo>
                    <a:cubicBezTo>
                      <a:pt x="935" y="0"/>
                      <a:pt x="835" y="25"/>
                      <a:pt x="735" y="75"/>
                    </a:cubicBezTo>
                    <a:cubicBezTo>
                      <a:pt x="501" y="142"/>
                      <a:pt x="301" y="309"/>
                      <a:pt x="168" y="542"/>
                    </a:cubicBezTo>
                    <a:cubicBezTo>
                      <a:pt x="34" y="742"/>
                      <a:pt x="1" y="1009"/>
                      <a:pt x="101" y="1276"/>
                    </a:cubicBezTo>
                    <a:cubicBezTo>
                      <a:pt x="268" y="1659"/>
                      <a:pt x="642" y="1887"/>
                      <a:pt x="1049" y="1887"/>
                    </a:cubicBezTo>
                    <a:cubicBezTo>
                      <a:pt x="1209" y="1887"/>
                      <a:pt x="1375" y="1852"/>
                      <a:pt x="1535" y="1776"/>
                    </a:cubicBezTo>
                    <a:cubicBezTo>
                      <a:pt x="1735" y="1676"/>
                      <a:pt x="1902" y="1443"/>
                      <a:pt x="1935" y="1209"/>
                    </a:cubicBezTo>
                    <a:cubicBezTo>
                      <a:pt x="2036" y="742"/>
                      <a:pt x="1769" y="275"/>
                      <a:pt x="1368" y="75"/>
                    </a:cubicBezTo>
                    <a:cubicBezTo>
                      <a:pt x="1252" y="25"/>
                      <a:pt x="1143" y="0"/>
                      <a:pt x="10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6"/>
              <p:cNvSpPr/>
              <p:nvPr/>
            </p:nvSpPr>
            <p:spPr>
              <a:xfrm>
                <a:off x="1792880" y="4071375"/>
                <a:ext cx="72564" cy="6984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928" extrusionOk="0">
                    <a:moveTo>
                      <a:pt x="1015" y="1"/>
                    </a:moveTo>
                    <a:cubicBezTo>
                      <a:pt x="558" y="1"/>
                      <a:pt x="101" y="293"/>
                      <a:pt x="51" y="897"/>
                    </a:cubicBezTo>
                    <a:cubicBezTo>
                      <a:pt x="1" y="1577"/>
                      <a:pt x="512" y="1928"/>
                      <a:pt x="1022" y="1928"/>
                    </a:cubicBezTo>
                    <a:cubicBezTo>
                      <a:pt x="1513" y="1928"/>
                      <a:pt x="2003" y="1602"/>
                      <a:pt x="1986" y="931"/>
                    </a:cubicBezTo>
                    <a:cubicBezTo>
                      <a:pt x="1969" y="318"/>
                      <a:pt x="1492" y="1"/>
                      <a:pt x="10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86"/>
              <p:cNvSpPr/>
              <p:nvPr/>
            </p:nvSpPr>
            <p:spPr>
              <a:xfrm>
                <a:off x="1858990" y="4062862"/>
                <a:ext cx="81729" cy="69992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932" extrusionOk="0">
                    <a:moveTo>
                      <a:pt x="1108" y="1"/>
                    </a:moveTo>
                    <a:cubicBezTo>
                      <a:pt x="554" y="1"/>
                      <a:pt x="0" y="462"/>
                      <a:pt x="161" y="1166"/>
                    </a:cubicBezTo>
                    <a:cubicBezTo>
                      <a:pt x="282" y="1702"/>
                      <a:pt x="672" y="1931"/>
                      <a:pt x="1067" y="1931"/>
                    </a:cubicBezTo>
                    <a:cubicBezTo>
                      <a:pt x="1655" y="1931"/>
                      <a:pt x="2255" y="1424"/>
                      <a:pt x="1996" y="665"/>
                    </a:cubicBezTo>
                    <a:cubicBezTo>
                      <a:pt x="1837" y="201"/>
                      <a:pt x="1472" y="1"/>
                      <a:pt x="1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86"/>
            <p:cNvGrpSpPr/>
            <p:nvPr/>
          </p:nvGrpSpPr>
          <p:grpSpPr>
            <a:xfrm>
              <a:off x="2249976" y="832902"/>
              <a:ext cx="921142" cy="793995"/>
              <a:chOff x="1652147" y="3797173"/>
              <a:chExt cx="344159" cy="296665"/>
            </a:xfrm>
          </p:grpSpPr>
          <p:sp>
            <p:nvSpPr>
              <p:cNvPr id="307" name="Google Shape;307;p86"/>
              <p:cNvSpPr/>
              <p:nvPr/>
            </p:nvSpPr>
            <p:spPr>
              <a:xfrm>
                <a:off x="1806222" y="3988507"/>
                <a:ext cx="54414" cy="39923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102" extrusionOk="0">
                    <a:moveTo>
                      <a:pt x="734" y="0"/>
                    </a:moveTo>
                    <a:cubicBezTo>
                      <a:pt x="1" y="0"/>
                      <a:pt x="1" y="1101"/>
                      <a:pt x="734" y="1101"/>
                    </a:cubicBezTo>
                    <a:cubicBezTo>
                      <a:pt x="801" y="1101"/>
                      <a:pt x="901" y="1101"/>
                      <a:pt x="1001" y="1068"/>
                    </a:cubicBezTo>
                    <a:cubicBezTo>
                      <a:pt x="1502" y="934"/>
                      <a:pt x="1502" y="201"/>
                      <a:pt x="1001" y="34"/>
                    </a:cubicBezTo>
                    <a:cubicBezTo>
                      <a:pt x="901" y="34"/>
                      <a:pt x="801" y="0"/>
                      <a:pt x="734" y="0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86"/>
              <p:cNvSpPr/>
              <p:nvPr/>
            </p:nvSpPr>
            <p:spPr>
              <a:xfrm>
                <a:off x="1889274" y="3875542"/>
                <a:ext cx="72201" cy="5118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413" extrusionOk="0">
                    <a:moveTo>
                      <a:pt x="1047" y="1"/>
                    </a:moveTo>
                    <a:cubicBezTo>
                      <a:pt x="930" y="1"/>
                      <a:pt x="810" y="31"/>
                      <a:pt x="693" y="99"/>
                    </a:cubicBezTo>
                    <a:lnTo>
                      <a:pt x="626" y="132"/>
                    </a:lnTo>
                    <a:cubicBezTo>
                      <a:pt x="0" y="497"/>
                      <a:pt x="699" y="1413"/>
                      <a:pt x="1257" y="1413"/>
                    </a:cubicBezTo>
                    <a:cubicBezTo>
                      <a:pt x="1413" y="1413"/>
                      <a:pt x="1558" y="1341"/>
                      <a:pt x="1660" y="1166"/>
                    </a:cubicBezTo>
                    <a:lnTo>
                      <a:pt x="1694" y="1133"/>
                    </a:lnTo>
                    <a:cubicBezTo>
                      <a:pt x="1993" y="589"/>
                      <a:pt x="1560" y="1"/>
                      <a:pt x="1047" y="1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86"/>
              <p:cNvSpPr/>
              <p:nvPr/>
            </p:nvSpPr>
            <p:spPr>
              <a:xfrm>
                <a:off x="1696255" y="3944723"/>
                <a:ext cx="67709" cy="6017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661" extrusionOk="0">
                    <a:moveTo>
                      <a:pt x="935" y="1"/>
                    </a:moveTo>
                    <a:cubicBezTo>
                      <a:pt x="634" y="1"/>
                      <a:pt x="401" y="134"/>
                      <a:pt x="234" y="368"/>
                    </a:cubicBezTo>
                    <a:lnTo>
                      <a:pt x="234" y="401"/>
                    </a:lnTo>
                    <a:cubicBezTo>
                      <a:pt x="1" y="802"/>
                      <a:pt x="134" y="1302"/>
                      <a:pt x="501" y="1535"/>
                    </a:cubicBezTo>
                    <a:cubicBezTo>
                      <a:pt x="651" y="1619"/>
                      <a:pt x="818" y="1660"/>
                      <a:pt x="981" y="1660"/>
                    </a:cubicBezTo>
                    <a:cubicBezTo>
                      <a:pt x="1143" y="1660"/>
                      <a:pt x="1302" y="1619"/>
                      <a:pt x="1435" y="1535"/>
                    </a:cubicBezTo>
                    <a:cubicBezTo>
                      <a:pt x="1702" y="1335"/>
                      <a:pt x="1869" y="1035"/>
                      <a:pt x="1835" y="735"/>
                    </a:cubicBezTo>
                    <a:cubicBezTo>
                      <a:pt x="1769" y="401"/>
                      <a:pt x="1568" y="134"/>
                      <a:pt x="1235" y="34"/>
                    </a:cubicBezTo>
                    <a:cubicBezTo>
                      <a:pt x="1204" y="34"/>
                      <a:pt x="1202" y="41"/>
                      <a:pt x="1213" y="49"/>
                    </a:cubicBezTo>
                    <a:lnTo>
                      <a:pt x="1213" y="49"/>
                    </a:lnTo>
                    <a:cubicBezTo>
                      <a:pt x="1120" y="17"/>
                      <a:pt x="1028" y="1"/>
                      <a:pt x="935" y="1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6"/>
              <p:cNvSpPr/>
              <p:nvPr/>
            </p:nvSpPr>
            <p:spPr>
              <a:xfrm>
                <a:off x="1845080" y="4041091"/>
                <a:ext cx="75317" cy="5274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456" extrusionOk="0">
                    <a:moveTo>
                      <a:pt x="1084" y="1"/>
                    </a:moveTo>
                    <a:cubicBezTo>
                      <a:pt x="962" y="1"/>
                      <a:pt x="835" y="31"/>
                      <a:pt x="712" y="99"/>
                    </a:cubicBezTo>
                    <a:lnTo>
                      <a:pt x="679" y="132"/>
                    </a:lnTo>
                    <a:cubicBezTo>
                      <a:pt x="0" y="498"/>
                      <a:pt x="730" y="1455"/>
                      <a:pt x="1320" y="1455"/>
                    </a:cubicBezTo>
                    <a:cubicBezTo>
                      <a:pt x="1484" y="1455"/>
                      <a:pt x="1637" y="1381"/>
                      <a:pt x="1746" y="1200"/>
                    </a:cubicBezTo>
                    <a:lnTo>
                      <a:pt x="1779" y="1133"/>
                    </a:lnTo>
                    <a:cubicBezTo>
                      <a:pt x="2079" y="589"/>
                      <a:pt x="1624" y="1"/>
                      <a:pt x="1084" y="1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6"/>
              <p:cNvSpPr/>
              <p:nvPr/>
            </p:nvSpPr>
            <p:spPr>
              <a:xfrm>
                <a:off x="1756665" y="3797173"/>
                <a:ext cx="71332" cy="61188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689" extrusionOk="0">
                    <a:moveTo>
                      <a:pt x="1135" y="1"/>
                    </a:moveTo>
                    <a:cubicBezTo>
                      <a:pt x="1001" y="1"/>
                      <a:pt x="901" y="34"/>
                      <a:pt x="801" y="67"/>
                    </a:cubicBezTo>
                    <a:cubicBezTo>
                      <a:pt x="267" y="201"/>
                      <a:pt x="0" y="801"/>
                      <a:pt x="301" y="1268"/>
                    </a:cubicBezTo>
                    <a:cubicBezTo>
                      <a:pt x="401" y="1468"/>
                      <a:pt x="568" y="1602"/>
                      <a:pt x="801" y="1668"/>
                    </a:cubicBezTo>
                    <a:cubicBezTo>
                      <a:pt x="857" y="1682"/>
                      <a:pt x="914" y="1689"/>
                      <a:pt x="972" y="1689"/>
                    </a:cubicBezTo>
                    <a:cubicBezTo>
                      <a:pt x="1190" y="1689"/>
                      <a:pt x="1417" y="1593"/>
                      <a:pt x="1602" y="1435"/>
                    </a:cubicBezTo>
                    <a:lnTo>
                      <a:pt x="1602" y="1468"/>
                    </a:lnTo>
                    <a:cubicBezTo>
                      <a:pt x="1635" y="1435"/>
                      <a:pt x="1668" y="1402"/>
                      <a:pt x="1702" y="1368"/>
                    </a:cubicBezTo>
                    <a:cubicBezTo>
                      <a:pt x="1902" y="1135"/>
                      <a:pt x="1969" y="801"/>
                      <a:pt x="1868" y="501"/>
                    </a:cubicBezTo>
                    <a:cubicBezTo>
                      <a:pt x="1735" y="201"/>
                      <a:pt x="1435" y="1"/>
                      <a:pt x="1135" y="1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6"/>
              <p:cNvSpPr/>
              <p:nvPr/>
            </p:nvSpPr>
            <p:spPr>
              <a:xfrm>
                <a:off x="1942399" y="3929139"/>
                <a:ext cx="53907" cy="4988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377" extrusionOk="0">
                    <a:moveTo>
                      <a:pt x="643" y="1"/>
                    </a:moveTo>
                    <a:cubicBezTo>
                      <a:pt x="1" y="1"/>
                      <a:pt x="1" y="1377"/>
                      <a:pt x="643" y="1377"/>
                    </a:cubicBezTo>
                    <a:cubicBezTo>
                      <a:pt x="688" y="1377"/>
                      <a:pt x="736" y="1370"/>
                      <a:pt x="787" y="1356"/>
                    </a:cubicBezTo>
                    <a:lnTo>
                      <a:pt x="820" y="1356"/>
                    </a:lnTo>
                    <a:cubicBezTo>
                      <a:pt x="1487" y="1156"/>
                      <a:pt x="1487" y="222"/>
                      <a:pt x="820" y="21"/>
                    </a:cubicBezTo>
                    <a:lnTo>
                      <a:pt x="787" y="21"/>
                    </a:lnTo>
                    <a:cubicBezTo>
                      <a:pt x="736" y="7"/>
                      <a:pt x="688" y="1"/>
                      <a:pt x="643" y="1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86"/>
              <p:cNvSpPr/>
              <p:nvPr/>
            </p:nvSpPr>
            <p:spPr>
              <a:xfrm>
                <a:off x="1652147" y="3885178"/>
                <a:ext cx="761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768" extrusionOk="0">
                    <a:moveTo>
                      <a:pt x="904" y="1"/>
                    </a:moveTo>
                    <a:cubicBezTo>
                      <a:pt x="443" y="1"/>
                      <a:pt x="0" y="359"/>
                      <a:pt x="0" y="900"/>
                    </a:cubicBezTo>
                    <a:cubicBezTo>
                      <a:pt x="34" y="1367"/>
                      <a:pt x="401" y="1768"/>
                      <a:pt x="901" y="1768"/>
                    </a:cubicBezTo>
                    <a:cubicBezTo>
                      <a:pt x="1702" y="1768"/>
                      <a:pt x="2102" y="800"/>
                      <a:pt x="1535" y="267"/>
                    </a:cubicBezTo>
                    <a:cubicBezTo>
                      <a:pt x="1351" y="83"/>
                      <a:pt x="1126" y="1"/>
                      <a:pt x="904" y="1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86"/>
              <p:cNvSpPr/>
              <p:nvPr/>
            </p:nvSpPr>
            <p:spPr>
              <a:xfrm>
                <a:off x="1925752" y="3804468"/>
                <a:ext cx="50284" cy="52457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448" extrusionOk="0">
                    <a:moveTo>
                      <a:pt x="660" y="0"/>
                    </a:moveTo>
                    <a:cubicBezTo>
                      <a:pt x="0" y="0"/>
                      <a:pt x="6" y="1447"/>
                      <a:pt x="678" y="1447"/>
                    </a:cubicBezTo>
                    <a:cubicBezTo>
                      <a:pt x="722" y="1447"/>
                      <a:pt x="770" y="1441"/>
                      <a:pt x="820" y="1427"/>
                    </a:cubicBezTo>
                    <a:lnTo>
                      <a:pt x="820" y="1394"/>
                    </a:lnTo>
                    <a:lnTo>
                      <a:pt x="887" y="1394"/>
                    </a:lnTo>
                    <a:cubicBezTo>
                      <a:pt x="1187" y="1294"/>
                      <a:pt x="1387" y="1027"/>
                      <a:pt x="1387" y="693"/>
                    </a:cubicBezTo>
                    <a:cubicBezTo>
                      <a:pt x="1387" y="393"/>
                      <a:pt x="1187" y="93"/>
                      <a:pt x="887" y="26"/>
                    </a:cubicBezTo>
                    <a:lnTo>
                      <a:pt x="820" y="26"/>
                    </a:lnTo>
                    <a:cubicBezTo>
                      <a:pt x="763" y="9"/>
                      <a:pt x="710" y="0"/>
                      <a:pt x="660" y="0"/>
                    </a:cubicBezTo>
                    <a:close/>
                  </a:path>
                </a:pathLst>
              </a:custGeom>
              <a:solidFill>
                <a:srgbClr val="F4961D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86"/>
            <p:cNvGrpSpPr/>
            <p:nvPr/>
          </p:nvGrpSpPr>
          <p:grpSpPr>
            <a:xfrm>
              <a:off x="2205622" y="751989"/>
              <a:ext cx="1147336" cy="926191"/>
              <a:chOff x="1635575" y="3766941"/>
              <a:chExt cx="428670" cy="346059"/>
            </a:xfrm>
          </p:grpSpPr>
          <p:sp>
            <p:nvSpPr>
              <p:cNvPr id="316" name="Google Shape;316;p86"/>
              <p:cNvSpPr/>
              <p:nvPr/>
            </p:nvSpPr>
            <p:spPr>
              <a:xfrm>
                <a:off x="1712569" y="3833195"/>
                <a:ext cx="72527" cy="6285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735" extrusionOk="0">
                    <a:moveTo>
                      <a:pt x="864" y="0"/>
                    </a:moveTo>
                    <a:cubicBezTo>
                      <a:pt x="424" y="0"/>
                      <a:pt x="0" y="351"/>
                      <a:pt x="0" y="868"/>
                    </a:cubicBezTo>
                    <a:cubicBezTo>
                      <a:pt x="0" y="1335"/>
                      <a:pt x="367" y="1735"/>
                      <a:pt x="867" y="1735"/>
                    </a:cubicBezTo>
                    <a:cubicBezTo>
                      <a:pt x="1635" y="1735"/>
                      <a:pt x="2002" y="801"/>
                      <a:pt x="1468" y="267"/>
                    </a:cubicBezTo>
                    <a:cubicBezTo>
                      <a:pt x="1294" y="82"/>
                      <a:pt x="1077" y="0"/>
                      <a:pt x="864" y="0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6"/>
              <p:cNvSpPr/>
              <p:nvPr/>
            </p:nvSpPr>
            <p:spPr>
              <a:xfrm>
                <a:off x="1817694" y="3892387"/>
                <a:ext cx="79773" cy="83432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303" extrusionOk="0">
                    <a:moveTo>
                      <a:pt x="1097" y="1"/>
                    </a:moveTo>
                    <a:cubicBezTo>
                      <a:pt x="642" y="1"/>
                      <a:pt x="184" y="268"/>
                      <a:pt x="34" y="801"/>
                    </a:cubicBezTo>
                    <a:cubicBezTo>
                      <a:pt x="0" y="1035"/>
                      <a:pt x="0" y="1268"/>
                      <a:pt x="34" y="1502"/>
                    </a:cubicBezTo>
                    <a:cubicBezTo>
                      <a:pt x="184" y="2036"/>
                      <a:pt x="634" y="2303"/>
                      <a:pt x="1084" y="2303"/>
                    </a:cubicBezTo>
                    <a:cubicBezTo>
                      <a:pt x="1535" y="2303"/>
                      <a:pt x="1985" y="2036"/>
                      <a:pt x="2135" y="1502"/>
                    </a:cubicBezTo>
                    <a:cubicBezTo>
                      <a:pt x="2202" y="1268"/>
                      <a:pt x="2202" y="1035"/>
                      <a:pt x="2135" y="801"/>
                    </a:cubicBezTo>
                    <a:cubicBezTo>
                      <a:pt x="2002" y="268"/>
                      <a:pt x="1551" y="1"/>
                      <a:pt x="1097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86"/>
              <p:cNvSpPr/>
              <p:nvPr/>
            </p:nvSpPr>
            <p:spPr>
              <a:xfrm>
                <a:off x="1821274" y="3766941"/>
                <a:ext cx="72581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69" extrusionOk="0">
                    <a:moveTo>
                      <a:pt x="1235" y="1"/>
                    </a:moveTo>
                    <a:cubicBezTo>
                      <a:pt x="1" y="1"/>
                      <a:pt x="1" y="1869"/>
                      <a:pt x="1235" y="1869"/>
                    </a:cubicBezTo>
                    <a:lnTo>
                      <a:pt x="1235" y="1835"/>
                    </a:lnTo>
                    <a:lnTo>
                      <a:pt x="1269" y="1835"/>
                    </a:lnTo>
                    <a:cubicBezTo>
                      <a:pt x="2503" y="1835"/>
                      <a:pt x="2503" y="1"/>
                      <a:pt x="1269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6"/>
              <p:cNvSpPr/>
              <p:nvPr/>
            </p:nvSpPr>
            <p:spPr>
              <a:xfrm>
                <a:off x="1744391" y="4002066"/>
                <a:ext cx="68905" cy="58761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622" extrusionOk="0">
                    <a:moveTo>
                      <a:pt x="800" y="1"/>
                    </a:moveTo>
                    <a:cubicBezTo>
                      <a:pt x="392" y="1"/>
                      <a:pt x="0" y="328"/>
                      <a:pt x="0" y="821"/>
                    </a:cubicBezTo>
                    <a:cubicBezTo>
                      <a:pt x="0" y="1255"/>
                      <a:pt x="367" y="1622"/>
                      <a:pt x="801" y="1622"/>
                    </a:cubicBezTo>
                    <a:cubicBezTo>
                      <a:pt x="1535" y="1622"/>
                      <a:pt x="1902" y="754"/>
                      <a:pt x="1368" y="254"/>
                    </a:cubicBezTo>
                    <a:cubicBezTo>
                      <a:pt x="1204" y="79"/>
                      <a:pt x="1000" y="1"/>
                      <a:pt x="800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6"/>
              <p:cNvSpPr/>
              <p:nvPr/>
            </p:nvSpPr>
            <p:spPr>
              <a:xfrm>
                <a:off x="1983241" y="3849460"/>
                <a:ext cx="64086" cy="5506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520" extrusionOk="0">
                    <a:moveTo>
                      <a:pt x="761" y="1"/>
                    </a:moveTo>
                    <a:cubicBezTo>
                      <a:pt x="368" y="1"/>
                      <a:pt x="0" y="300"/>
                      <a:pt x="0" y="752"/>
                    </a:cubicBezTo>
                    <a:cubicBezTo>
                      <a:pt x="0" y="1186"/>
                      <a:pt x="334" y="1519"/>
                      <a:pt x="767" y="1519"/>
                    </a:cubicBezTo>
                    <a:cubicBezTo>
                      <a:pt x="1435" y="1519"/>
                      <a:pt x="1768" y="686"/>
                      <a:pt x="1301" y="219"/>
                    </a:cubicBezTo>
                    <a:cubicBezTo>
                      <a:pt x="1140" y="68"/>
                      <a:pt x="948" y="1"/>
                      <a:pt x="761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6"/>
              <p:cNvSpPr/>
              <p:nvPr/>
            </p:nvSpPr>
            <p:spPr>
              <a:xfrm>
                <a:off x="1858752" y="3814184"/>
                <a:ext cx="66514" cy="57964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600" extrusionOk="0">
                    <a:moveTo>
                      <a:pt x="805" y="0"/>
                    </a:moveTo>
                    <a:cubicBezTo>
                      <a:pt x="402" y="0"/>
                      <a:pt x="1" y="322"/>
                      <a:pt x="1" y="799"/>
                    </a:cubicBezTo>
                    <a:cubicBezTo>
                      <a:pt x="1" y="1232"/>
                      <a:pt x="368" y="1566"/>
                      <a:pt x="801" y="1599"/>
                    </a:cubicBezTo>
                    <a:cubicBezTo>
                      <a:pt x="1502" y="1599"/>
                      <a:pt x="1835" y="732"/>
                      <a:pt x="1335" y="232"/>
                    </a:cubicBezTo>
                    <a:cubicBezTo>
                      <a:pt x="1186" y="71"/>
                      <a:pt x="995" y="0"/>
                      <a:pt x="805" y="0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6"/>
              <p:cNvSpPr/>
              <p:nvPr/>
            </p:nvSpPr>
            <p:spPr>
              <a:xfrm>
                <a:off x="1907550" y="3770849"/>
                <a:ext cx="39023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469" extrusionOk="0">
                    <a:moveTo>
                      <a:pt x="735" y="1"/>
                    </a:moveTo>
                    <a:cubicBezTo>
                      <a:pt x="401" y="34"/>
                      <a:pt x="168" y="234"/>
                      <a:pt x="68" y="501"/>
                    </a:cubicBezTo>
                    <a:cubicBezTo>
                      <a:pt x="1" y="668"/>
                      <a:pt x="1" y="801"/>
                      <a:pt x="68" y="968"/>
                    </a:cubicBezTo>
                    <a:cubicBezTo>
                      <a:pt x="134" y="1268"/>
                      <a:pt x="401" y="1468"/>
                      <a:pt x="735" y="1468"/>
                    </a:cubicBezTo>
                    <a:cubicBezTo>
                      <a:pt x="1035" y="1468"/>
                      <a:pt x="1268" y="1268"/>
                      <a:pt x="1369" y="968"/>
                    </a:cubicBezTo>
                    <a:cubicBezTo>
                      <a:pt x="1435" y="801"/>
                      <a:pt x="1435" y="668"/>
                      <a:pt x="1369" y="501"/>
                    </a:cubicBezTo>
                    <a:cubicBezTo>
                      <a:pt x="1302" y="234"/>
                      <a:pt x="1035" y="1"/>
                      <a:pt x="735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6"/>
              <p:cNvSpPr/>
              <p:nvPr/>
            </p:nvSpPr>
            <p:spPr>
              <a:xfrm>
                <a:off x="1991681" y="3912926"/>
                <a:ext cx="72564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503" extrusionOk="0">
                    <a:moveTo>
                      <a:pt x="1001" y="1"/>
                    </a:moveTo>
                    <a:cubicBezTo>
                      <a:pt x="901" y="1"/>
                      <a:pt x="801" y="1"/>
                      <a:pt x="701" y="34"/>
                    </a:cubicBezTo>
                    <a:cubicBezTo>
                      <a:pt x="1" y="234"/>
                      <a:pt x="1" y="1235"/>
                      <a:pt x="701" y="1469"/>
                    </a:cubicBezTo>
                    <a:cubicBezTo>
                      <a:pt x="801" y="1502"/>
                      <a:pt x="901" y="1502"/>
                      <a:pt x="1001" y="1502"/>
                    </a:cubicBezTo>
                    <a:cubicBezTo>
                      <a:pt x="2002" y="1502"/>
                      <a:pt x="2002" y="1"/>
                      <a:pt x="1001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6"/>
              <p:cNvSpPr/>
              <p:nvPr/>
            </p:nvSpPr>
            <p:spPr>
              <a:xfrm>
                <a:off x="1875689" y="3958063"/>
                <a:ext cx="67709" cy="6184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707" extrusionOk="0">
                    <a:moveTo>
                      <a:pt x="950" y="0"/>
                    </a:moveTo>
                    <a:cubicBezTo>
                      <a:pt x="728" y="0"/>
                      <a:pt x="506" y="85"/>
                      <a:pt x="334" y="256"/>
                    </a:cubicBezTo>
                    <a:cubicBezTo>
                      <a:pt x="0" y="590"/>
                      <a:pt x="0" y="1123"/>
                      <a:pt x="334" y="1457"/>
                    </a:cubicBezTo>
                    <a:cubicBezTo>
                      <a:pt x="504" y="1627"/>
                      <a:pt x="721" y="1706"/>
                      <a:pt x="939" y="1706"/>
                    </a:cubicBezTo>
                    <a:cubicBezTo>
                      <a:pt x="1234" y="1706"/>
                      <a:pt x="1529" y="1559"/>
                      <a:pt x="1702" y="1290"/>
                    </a:cubicBezTo>
                    <a:cubicBezTo>
                      <a:pt x="1868" y="990"/>
                      <a:pt x="1835" y="623"/>
                      <a:pt x="1635" y="323"/>
                    </a:cubicBezTo>
                    <a:cubicBezTo>
                      <a:pt x="1457" y="110"/>
                      <a:pt x="1204" y="0"/>
                      <a:pt x="950" y="0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6"/>
              <p:cNvSpPr/>
              <p:nvPr/>
            </p:nvSpPr>
            <p:spPr>
              <a:xfrm>
                <a:off x="1972962" y="3981413"/>
                <a:ext cx="67702" cy="59038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88" extrusionOk="0">
                    <a:moveTo>
                      <a:pt x="815" y="1"/>
                    </a:moveTo>
                    <a:cubicBezTo>
                      <a:pt x="395" y="1"/>
                      <a:pt x="1" y="336"/>
                      <a:pt x="1" y="853"/>
                    </a:cubicBezTo>
                    <a:cubicBezTo>
                      <a:pt x="1" y="1287"/>
                      <a:pt x="367" y="1687"/>
                      <a:pt x="834" y="1687"/>
                    </a:cubicBezTo>
                    <a:cubicBezTo>
                      <a:pt x="1568" y="1687"/>
                      <a:pt x="1935" y="787"/>
                      <a:pt x="1402" y="253"/>
                    </a:cubicBezTo>
                    <a:cubicBezTo>
                      <a:pt x="1228" y="79"/>
                      <a:pt x="1018" y="1"/>
                      <a:pt x="815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6"/>
              <p:cNvSpPr/>
              <p:nvPr/>
            </p:nvSpPr>
            <p:spPr>
              <a:xfrm>
                <a:off x="1914491" y="4031700"/>
                <a:ext cx="74991" cy="5412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94" extrusionOk="0">
                    <a:moveTo>
                      <a:pt x="1051" y="0"/>
                    </a:moveTo>
                    <a:cubicBezTo>
                      <a:pt x="892" y="0"/>
                      <a:pt x="727" y="57"/>
                      <a:pt x="577" y="192"/>
                    </a:cubicBezTo>
                    <a:lnTo>
                      <a:pt x="510" y="259"/>
                    </a:lnTo>
                    <a:cubicBezTo>
                      <a:pt x="0" y="769"/>
                      <a:pt x="485" y="1494"/>
                      <a:pt x="1039" y="1494"/>
                    </a:cubicBezTo>
                    <a:cubicBezTo>
                      <a:pt x="1210" y="1494"/>
                      <a:pt x="1387" y="1425"/>
                      <a:pt x="1544" y="1260"/>
                    </a:cubicBezTo>
                    <a:lnTo>
                      <a:pt x="1578" y="1226"/>
                    </a:lnTo>
                    <a:cubicBezTo>
                      <a:pt x="2069" y="683"/>
                      <a:pt x="1598" y="0"/>
                      <a:pt x="1051" y="0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6"/>
              <p:cNvSpPr/>
              <p:nvPr/>
            </p:nvSpPr>
            <p:spPr>
              <a:xfrm>
                <a:off x="1795959" y="4070614"/>
                <a:ext cx="61804" cy="42386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170" extrusionOk="0">
                    <a:moveTo>
                      <a:pt x="925" y="1"/>
                    </a:moveTo>
                    <a:cubicBezTo>
                      <a:pt x="833" y="1"/>
                      <a:pt x="735" y="26"/>
                      <a:pt x="634" y="84"/>
                    </a:cubicBezTo>
                    <a:lnTo>
                      <a:pt x="534" y="151"/>
                    </a:lnTo>
                    <a:cubicBezTo>
                      <a:pt x="1" y="460"/>
                      <a:pt x="293" y="1169"/>
                      <a:pt x="776" y="1169"/>
                    </a:cubicBezTo>
                    <a:cubicBezTo>
                      <a:pt x="868" y="1169"/>
                      <a:pt x="966" y="1144"/>
                      <a:pt x="1067" y="1085"/>
                    </a:cubicBezTo>
                    <a:lnTo>
                      <a:pt x="1201" y="1018"/>
                    </a:lnTo>
                    <a:cubicBezTo>
                      <a:pt x="1706" y="710"/>
                      <a:pt x="1409" y="1"/>
                      <a:pt x="925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6"/>
              <p:cNvSpPr/>
              <p:nvPr/>
            </p:nvSpPr>
            <p:spPr>
              <a:xfrm>
                <a:off x="1746403" y="3887094"/>
                <a:ext cx="67709" cy="6035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666" extrusionOk="0">
                    <a:moveTo>
                      <a:pt x="1068" y="0"/>
                    </a:moveTo>
                    <a:cubicBezTo>
                      <a:pt x="991" y="0"/>
                      <a:pt x="912" y="12"/>
                      <a:pt x="834" y="38"/>
                    </a:cubicBezTo>
                    <a:lnTo>
                      <a:pt x="767" y="38"/>
                    </a:lnTo>
                    <a:cubicBezTo>
                      <a:pt x="0" y="272"/>
                      <a:pt x="0" y="1339"/>
                      <a:pt x="767" y="1606"/>
                    </a:cubicBezTo>
                    <a:lnTo>
                      <a:pt x="767" y="1639"/>
                    </a:lnTo>
                    <a:lnTo>
                      <a:pt x="834" y="1639"/>
                    </a:lnTo>
                    <a:cubicBezTo>
                      <a:pt x="900" y="1657"/>
                      <a:pt x="966" y="1665"/>
                      <a:pt x="1032" y="1665"/>
                    </a:cubicBezTo>
                    <a:cubicBezTo>
                      <a:pt x="1466" y="1665"/>
                      <a:pt x="1868" y="1302"/>
                      <a:pt x="1868" y="839"/>
                    </a:cubicBezTo>
                    <a:cubicBezTo>
                      <a:pt x="1868" y="360"/>
                      <a:pt x="1488" y="0"/>
                      <a:pt x="1068" y="0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6"/>
              <p:cNvSpPr/>
              <p:nvPr/>
            </p:nvSpPr>
            <p:spPr>
              <a:xfrm>
                <a:off x="1682374" y="4016496"/>
                <a:ext cx="66502" cy="5170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86"/>
              <p:cNvSpPr/>
              <p:nvPr/>
            </p:nvSpPr>
            <p:spPr>
              <a:xfrm>
                <a:off x="1635575" y="3977503"/>
                <a:ext cx="51999" cy="49917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607" extrusionOk="0">
                    <a:moveTo>
                      <a:pt x="845" y="1"/>
                    </a:moveTo>
                    <a:cubicBezTo>
                      <a:pt x="624" y="1"/>
                      <a:pt x="418" y="76"/>
                      <a:pt x="268" y="226"/>
                    </a:cubicBezTo>
                    <a:cubicBezTo>
                      <a:pt x="68" y="426"/>
                      <a:pt x="1" y="726"/>
                      <a:pt x="68" y="993"/>
                    </a:cubicBezTo>
                    <a:lnTo>
                      <a:pt x="68" y="1027"/>
                    </a:lnTo>
                    <a:cubicBezTo>
                      <a:pt x="189" y="1431"/>
                      <a:pt x="506" y="1606"/>
                      <a:pt x="821" y="1606"/>
                    </a:cubicBezTo>
                    <a:cubicBezTo>
                      <a:pt x="1249" y="1606"/>
                      <a:pt x="1673" y="1282"/>
                      <a:pt x="1600" y="766"/>
                    </a:cubicBezTo>
                    <a:lnTo>
                      <a:pt x="1600" y="766"/>
                    </a:lnTo>
                    <a:cubicBezTo>
                      <a:pt x="1598" y="436"/>
                      <a:pt x="1401" y="121"/>
                      <a:pt x="1068" y="26"/>
                    </a:cubicBezTo>
                    <a:cubicBezTo>
                      <a:pt x="993" y="9"/>
                      <a:pt x="918" y="1"/>
                      <a:pt x="845" y="1"/>
                    </a:cubicBezTo>
                    <a:close/>
                  </a:path>
                </a:pathLst>
              </a:custGeom>
              <a:solidFill>
                <a:srgbClr val="E47437">
                  <a:alpha val="5686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1" name="Google Shape;331;p86"/>
          <p:cNvGrpSpPr/>
          <p:nvPr/>
        </p:nvGrpSpPr>
        <p:grpSpPr>
          <a:xfrm>
            <a:off x="1035785" y="4105887"/>
            <a:ext cx="1309890" cy="3473963"/>
            <a:chOff x="7046610" y="-2160463"/>
            <a:chExt cx="1309890" cy="3473963"/>
          </a:xfrm>
        </p:grpSpPr>
        <p:sp>
          <p:nvSpPr>
            <p:cNvPr id="332" name="Google Shape;332;p86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6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7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87"/>
          <p:cNvGrpSpPr/>
          <p:nvPr/>
        </p:nvGrpSpPr>
        <p:grpSpPr>
          <a:xfrm>
            <a:off x="713325" y="539499"/>
            <a:ext cx="1602156" cy="1838279"/>
            <a:chOff x="713325" y="539499"/>
            <a:chExt cx="1602156" cy="1838279"/>
          </a:xfrm>
        </p:grpSpPr>
        <p:grpSp>
          <p:nvGrpSpPr>
            <p:cNvPr id="337" name="Google Shape;337;p87"/>
            <p:cNvGrpSpPr/>
            <p:nvPr/>
          </p:nvGrpSpPr>
          <p:grpSpPr>
            <a:xfrm flipH="1">
              <a:off x="713325" y="539499"/>
              <a:ext cx="1602156" cy="1838279"/>
              <a:chOff x="1942700" y="539499"/>
              <a:chExt cx="1602156" cy="1838279"/>
            </a:xfrm>
          </p:grpSpPr>
          <p:sp>
            <p:nvSpPr>
              <p:cNvPr id="338" name="Google Shape;338;p87"/>
              <p:cNvSpPr/>
              <p:nvPr/>
            </p:nvSpPr>
            <p:spPr>
              <a:xfrm>
                <a:off x="2124812" y="588238"/>
                <a:ext cx="1303200" cy="1303200"/>
              </a:xfrm>
              <a:prstGeom prst="ellipse">
                <a:avLst/>
              </a:prstGeom>
              <a:solidFill>
                <a:srgbClr val="076B97">
                  <a:alpha val="15294"/>
                </a:srgb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87"/>
              <p:cNvSpPr/>
              <p:nvPr/>
            </p:nvSpPr>
            <p:spPr>
              <a:xfrm>
                <a:off x="1942700" y="539499"/>
                <a:ext cx="1602156" cy="1838279"/>
              </a:xfrm>
              <a:custGeom>
                <a:avLst/>
                <a:gdLst/>
                <a:ahLst/>
                <a:cxnLst/>
                <a:rect l="l" t="t" r="r" b="b"/>
                <a:pathLst>
                  <a:path w="179463" h="205912" fill="none" extrusionOk="0">
                    <a:moveTo>
                      <a:pt x="93281" y="178"/>
                    </a:moveTo>
                    <a:cubicBezTo>
                      <a:pt x="38342" y="178"/>
                      <a:pt x="0" y="54496"/>
                      <a:pt x="18373" y="106240"/>
                    </a:cubicBezTo>
                    <a:cubicBezTo>
                      <a:pt x="18461" y="107039"/>
                      <a:pt x="18639" y="107838"/>
                      <a:pt x="18905" y="108636"/>
                    </a:cubicBezTo>
                    <a:lnTo>
                      <a:pt x="46242" y="197746"/>
                    </a:lnTo>
                    <a:cubicBezTo>
                      <a:pt x="47484" y="203693"/>
                      <a:pt x="54851" y="205912"/>
                      <a:pt x="59200" y="201651"/>
                    </a:cubicBezTo>
                    <a:lnTo>
                      <a:pt x="59200" y="201651"/>
                    </a:lnTo>
                    <a:lnTo>
                      <a:pt x="140321" y="143783"/>
                    </a:lnTo>
                    <a:cubicBezTo>
                      <a:pt x="141031" y="143251"/>
                      <a:pt x="141741" y="142718"/>
                      <a:pt x="142274" y="142097"/>
                    </a:cubicBezTo>
                    <a:cubicBezTo>
                      <a:pt x="168989" y="121151"/>
                      <a:pt x="179462" y="85649"/>
                      <a:pt x="168457" y="53608"/>
                    </a:cubicBezTo>
                    <a:cubicBezTo>
                      <a:pt x="157362" y="21479"/>
                      <a:pt x="127186" y="1"/>
                      <a:pt x="93281" y="8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87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7"/>
              <p:cNvSpPr/>
              <p:nvPr/>
            </p:nvSpPr>
            <p:spPr>
              <a:xfrm>
                <a:off x="2352437" y="2210100"/>
                <a:ext cx="143700" cy="1497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87"/>
            <p:cNvGrpSpPr/>
            <p:nvPr/>
          </p:nvGrpSpPr>
          <p:grpSpPr>
            <a:xfrm flipH="1">
              <a:off x="900460" y="693808"/>
              <a:ext cx="1227879" cy="1034332"/>
              <a:chOff x="1592919" y="3740132"/>
              <a:chExt cx="476144" cy="401090"/>
            </a:xfrm>
          </p:grpSpPr>
          <p:grpSp>
            <p:nvGrpSpPr>
              <p:cNvPr id="342" name="Google Shape;342;p87"/>
              <p:cNvGrpSpPr/>
              <p:nvPr/>
            </p:nvGrpSpPr>
            <p:grpSpPr>
              <a:xfrm>
                <a:off x="1592919" y="3740132"/>
                <a:ext cx="476144" cy="401090"/>
                <a:chOff x="1592919" y="3740132"/>
                <a:chExt cx="476144" cy="401090"/>
              </a:xfrm>
            </p:grpSpPr>
            <p:sp>
              <p:nvSpPr>
                <p:cNvPr id="343" name="Google Shape;343;p87"/>
                <p:cNvSpPr/>
                <p:nvPr/>
              </p:nvSpPr>
              <p:spPr>
                <a:xfrm>
                  <a:off x="1592919" y="3774438"/>
                  <a:ext cx="474254" cy="333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1" h="9198" extrusionOk="0">
                      <a:moveTo>
                        <a:pt x="7484" y="0"/>
                      </a:moveTo>
                      <a:cubicBezTo>
                        <a:pt x="6870" y="0"/>
                        <a:pt x="6243" y="113"/>
                        <a:pt x="5638" y="355"/>
                      </a:cubicBezTo>
                      <a:cubicBezTo>
                        <a:pt x="2569" y="1589"/>
                        <a:pt x="1" y="4691"/>
                        <a:pt x="2870" y="7693"/>
                      </a:cubicBezTo>
                      <a:cubicBezTo>
                        <a:pt x="3849" y="8714"/>
                        <a:pt x="5303" y="9197"/>
                        <a:pt x="6743" y="9197"/>
                      </a:cubicBezTo>
                      <a:cubicBezTo>
                        <a:pt x="7657" y="9197"/>
                        <a:pt x="8564" y="9003"/>
                        <a:pt x="9341" y="8627"/>
                      </a:cubicBezTo>
                      <a:cubicBezTo>
                        <a:pt x="10508" y="8060"/>
                        <a:pt x="11409" y="7093"/>
                        <a:pt x="11876" y="5892"/>
                      </a:cubicBezTo>
                      <a:cubicBezTo>
                        <a:pt x="13090" y="2581"/>
                        <a:pt x="10424" y="0"/>
                        <a:pt x="7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87"/>
                <p:cNvSpPr/>
                <p:nvPr/>
              </p:nvSpPr>
              <p:spPr>
                <a:xfrm>
                  <a:off x="1915464" y="4033157"/>
                  <a:ext cx="96836" cy="7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1967" extrusionOk="0">
                      <a:moveTo>
                        <a:pt x="1272" y="1"/>
                      </a:moveTo>
                      <a:cubicBezTo>
                        <a:pt x="603" y="1"/>
                        <a:pt x="1" y="734"/>
                        <a:pt x="437" y="1485"/>
                      </a:cubicBezTo>
                      <a:cubicBezTo>
                        <a:pt x="646" y="1828"/>
                        <a:pt x="939" y="1967"/>
                        <a:pt x="1230" y="1967"/>
                      </a:cubicBezTo>
                      <a:cubicBezTo>
                        <a:pt x="1959" y="1967"/>
                        <a:pt x="2673" y="1091"/>
                        <a:pt x="2005" y="351"/>
                      </a:cubicBezTo>
                      <a:cubicBezTo>
                        <a:pt x="1786" y="105"/>
                        <a:pt x="1524" y="1"/>
                        <a:pt x="1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87"/>
                <p:cNvSpPr/>
                <p:nvPr/>
              </p:nvSpPr>
              <p:spPr>
                <a:xfrm>
                  <a:off x="1971142" y="3983746"/>
                  <a:ext cx="73759" cy="6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922" extrusionOk="0">
                      <a:moveTo>
                        <a:pt x="1064" y="1"/>
                      </a:moveTo>
                      <a:cubicBezTo>
                        <a:pt x="951" y="1"/>
                        <a:pt x="839" y="17"/>
                        <a:pt x="734" y="47"/>
                      </a:cubicBezTo>
                      <a:cubicBezTo>
                        <a:pt x="534" y="114"/>
                        <a:pt x="334" y="248"/>
                        <a:pt x="234" y="414"/>
                      </a:cubicBezTo>
                      <a:cubicBezTo>
                        <a:pt x="1" y="848"/>
                        <a:pt x="101" y="1348"/>
                        <a:pt x="434" y="1682"/>
                      </a:cubicBezTo>
                      <a:cubicBezTo>
                        <a:pt x="609" y="1827"/>
                        <a:pt x="833" y="1922"/>
                        <a:pt x="1065" y="1922"/>
                      </a:cubicBezTo>
                      <a:cubicBezTo>
                        <a:pt x="1099" y="1922"/>
                        <a:pt x="1134" y="1920"/>
                        <a:pt x="1168" y="1915"/>
                      </a:cubicBezTo>
                      <a:cubicBezTo>
                        <a:pt x="1435" y="1849"/>
                        <a:pt x="1702" y="1682"/>
                        <a:pt x="1835" y="1415"/>
                      </a:cubicBezTo>
                      <a:cubicBezTo>
                        <a:pt x="2002" y="1182"/>
                        <a:pt x="2035" y="848"/>
                        <a:pt x="1969" y="581"/>
                      </a:cubicBezTo>
                      <a:cubicBezTo>
                        <a:pt x="1902" y="348"/>
                        <a:pt x="1702" y="147"/>
                        <a:pt x="1468" y="81"/>
                      </a:cubicBezTo>
                      <a:cubicBezTo>
                        <a:pt x="1340" y="26"/>
                        <a:pt x="1201" y="1"/>
                        <a:pt x="10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87"/>
                <p:cNvSpPr/>
                <p:nvPr/>
              </p:nvSpPr>
              <p:spPr>
                <a:xfrm>
                  <a:off x="1997731" y="3917563"/>
                  <a:ext cx="71332" cy="7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50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34" y="6"/>
                        <a:pt x="501" y="140"/>
                        <a:pt x="334" y="307"/>
                      </a:cubicBezTo>
                      <a:cubicBezTo>
                        <a:pt x="167" y="440"/>
                        <a:pt x="34" y="607"/>
                        <a:pt x="0" y="840"/>
                      </a:cubicBezTo>
                      <a:cubicBezTo>
                        <a:pt x="0" y="1040"/>
                        <a:pt x="34" y="1241"/>
                        <a:pt x="167" y="1441"/>
                      </a:cubicBezTo>
                      <a:cubicBezTo>
                        <a:pt x="301" y="1641"/>
                        <a:pt x="501" y="1808"/>
                        <a:pt x="734" y="1908"/>
                      </a:cubicBezTo>
                      <a:cubicBezTo>
                        <a:pt x="825" y="1934"/>
                        <a:pt x="920" y="1949"/>
                        <a:pt x="1017" y="1949"/>
                      </a:cubicBezTo>
                      <a:cubicBezTo>
                        <a:pt x="1170" y="1949"/>
                        <a:pt x="1325" y="1910"/>
                        <a:pt x="1468" y="1808"/>
                      </a:cubicBezTo>
                      <a:cubicBezTo>
                        <a:pt x="1702" y="1674"/>
                        <a:pt x="1869" y="1407"/>
                        <a:pt x="1902" y="1107"/>
                      </a:cubicBezTo>
                      <a:cubicBezTo>
                        <a:pt x="1969" y="807"/>
                        <a:pt x="1869" y="507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87"/>
                <p:cNvSpPr/>
                <p:nvPr/>
              </p:nvSpPr>
              <p:spPr>
                <a:xfrm>
                  <a:off x="1990486" y="3846779"/>
                  <a:ext cx="72527" cy="71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61" extrusionOk="0">
                      <a:moveTo>
                        <a:pt x="1013" y="1"/>
                      </a:moveTo>
                      <a:cubicBezTo>
                        <a:pt x="862" y="1"/>
                        <a:pt x="709" y="45"/>
                        <a:pt x="567" y="126"/>
                      </a:cubicBezTo>
                      <a:cubicBezTo>
                        <a:pt x="367" y="259"/>
                        <a:pt x="200" y="459"/>
                        <a:pt x="100" y="693"/>
                      </a:cubicBezTo>
                      <a:cubicBezTo>
                        <a:pt x="34" y="893"/>
                        <a:pt x="0" y="1126"/>
                        <a:pt x="67" y="1293"/>
                      </a:cubicBezTo>
                      <a:cubicBezTo>
                        <a:pt x="134" y="1493"/>
                        <a:pt x="301" y="1660"/>
                        <a:pt x="501" y="1760"/>
                      </a:cubicBezTo>
                      <a:cubicBezTo>
                        <a:pt x="701" y="1894"/>
                        <a:pt x="934" y="1960"/>
                        <a:pt x="1168" y="1960"/>
                      </a:cubicBezTo>
                      <a:cubicBezTo>
                        <a:pt x="1435" y="1927"/>
                        <a:pt x="1668" y="1794"/>
                        <a:pt x="1835" y="1560"/>
                      </a:cubicBezTo>
                      <a:cubicBezTo>
                        <a:pt x="1968" y="1293"/>
                        <a:pt x="2002" y="993"/>
                        <a:pt x="1902" y="693"/>
                      </a:cubicBezTo>
                      <a:cubicBezTo>
                        <a:pt x="1802" y="393"/>
                        <a:pt x="1568" y="159"/>
                        <a:pt x="1301" y="59"/>
                      </a:cubicBezTo>
                      <a:cubicBezTo>
                        <a:pt x="1209" y="20"/>
                        <a:pt x="1112" y="1"/>
                        <a:pt x="10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87"/>
                <p:cNvSpPr/>
                <p:nvPr/>
              </p:nvSpPr>
              <p:spPr>
                <a:xfrm>
                  <a:off x="1955420" y="3789181"/>
                  <a:ext cx="70136" cy="69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916" extrusionOk="0">
                      <a:moveTo>
                        <a:pt x="926" y="1"/>
                      </a:moveTo>
                      <a:cubicBezTo>
                        <a:pt x="883" y="1"/>
                        <a:pt x="841" y="5"/>
                        <a:pt x="802" y="15"/>
                      </a:cubicBezTo>
                      <a:cubicBezTo>
                        <a:pt x="535" y="15"/>
                        <a:pt x="301" y="181"/>
                        <a:pt x="168" y="381"/>
                      </a:cubicBezTo>
                      <a:cubicBezTo>
                        <a:pt x="34" y="615"/>
                        <a:pt x="1" y="848"/>
                        <a:pt x="1" y="1115"/>
                      </a:cubicBezTo>
                      <a:cubicBezTo>
                        <a:pt x="34" y="1215"/>
                        <a:pt x="68" y="1315"/>
                        <a:pt x="101" y="1416"/>
                      </a:cubicBezTo>
                      <a:cubicBezTo>
                        <a:pt x="134" y="1516"/>
                        <a:pt x="201" y="1616"/>
                        <a:pt x="268" y="1682"/>
                      </a:cubicBezTo>
                      <a:cubicBezTo>
                        <a:pt x="335" y="1749"/>
                        <a:pt x="435" y="1782"/>
                        <a:pt x="535" y="1849"/>
                      </a:cubicBezTo>
                      <a:cubicBezTo>
                        <a:pt x="635" y="1883"/>
                        <a:pt x="735" y="1916"/>
                        <a:pt x="835" y="1916"/>
                      </a:cubicBezTo>
                      <a:cubicBezTo>
                        <a:pt x="1068" y="1916"/>
                        <a:pt x="1335" y="1849"/>
                        <a:pt x="1535" y="1749"/>
                      </a:cubicBezTo>
                      <a:cubicBezTo>
                        <a:pt x="1769" y="1616"/>
                        <a:pt x="1902" y="1349"/>
                        <a:pt x="1936" y="1115"/>
                      </a:cubicBezTo>
                      <a:cubicBezTo>
                        <a:pt x="1936" y="949"/>
                        <a:pt x="1902" y="815"/>
                        <a:pt x="1869" y="682"/>
                      </a:cubicBezTo>
                      <a:cubicBezTo>
                        <a:pt x="1802" y="548"/>
                        <a:pt x="1736" y="415"/>
                        <a:pt x="1602" y="315"/>
                      </a:cubicBezTo>
                      <a:cubicBezTo>
                        <a:pt x="1502" y="181"/>
                        <a:pt x="1369" y="115"/>
                        <a:pt x="1235" y="48"/>
                      </a:cubicBezTo>
                      <a:cubicBezTo>
                        <a:pt x="1141" y="24"/>
                        <a:pt x="1030" y="1"/>
                        <a:pt x="9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87"/>
                <p:cNvSpPr/>
                <p:nvPr/>
              </p:nvSpPr>
              <p:spPr>
                <a:xfrm>
                  <a:off x="1896229" y="3752232"/>
                  <a:ext cx="72527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19" extrusionOk="0">
                      <a:moveTo>
                        <a:pt x="868" y="0"/>
                      </a:moveTo>
                      <a:cubicBezTo>
                        <a:pt x="701" y="34"/>
                        <a:pt x="568" y="67"/>
                        <a:pt x="434" y="134"/>
                      </a:cubicBezTo>
                      <a:cubicBezTo>
                        <a:pt x="201" y="234"/>
                        <a:pt x="67" y="467"/>
                        <a:pt x="34" y="734"/>
                      </a:cubicBezTo>
                      <a:cubicBezTo>
                        <a:pt x="0" y="968"/>
                        <a:pt x="34" y="1201"/>
                        <a:pt x="134" y="1435"/>
                      </a:cubicBezTo>
                      <a:cubicBezTo>
                        <a:pt x="201" y="1535"/>
                        <a:pt x="267" y="1602"/>
                        <a:pt x="334" y="1668"/>
                      </a:cubicBezTo>
                      <a:cubicBezTo>
                        <a:pt x="434" y="1768"/>
                        <a:pt x="501" y="1835"/>
                        <a:pt x="601" y="1868"/>
                      </a:cubicBezTo>
                      <a:cubicBezTo>
                        <a:pt x="701" y="1902"/>
                        <a:pt x="809" y="1918"/>
                        <a:pt x="918" y="1918"/>
                      </a:cubicBezTo>
                      <a:cubicBezTo>
                        <a:pt x="1026" y="1918"/>
                        <a:pt x="1135" y="1902"/>
                        <a:pt x="1235" y="1868"/>
                      </a:cubicBezTo>
                      <a:cubicBezTo>
                        <a:pt x="1468" y="1768"/>
                        <a:pt x="1668" y="1635"/>
                        <a:pt x="1802" y="1401"/>
                      </a:cubicBezTo>
                      <a:cubicBezTo>
                        <a:pt x="1969" y="1201"/>
                        <a:pt x="2002" y="934"/>
                        <a:pt x="1902" y="701"/>
                      </a:cubicBezTo>
                      <a:cubicBezTo>
                        <a:pt x="1802" y="401"/>
                        <a:pt x="1568" y="201"/>
                        <a:pt x="1301" y="101"/>
                      </a:cubicBezTo>
                      <a:cubicBezTo>
                        <a:pt x="1168" y="34"/>
                        <a:pt x="1001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87"/>
                <p:cNvSpPr/>
                <p:nvPr/>
              </p:nvSpPr>
              <p:spPr>
                <a:xfrm>
                  <a:off x="1826134" y="3740132"/>
                  <a:ext cx="72564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19" extrusionOk="0">
                      <a:moveTo>
                        <a:pt x="1001" y="1"/>
                      </a:moveTo>
                      <a:cubicBezTo>
                        <a:pt x="701" y="1"/>
                        <a:pt x="401" y="101"/>
                        <a:pt x="234" y="334"/>
                      </a:cubicBezTo>
                      <a:cubicBezTo>
                        <a:pt x="67" y="535"/>
                        <a:pt x="1" y="801"/>
                        <a:pt x="34" y="1068"/>
                      </a:cubicBezTo>
                      <a:cubicBezTo>
                        <a:pt x="101" y="1302"/>
                        <a:pt x="234" y="1502"/>
                        <a:pt x="401" y="1669"/>
                      </a:cubicBezTo>
                      <a:cubicBezTo>
                        <a:pt x="568" y="1836"/>
                        <a:pt x="785" y="1919"/>
                        <a:pt x="1001" y="1919"/>
                      </a:cubicBezTo>
                      <a:cubicBezTo>
                        <a:pt x="1218" y="1919"/>
                        <a:pt x="1435" y="1836"/>
                        <a:pt x="1602" y="1669"/>
                      </a:cubicBezTo>
                      <a:cubicBezTo>
                        <a:pt x="1769" y="1502"/>
                        <a:pt x="1902" y="1268"/>
                        <a:pt x="1969" y="1035"/>
                      </a:cubicBezTo>
                      <a:cubicBezTo>
                        <a:pt x="2002" y="768"/>
                        <a:pt x="1935" y="501"/>
                        <a:pt x="1769" y="334"/>
                      </a:cubicBezTo>
                      <a:cubicBezTo>
                        <a:pt x="1569" y="101"/>
                        <a:pt x="1268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87"/>
                <p:cNvSpPr/>
                <p:nvPr/>
              </p:nvSpPr>
              <p:spPr>
                <a:xfrm>
                  <a:off x="1753648" y="3753427"/>
                  <a:ext cx="74955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895" extrusionOk="0">
                      <a:moveTo>
                        <a:pt x="1185" y="1"/>
                      </a:moveTo>
                      <a:cubicBezTo>
                        <a:pt x="1043" y="1"/>
                        <a:pt x="901" y="34"/>
                        <a:pt x="768" y="101"/>
                      </a:cubicBezTo>
                      <a:cubicBezTo>
                        <a:pt x="234" y="268"/>
                        <a:pt x="0" y="901"/>
                        <a:pt x="234" y="1402"/>
                      </a:cubicBezTo>
                      <a:cubicBezTo>
                        <a:pt x="437" y="1706"/>
                        <a:pt x="774" y="1894"/>
                        <a:pt x="1129" y="1894"/>
                      </a:cubicBezTo>
                      <a:cubicBezTo>
                        <a:pt x="1242" y="1894"/>
                        <a:pt x="1356" y="1876"/>
                        <a:pt x="1468" y="1835"/>
                      </a:cubicBezTo>
                      <a:cubicBezTo>
                        <a:pt x="1668" y="1769"/>
                        <a:pt x="1835" y="1602"/>
                        <a:pt x="1935" y="1402"/>
                      </a:cubicBezTo>
                      <a:cubicBezTo>
                        <a:pt x="2035" y="1168"/>
                        <a:pt x="2068" y="935"/>
                        <a:pt x="2035" y="668"/>
                      </a:cubicBezTo>
                      <a:cubicBezTo>
                        <a:pt x="2002" y="434"/>
                        <a:pt x="1835" y="201"/>
                        <a:pt x="1601" y="101"/>
                      </a:cubicBezTo>
                      <a:cubicBezTo>
                        <a:pt x="1468" y="34"/>
                        <a:pt x="1326" y="1"/>
                        <a:pt x="11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87"/>
                <p:cNvSpPr/>
                <p:nvPr/>
              </p:nvSpPr>
              <p:spPr>
                <a:xfrm>
                  <a:off x="1683879" y="3787370"/>
                  <a:ext cx="94083" cy="6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03" extrusionOk="0">
                      <a:moveTo>
                        <a:pt x="1368" y="0"/>
                      </a:moveTo>
                      <a:cubicBezTo>
                        <a:pt x="668" y="0"/>
                        <a:pt x="0" y="808"/>
                        <a:pt x="592" y="1566"/>
                      </a:cubicBezTo>
                      <a:cubicBezTo>
                        <a:pt x="811" y="1802"/>
                        <a:pt x="1071" y="1902"/>
                        <a:pt x="1323" y="1902"/>
                      </a:cubicBezTo>
                      <a:cubicBezTo>
                        <a:pt x="1993" y="1902"/>
                        <a:pt x="2596" y="1192"/>
                        <a:pt x="2160" y="465"/>
                      </a:cubicBezTo>
                      <a:cubicBezTo>
                        <a:pt x="1947" y="135"/>
                        <a:pt x="1655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87"/>
                <p:cNvSpPr/>
                <p:nvPr/>
              </p:nvSpPr>
              <p:spPr>
                <a:xfrm>
                  <a:off x="1646097" y="3832977"/>
                  <a:ext cx="71332" cy="6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11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01" y="6"/>
                        <a:pt x="434" y="173"/>
                        <a:pt x="267" y="407"/>
                      </a:cubicBezTo>
                      <a:cubicBezTo>
                        <a:pt x="67" y="640"/>
                        <a:pt x="1" y="940"/>
                        <a:pt x="67" y="1241"/>
                      </a:cubicBezTo>
                      <a:cubicBezTo>
                        <a:pt x="101" y="1507"/>
                        <a:pt x="267" y="1708"/>
                        <a:pt x="534" y="1841"/>
                      </a:cubicBezTo>
                      <a:cubicBezTo>
                        <a:pt x="658" y="1882"/>
                        <a:pt x="807" y="1911"/>
                        <a:pt x="958" y="1911"/>
                      </a:cubicBezTo>
                      <a:cubicBezTo>
                        <a:pt x="1052" y="1911"/>
                        <a:pt x="1146" y="1900"/>
                        <a:pt x="1235" y="1874"/>
                      </a:cubicBezTo>
                      <a:cubicBezTo>
                        <a:pt x="1435" y="1841"/>
                        <a:pt x="1635" y="1741"/>
                        <a:pt x="1768" y="1574"/>
                      </a:cubicBezTo>
                      <a:cubicBezTo>
                        <a:pt x="1902" y="1374"/>
                        <a:pt x="1969" y="1174"/>
                        <a:pt x="1969" y="940"/>
                      </a:cubicBezTo>
                      <a:cubicBezTo>
                        <a:pt x="1935" y="674"/>
                        <a:pt x="1835" y="440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87"/>
                <p:cNvSpPr/>
                <p:nvPr/>
              </p:nvSpPr>
              <p:spPr>
                <a:xfrm>
                  <a:off x="1612263" y="3896154"/>
                  <a:ext cx="77382" cy="7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986" extrusionOk="0">
                      <a:moveTo>
                        <a:pt x="1094" y="1"/>
                      </a:moveTo>
                      <a:cubicBezTo>
                        <a:pt x="957" y="1"/>
                        <a:pt x="824" y="42"/>
                        <a:pt x="701" y="130"/>
                      </a:cubicBezTo>
                      <a:cubicBezTo>
                        <a:pt x="134" y="464"/>
                        <a:pt x="1" y="1198"/>
                        <a:pt x="401" y="1732"/>
                      </a:cubicBezTo>
                      <a:cubicBezTo>
                        <a:pt x="559" y="1890"/>
                        <a:pt x="738" y="1986"/>
                        <a:pt x="939" y="1986"/>
                      </a:cubicBezTo>
                      <a:cubicBezTo>
                        <a:pt x="991" y="1986"/>
                        <a:pt x="1046" y="1979"/>
                        <a:pt x="1101" y="1965"/>
                      </a:cubicBezTo>
                      <a:cubicBezTo>
                        <a:pt x="1368" y="1932"/>
                        <a:pt x="1602" y="1832"/>
                        <a:pt x="1802" y="1665"/>
                      </a:cubicBezTo>
                      <a:cubicBezTo>
                        <a:pt x="1935" y="1498"/>
                        <a:pt x="2102" y="1365"/>
                        <a:pt x="2102" y="1164"/>
                      </a:cubicBezTo>
                      <a:cubicBezTo>
                        <a:pt x="2135" y="964"/>
                        <a:pt x="2069" y="764"/>
                        <a:pt x="1969" y="597"/>
                      </a:cubicBezTo>
                      <a:cubicBezTo>
                        <a:pt x="1869" y="364"/>
                        <a:pt x="1668" y="197"/>
                        <a:pt x="1468" y="97"/>
                      </a:cubicBezTo>
                      <a:cubicBezTo>
                        <a:pt x="1342" y="34"/>
                        <a:pt x="1216" y="1"/>
                        <a:pt x="10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87"/>
                <p:cNvSpPr/>
                <p:nvPr/>
              </p:nvSpPr>
              <p:spPr>
                <a:xfrm>
                  <a:off x="1625558" y="3967336"/>
                  <a:ext cx="68905" cy="7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34" extrusionOk="0">
                      <a:moveTo>
                        <a:pt x="734" y="0"/>
                      </a:moveTo>
                      <a:cubicBezTo>
                        <a:pt x="467" y="33"/>
                        <a:pt x="234" y="200"/>
                        <a:pt x="134" y="434"/>
                      </a:cubicBezTo>
                      <a:cubicBezTo>
                        <a:pt x="0" y="701"/>
                        <a:pt x="0" y="1034"/>
                        <a:pt x="134" y="1301"/>
                      </a:cubicBezTo>
                      <a:cubicBezTo>
                        <a:pt x="167" y="1468"/>
                        <a:pt x="267" y="1601"/>
                        <a:pt x="401" y="1701"/>
                      </a:cubicBezTo>
                      <a:cubicBezTo>
                        <a:pt x="501" y="1801"/>
                        <a:pt x="601" y="1868"/>
                        <a:pt x="768" y="1901"/>
                      </a:cubicBezTo>
                      <a:cubicBezTo>
                        <a:pt x="842" y="1923"/>
                        <a:pt x="919" y="1934"/>
                        <a:pt x="996" y="1934"/>
                      </a:cubicBezTo>
                      <a:cubicBezTo>
                        <a:pt x="1164" y="1934"/>
                        <a:pt x="1331" y="1882"/>
                        <a:pt x="1468" y="1768"/>
                      </a:cubicBezTo>
                      <a:cubicBezTo>
                        <a:pt x="1668" y="1635"/>
                        <a:pt x="1802" y="1401"/>
                        <a:pt x="1868" y="1168"/>
                      </a:cubicBezTo>
                      <a:cubicBezTo>
                        <a:pt x="1902" y="1067"/>
                        <a:pt x="1902" y="967"/>
                        <a:pt x="1902" y="867"/>
                      </a:cubicBezTo>
                      <a:cubicBezTo>
                        <a:pt x="1902" y="767"/>
                        <a:pt x="1902" y="667"/>
                        <a:pt x="1868" y="567"/>
                      </a:cubicBezTo>
                      <a:cubicBezTo>
                        <a:pt x="1768" y="400"/>
                        <a:pt x="1635" y="234"/>
                        <a:pt x="1435" y="167"/>
                      </a:cubicBezTo>
                      <a:cubicBezTo>
                        <a:pt x="1235" y="33"/>
                        <a:pt x="968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87"/>
                <p:cNvSpPr/>
                <p:nvPr/>
              </p:nvSpPr>
              <p:spPr>
                <a:xfrm>
                  <a:off x="1666636" y="4024101"/>
                  <a:ext cx="68905" cy="7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41" extrusionOk="0">
                      <a:moveTo>
                        <a:pt x="1035" y="1"/>
                      </a:moveTo>
                      <a:cubicBezTo>
                        <a:pt x="801" y="1"/>
                        <a:pt x="534" y="68"/>
                        <a:pt x="334" y="234"/>
                      </a:cubicBezTo>
                      <a:cubicBezTo>
                        <a:pt x="134" y="368"/>
                        <a:pt x="1" y="601"/>
                        <a:pt x="1" y="868"/>
                      </a:cubicBezTo>
                      <a:cubicBezTo>
                        <a:pt x="1" y="1168"/>
                        <a:pt x="101" y="1435"/>
                        <a:pt x="334" y="1635"/>
                      </a:cubicBezTo>
                      <a:cubicBezTo>
                        <a:pt x="514" y="1815"/>
                        <a:pt x="774" y="1941"/>
                        <a:pt x="1042" y="1941"/>
                      </a:cubicBezTo>
                      <a:cubicBezTo>
                        <a:pt x="1073" y="1941"/>
                        <a:pt x="1104" y="1939"/>
                        <a:pt x="1135" y="1936"/>
                      </a:cubicBezTo>
                      <a:cubicBezTo>
                        <a:pt x="1368" y="1902"/>
                        <a:pt x="1602" y="1735"/>
                        <a:pt x="1735" y="1502"/>
                      </a:cubicBezTo>
                      <a:cubicBezTo>
                        <a:pt x="1869" y="1302"/>
                        <a:pt x="1902" y="1068"/>
                        <a:pt x="1902" y="835"/>
                      </a:cubicBezTo>
                      <a:cubicBezTo>
                        <a:pt x="1869" y="601"/>
                        <a:pt x="1769" y="401"/>
                        <a:pt x="1635" y="268"/>
                      </a:cubicBezTo>
                      <a:cubicBezTo>
                        <a:pt x="1468" y="101"/>
                        <a:pt x="1268" y="34"/>
                        <a:pt x="10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87"/>
                <p:cNvSpPr/>
                <p:nvPr/>
              </p:nvSpPr>
              <p:spPr>
                <a:xfrm>
                  <a:off x="1724632" y="4060073"/>
                  <a:ext cx="73759" cy="6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888" extrusionOk="0">
                      <a:moveTo>
                        <a:pt x="1039" y="0"/>
                      </a:moveTo>
                      <a:cubicBezTo>
                        <a:pt x="935" y="0"/>
                        <a:pt x="835" y="25"/>
                        <a:pt x="735" y="75"/>
                      </a:cubicBezTo>
                      <a:cubicBezTo>
                        <a:pt x="501" y="142"/>
                        <a:pt x="301" y="309"/>
                        <a:pt x="168" y="542"/>
                      </a:cubicBezTo>
                      <a:cubicBezTo>
                        <a:pt x="34" y="742"/>
                        <a:pt x="1" y="1009"/>
                        <a:pt x="101" y="1276"/>
                      </a:cubicBezTo>
                      <a:cubicBezTo>
                        <a:pt x="268" y="1659"/>
                        <a:pt x="642" y="1887"/>
                        <a:pt x="1049" y="1887"/>
                      </a:cubicBezTo>
                      <a:cubicBezTo>
                        <a:pt x="1209" y="1887"/>
                        <a:pt x="1375" y="1852"/>
                        <a:pt x="1535" y="1776"/>
                      </a:cubicBezTo>
                      <a:cubicBezTo>
                        <a:pt x="1735" y="1676"/>
                        <a:pt x="1902" y="1443"/>
                        <a:pt x="1935" y="1209"/>
                      </a:cubicBezTo>
                      <a:cubicBezTo>
                        <a:pt x="2036" y="742"/>
                        <a:pt x="1769" y="275"/>
                        <a:pt x="1368" y="75"/>
                      </a:cubicBezTo>
                      <a:cubicBezTo>
                        <a:pt x="1252" y="25"/>
                        <a:pt x="1143" y="0"/>
                        <a:pt x="10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87"/>
                <p:cNvSpPr/>
                <p:nvPr/>
              </p:nvSpPr>
              <p:spPr>
                <a:xfrm>
                  <a:off x="1792880" y="4071375"/>
                  <a:ext cx="72564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28" extrusionOk="0">
                      <a:moveTo>
                        <a:pt x="1015" y="1"/>
                      </a:moveTo>
                      <a:cubicBezTo>
                        <a:pt x="558" y="1"/>
                        <a:pt x="101" y="293"/>
                        <a:pt x="51" y="897"/>
                      </a:cubicBezTo>
                      <a:cubicBezTo>
                        <a:pt x="1" y="1577"/>
                        <a:pt x="512" y="1928"/>
                        <a:pt x="1022" y="1928"/>
                      </a:cubicBezTo>
                      <a:cubicBezTo>
                        <a:pt x="1513" y="1928"/>
                        <a:pt x="2003" y="1602"/>
                        <a:pt x="1986" y="931"/>
                      </a:cubicBezTo>
                      <a:cubicBezTo>
                        <a:pt x="1969" y="318"/>
                        <a:pt x="1492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87"/>
                <p:cNvSpPr/>
                <p:nvPr/>
              </p:nvSpPr>
              <p:spPr>
                <a:xfrm>
                  <a:off x="1858990" y="4062862"/>
                  <a:ext cx="81729" cy="6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932" extrusionOk="0">
                      <a:moveTo>
                        <a:pt x="1108" y="1"/>
                      </a:moveTo>
                      <a:cubicBezTo>
                        <a:pt x="554" y="1"/>
                        <a:pt x="0" y="462"/>
                        <a:pt x="161" y="1166"/>
                      </a:cubicBezTo>
                      <a:cubicBezTo>
                        <a:pt x="282" y="1702"/>
                        <a:pt x="672" y="1931"/>
                        <a:pt x="1067" y="1931"/>
                      </a:cubicBezTo>
                      <a:cubicBezTo>
                        <a:pt x="1655" y="1931"/>
                        <a:pt x="2255" y="1424"/>
                        <a:pt x="1996" y="665"/>
                      </a:cubicBezTo>
                      <a:cubicBezTo>
                        <a:pt x="1837" y="201"/>
                        <a:pt x="1472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0" name="Google Shape;360;p87"/>
              <p:cNvGrpSpPr/>
              <p:nvPr/>
            </p:nvGrpSpPr>
            <p:grpSpPr>
              <a:xfrm>
                <a:off x="1652147" y="3797173"/>
                <a:ext cx="344159" cy="296665"/>
                <a:chOff x="1652147" y="3797173"/>
                <a:chExt cx="344159" cy="296665"/>
              </a:xfrm>
            </p:grpSpPr>
            <p:sp>
              <p:nvSpPr>
                <p:cNvPr id="361" name="Google Shape;361;p87"/>
                <p:cNvSpPr/>
                <p:nvPr/>
              </p:nvSpPr>
              <p:spPr>
                <a:xfrm>
                  <a:off x="1806222" y="3988507"/>
                  <a:ext cx="54414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1102" extrusionOk="0">
                      <a:moveTo>
                        <a:pt x="734" y="0"/>
                      </a:moveTo>
                      <a:cubicBezTo>
                        <a:pt x="1" y="0"/>
                        <a:pt x="1" y="1101"/>
                        <a:pt x="734" y="1101"/>
                      </a:cubicBezTo>
                      <a:cubicBezTo>
                        <a:pt x="801" y="1101"/>
                        <a:pt x="901" y="1101"/>
                        <a:pt x="1001" y="1068"/>
                      </a:cubicBezTo>
                      <a:cubicBezTo>
                        <a:pt x="1502" y="934"/>
                        <a:pt x="1502" y="201"/>
                        <a:pt x="1001" y="34"/>
                      </a:cubicBezTo>
                      <a:cubicBezTo>
                        <a:pt x="901" y="34"/>
                        <a:pt x="801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87"/>
                <p:cNvSpPr/>
                <p:nvPr/>
              </p:nvSpPr>
              <p:spPr>
                <a:xfrm>
                  <a:off x="1889274" y="3875542"/>
                  <a:ext cx="72201" cy="5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413" extrusionOk="0">
                      <a:moveTo>
                        <a:pt x="1047" y="1"/>
                      </a:moveTo>
                      <a:cubicBezTo>
                        <a:pt x="930" y="1"/>
                        <a:pt x="810" y="31"/>
                        <a:pt x="693" y="99"/>
                      </a:cubicBezTo>
                      <a:lnTo>
                        <a:pt x="626" y="132"/>
                      </a:lnTo>
                      <a:cubicBezTo>
                        <a:pt x="0" y="497"/>
                        <a:pt x="699" y="1413"/>
                        <a:pt x="1257" y="1413"/>
                      </a:cubicBezTo>
                      <a:cubicBezTo>
                        <a:pt x="1413" y="1413"/>
                        <a:pt x="1558" y="1341"/>
                        <a:pt x="1660" y="1166"/>
                      </a:cubicBezTo>
                      <a:lnTo>
                        <a:pt x="1694" y="1133"/>
                      </a:lnTo>
                      <a:cubicBezTo>
                        <a:pt x="1993" y="589"/>
                        <a:pt x="156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87"/>
                <p:cNvSpPr/>
                <p:nvPr/>
              </p:nvSpPr>
              <p:spPr>
                <a:xfrm>
                  <a:off x="1696255" y="3944723"/>
                  <a:ext cx="67709" cy="60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1" extrusionOk="0">
                      <a:moveTo>
                        <a:pt x="935" y="1"/>
                      </a:moveTo>
                      <a:cubicBezTo>
                        <a:pt x="634" y="1"/>
                        <a:pt x="401" y="134"/>
                        <a:pt x="234" y="368"/>
                      </a:cubicBezTo>
                      <a:lnTo>
                        <a:pt x="234" y="401"/>
                      </a:lnTo>
                      <a:cubicBezTo>
                        <a:pt x="1" y="802"/>
                        <a:pt x="134" y="1302"/>
                        <a:pt x="501" y="1535"/>
                      </a:cubicBezTo>
                      <a:cubicBezTo>
                        <a:pt x="651" y="1619"/>
                        <a:pt x="818" y="1660"/>
                        <a:pt x="981" y="1660"/>
                      </a:cubicBezTo>
                      <a:cubicBezTo>
                        <a:pt x="1143" y="1660"/>
                        <a:pt x="1302" y="1619"/>
                        <a:pt x="1435" y="1535"/>
                      </a:cubicBezTo>
                      <a:cubicBezTo>
                        <a:pt x="1702" y="1335"/>
                        <a:pt x="1869" y="1035"/>
                        <a:pt x="1835" y="735"/>
                      </a:cubicBezTo>
                      <a:cubicBezTo>
                        <a:pt x="1769" y="401"/>
                        <a:pt x="1568" y="134"/>
                        <a:pt x="1235" y="34"/>
                      </a:cubicBezTo>
                      <a:cubicBezTo>
                        <a:pt x="1204" y="34"/>
                        <a:pt x="1202" y="41"/>
                        <a:pt x="1213" y="49"/>
                      </a:cubicBezTo>
                      <a:lnTo>
                        <a:pt x="1213" y="49"/>
                      </a:lnTo>
                      <a:cubicBezTo>
                        <a:pt x="1120" y="17"/>
                        <a:pt x="1028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87"/>
                <p:cNvSpPr/>
                <p:nvPr/>
              </p:nvSpPr>
              <p:spPr>
                <a:xfrm>
                  <a:off x="1845080" y="4041091"/>
                  <a:ext cx="75317" cy="52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456" extrusionOk="0">
                      <a:moveTo>
                        <a:pt x="1084" y="1"/>
                      </a:moveTo>
                      <a:cubicBezTo>
                        <a:pt x="962" y="1"/>
                        <a:pt x="835" y="31"/>
                        <a:pt x="712" y="99"/>
                      </a:cubicBezTo>
                      <a:lnTo>
                        <a:pt x="679" y="132"/>
                      </a:lnTo>
                      <a:cubicBezTo>
                        <a:pt x="0" y="498"/>
                        <a:pt x="730" y="1455"/>
                        <a:pt x="1320" y="1455"/>
                      </a:cubicBezTo>
                      <a:cubicBezTo>
                        <a:pt x="1484" y="1455"/>
                        <a:pt x="1637" y="1381"/>
                        <a:pt x="1746" y="1200"/>
                      </a:cubicBezTo>
                      <a:lnTo>
                        <a:pt x="1779" y="1133"/>
                      </a:lnTo>
                      <a:cubicBezTo>
                        <a:pt x="2079" y="589"/>
                        <a:pt x="1624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87"/>
                <p:cNvSpPr/>
                <p:nvPr/>
              </p:nvSpPr>
              <p:spPr>
                <a:xfrm>
                  <a:off x="1756665" y="3797173"/>
                  <a:ext cx="71332" cy="61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689" extrusionOk="0">
                      <a:moveTo>
                        <a:pt x="1135" y="1"/>
                      </a:moveTo>
                      <a:cubicBezTo>
                        <a:pt x="1001" y="1"/>
                        <a:pt x="901" y="34"/>
                        <a:pt x="801" y="67"/>
                      </a:cubicBezTo>
                      <a:cubicBezTo>
                        <a:pt x="267" y="201"/>
                        <a:pt x="0" y="801"/>
                        <a:pt x="301" y="1268"/>
                      </a:cubicBezTo>
                      <a:cubicBezTo>
                        <a:pt x="401" y="1468"/>
                        <a:pt x="568" y="1602"/>
                        <a:pt x="801" y="1668"/>
                      </a:cubicBezTo>
                      <a:cubicBezTo>
                        <a:pt x="857" y="1682"/>
                        <a:pt x="914" y="1689"/>
                        <a:pt x="972" y="1689"/>
                      </a:cubicBezTo>
                      <a:cubicBezTo>
                        <a:pt x="1190" y="1689"/>
                        <a:pt x="1417" y="1593"/>
                        <a:pt x="1602" y="1435"/>
                      </a:cubicBezTo>
                      <a:lnTo>
                        <a:pt x="1602" y="1468"/>
                      </a:lnTo>
                      <a:cubicBezTo>
                        <a:pt x="1635" y="1435"/>
                        <a:pt x="1668" y="1402"/>
                        <a:pt x="1702" y="1368"/>
                      </a:cubicBezTo>
                      <a:cubicBezTo>
                        <a:pt x="1902" y="1135"/>
                        <a:pt x="1969" y="801"/>
                        <a:pt x="1868" y="501"/>
                      </a:cubicBezTo>
                      <a:cubicBezTo>
                        <a:pt x="1735" y="201"/>
                        <a:pt x="1435" y="1"/>
                        <a:pt x="11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87"/>
                <p:cNvSpPr/>
                <p:nvPr/>
              </p:nvSpPr>
              <p:spPr>
                <a:xfrm>
                  <a:off x="1942399" y="3929139"/>
                  <a:ext cx="53907" cy="4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377" extrusionOk="0">
                      <a:moveTo>
                        <a:pt x="643" y="1"/>
                      </a:moveTo>
                      <a:cubicBezTo>
                        <a:pt x="1" y="1"/>
                        <a:pt x="1" y="1377"/>
                        <a:pt x="643" y="1377"/>
                      </a:cubicBezTo>
                      <a:cubicBezTo>
                        <a:pt x="688" y="1377"/>
                        <a:pt x="736" y="1370"/>
                        <a:pt x="787" y="1356"/>
                      </a:cubicBezTo>
                      <a:lnTo>
                        <a:pt x="820" y="1356"/>
                      </a:lnTo>
                      <a:cubicBezTo>
                        <a:pt x="1487" y="1156"/>
                        <a:pt x="1487" y="222"/>
                        <a:pt x="820" y="21"/>
                      </a:cubicBezTo>
                      <a:lnTo>
                        <a:pt x="787" y="21"/>
                      </a:lnTo>
                      <a:cubicBezTo>
                        <a:pt x="736" y="7"/>
                        <a:pt x="688" y="1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87"/>
                <p:cNvSpPr/>
                <p:nvPr/>
              </p:nvSpPr>
              <p:spPr>
                <a:xfrm>
                  <a:off x="1652147" y="3885178"/>
                  <a:ext cx="76150" cy="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68" extrusionOk="0">
                      <a:moveTo>
                        <a:pt x="904" y="1"/>
                      </a:moveTo>
                      <a:cubicBezTo>
                        <a:pt x="443" y="1"/>
                        <a:pt x="0" y="359"/>
                        <a:pt x="0" y="900"/>
                      </a:cubicBezTo>
                      <a:cubicBezTo>
                        <a:pt x="34" y="1367"/>
                        <a:pt x="401" y="1768"/>
                        <a:pt x="901" y="1768"/>
                      </a:cubicBezTo>
                      <a:cubicBezTo>
                        <a:pt x="1702" y="1768"/>
                        <a:pt x="2102" y="800"/>
                        <a:pt x="1535" y="267"/>
                      </a:cubicBezTo>
                      <a:cubicBezTo>
                        <a:pt x="1351" y="83"/>
                        <a:pt x="1126" y="1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87"/>
                <p:cNvSpPr/>
                <p:nvPr/>
              </p:nvSpPr>
              <p:spPr>
                <a:xfrm>
                  <a:off x="1925752" y="3804468"/>
                  <a:ext cx="50284" cy="52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448" extrusionOk="0">
                      <a:moveTo>
                        <a:pt x="660" y="0"/>
                      </a:moveTo>
                      <a:cubicBezTo>
                        <a:pt x="0" y="0"/>
                        <a:pt x="6" y="1447"/>
                        <a:pt x="678" y="1447"/>
                      </a:cubicBezTo>
                      <a:cubicBezTo>
                        <a:pt x="722" y="1447"/>
                        <a:pt x="770" y="1441"/>
                        <a:pt x="820" y="1427"/>
                      </a:cubicBezTo>
                      <a:lnTo>
                        <a:pt x="820" y="1394"/>
                      </a:lnTo>
                      <a:lnTo>
                        <a:pt x="887" y="1394"/>
                      </a:lnTo>
                      <a:cubicBezTo>
                        <a:pt x="1187" y="1294"/>
                        <a:pt x="1387" y="1027"/>
                        <a:pt x="1387" y="693"/>
                      </a:cubicBezTo>
                      <a:cubicBezTo>
                        <a:pt x="1387" y="393"/>
                        <a:pt x="1187" y="93"/>
                        <a:pt x="887" y="26"/>
                      </a:cubicBezTo>
                      <a:lnTo>
                        <a:pt x="820" y="26"/>
                      </a:lnTo>
                      <a:cubicBezTo>
                        <a:pt x="763" y="9"/>
                        <a:pt x="710" y="0"/>
                        <a:pt x="6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9" name="Google Shape;369;p87"/>
              <p:cNvGrpSpPr/>
              <p:nvPr/>
            </p:nvGrpSpPr>
            <p:grpSpPr>
              <a:xfrm>
                <a:off x="1635575" y="3766941"/>
                <a:ext cx="428670" cy="346059"/>
                <a:chOff x="1635575" y="3766941"/>
                <a:chExt cx="428670" cy="346059"/>
              </a:xfrm>
            </p:grpSpPr>
            <p:sp>
              <p:nvSpPr>
                <p:cNvPr id="370" name="Google Shape;370;p87"/>
                <p:cNvSpPr/>
                <p:nvPr/>
              </p:nvSpPr>
              <p:spPr>
                <a:xfrm>
                  <a:off x="1712569" y="3833195"/>
                  <a:ext cx="72527" cy="62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735" extrusionOk="0">
                      <a:moveTo>
                        <a:pt x="864" y="0"/>
                      </a:moveTo>
                      <a:cubicBezTo>
                        <a:pt x="424" y="0"/>
                        <a:pt x="0" y="351"/>
                        <a:pt x="0" y="868"/>
                      </a:cubicBezTo>
                      <a:cubicBezTo>
                        <a:pt x="0" y="1335"/>
                        <a:pt x="367" y="1735"/>
                        <a:pt x="867" y="1735"/>
                      </a:cubicBezTo>
                      <a:cubicBezTo>
                        <a:pt x="1635" y="1735"/>
                        <a:pt x="2002" y="801"/>
                        <a:pt x="1468" y="267"/>
                      </a:cubicBezTo>
                      <a:cubicBezTo>
                        <a:pt x="1294" y="82"/>
                        <a:pt x="1077" y="0"/>
                        <a:pt x="8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87"/>
                <p:cNvSpPr/>
                <p:nvPr/>
              </p:nvSpPr>
              <p:spPr>
                <a:xfrm>
                  <a:off x="1817694" y="3892387"/>
                  <a:ext cx="79773" cy="8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03" extrusionOk="0">
                      <a:moveTo>
                        <a:pt x="1097" y="1"/>
                      </a:moveTo>
                      <a:cubicBezTo>
                        <a:pt x="642" y="1"/>
                        <a:pt x="184" y="268"/>
                        <a:pt x="34" y="801"/>
                      </a:cubicBezTo>
                      <a:cubicBezTo>
                        <a:pt x="0" y="1035"/>
                        <a:pt x="0" y="1268"/>
                        <a:pt x="34" y="1502"/>
                      </a:cubicBezTo>
                      <a:cubicBezTo>
                        <a:pt x="184" y="2036"/>
                        <a:pt x="634" y="2303"/>
                        <a:pt x="1084" y="2303"/>
                      </a:cubicBezTo>
                      <a:cubicBezTo>
                        <a:pt x="1535" y="2303"/>
                        <a:pt x="1985" y="2036"/>
                        <a:pt x="2135" y="1502"/>
                      </a:cubicBezTo>
                      <a:cubicBezTo>
                        <a:pt x="2202" y="1268"/>
                        <a:pt x="2202" y="1035"/>
                        <a:pt x="2135" y="801"/>
                      </a:cubicBezTo>
                      <a:cubicBezTo>
                        <a:pt x="2002" y="268"/>
                        <a:pt x="1551" y="1"/>
                        <a:pt x="10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87"/>
                <p:cNvSpPr/>
                <p:nvPr/>
              </p:nvSpPr>
              <p:spPr>
                <a:xfrm>
                  <a:off x="1821274" y="3766941"/>
                  <a:ext cx="72581" cy="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869" extrusionOk="0">
                      <a:moveTo>
                        <a:pt x="1235" y="1"/>
                      </a:moveTo>
                      <a:cubicBezTo>
                        <a:pt x="1" y="1"/>
                        <a:pt x="1" y="1869"/>
                        <a:pt x="1235" y="1869"/>
                      </a:cubicBezTo>
                      <a:lnTo>
                        <a:pt x="1235" y="1835"/>
                      </a:lnTo>
                      <a:lnTo>
                        <a:pt x="1269" y="1835"/>
                      </a:lnTo>
                      <a:cubicBezTo>
                        <a:pt x="2503" y="1835"/>
                        <a:pt x="2503" y="1"/>
                        <a:pt x="1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87"/>
                <p:cNvSpPr/>
                <p:nvPr/>
              </p:nvSpPr>
              <p:spPr>
                <a:xfrm>
                  <a:off x="1744391" y="4002066"/>
                  <a:ext cx="68905" cy="58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622" extrusionOk="0">
                      <a:moveTo>
                        <a:pt x="800" y="1"/>
                      </a:moveTo>
                      <a:cubicBezTo>
                        <a:pt x="392" y="1"/>
                        <a:pt x="0" y="328"/>
                        <a:pt x="0" y="821"/>
                      </a:cubicBezTo>
                      <a:cubicBezTo>
                        <a:pt x="0" y="1255"/>
                        <a:pt x="367" y="1622"/>
                        <a:pt x="801" y="1622"/>
                      </a:cubicBezTo>
                      <a:cubicBezTo>
                        <a:pt x="1535" y="1622"/>
                        <a:pt x="1902" y="754"/>
                        <a:pt x="1368" y="254"/>
                      </a:cubicBezTo>
                      <a:cubicBezTo>
                        <a:pt x="1204" y="79"/>
                        <a:pt x="1000" y="1"/>
                        <a:pt x="80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87"/>
                <p:cNvSpPr/>
                <p:nvPr/>
              </p:nvSpPr>
              <p:spPr>
                <a:xfrm>
                  <a:off x="1983241" y="3849460"/>
                  <a:ext cx="64086" cy="5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520" extrusionOk="0">
                      <a:moveTo>
                        <a:pt x="761" y="1"/>
                      </a:moveTo>
                      <a:cubicBezTo>
                        <a:pt x="368" y="1"/>
                        <a:pt x="0" y="300"/>
                        <a:pt x="0" y="752"/>
                      </a:cubicBezTo>
                      <a:cubicBezTo>
                        <a:pt x="0" y="1186"/>
                        <a:pt x="334" y="1519"/>
                        <a:pt x="767" y="1519"/>
                      </a:cubicBezTo>
                      <a:cubicBezTo>
                        <a:pt x="1435" y="1519"/>
                        <a:pt x="1768" y="686"/>
                        <a:pt x="1301" y="219"/>
                      </a:cubicBezTo>
                      <a:cubicBezTo>
                        <a:pt x="1140" y="68"/>
                        <a:pt x="948" y="1"/>
                        <a:pt x="7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87"/>
                <p:cNvSpPr/>
                <p:nvPr/>
              </p:nvSpPr>
              <p:spPr>
                <a:xfrm>
                  <a:off x="1858752" y="3814184"/>
                  <a:ext cx="66514" cy="5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600" extrusionOk="0">
                      <a:moveTo>
                        <a:pt x="805" y="0"/>
                      </a:moveTo>
                      <a:cubicBezTo>
                        <a:pt x="402" y="0"/>
                        <a:pt x="1" y="322"/>
                        <a:pt x="1" y="799"/>
                      </a:cubicBezTo>
                      <a:cubicBezTo>
                        <a:pt x="1" y="1232"/>
                        <a:pt x="368" y="1566"/>
                        <a:pt x="801" y="1599"/>
                      </a:cubicBezTo>
                      <a:cubicBezTo>
                        <a:pt x="1502" y="1599"/>
                        <a:pt x="1835" y="732"/>
                        <a:pt x="1335" y="232"/>
                      </a:cubicBezTo>
                      <a:cubicBezTo>
                        <a:pt x="1186" y="71"/>
                        <a:pt x="995" y="0"/>
                        <a:pt x="80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87"/>
                <p:cNvSpPr/>
                <p:nvPr/>
              </p:nvSpPr>
              <p:spPr>
                <a:xfrm>
                  <a:off x="1907550" y="3770849"/>
                  <a:ext cx="39023" cy="3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469" extrusionOk="0">
                      <a:moveTo>
                        <a:pt x="735" y="1"/>
                      </a:moveTo>
                      <a:cubicBezTo>
                        <a:pt x="401" y="34"/>
                        <a:pt x="168" y="234"/>
                        <a:pt x="68" y="501"/>
                      </a:cubicBezTo>
                      <a:cubicBezTo>
                        <a:pt x="1" y="668"/>
                        <a:pt x="1" y="801"/>
                        <a:pt x="68" y="968"/>
                      </a:cubicBezTo>
                      <a:cubicBezTo>
                        <a:pt x="134" y="1268"/>
                        <a:pt x="401" y="1468"/>
                        <a:pt x="735" y="1468"/>
                      </a:cubicBezTo>
                      <a:cubicBezTo>
                        <a:pt x="1035" y="1468"/>
                        <a:pt x="1268" y="1268"/>
                        <a:pt x="1369" y="968"/>
                      </a:cubicBezTo>
                      <a:cubicBezTo>
                        <a:pt x="1435" y="801"/>
                        <a:pt x="1435" y="668"/>
                        <a:pt x="1369" y="501"/>
                      </a:cubicBezTo>
                      <a:cubicBezTo>
                        <a:pt x="1302" y="234"/>
                        <a:pt x="1035" y="1"/>
                        <a:pt x="7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87"/>
                <p:cNvSpPr/>
                <p:nvPr/>
              </p:nvSpPr>
              <p:spPr>
                <a:xfrm>
                  <a:off x="1991681" y="3912926"/>
                  <a:ext cx="72564" cy="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03" extrusionOk="0">
                      <a:moveTo>
                        <a:pt x="1001" y="1"/>
                      </a:moveTo>
                      <a:cubicBezTo>
                        <a:pt x="901" y="1"/>
                        <a:pt x="801" y="1"/>
                        <a:pt x="701" y="34"/>
                      </a:cubicBezTo>
                      <a:cubicBezTo>
                        <a:pt x="1" y="234"/>
                        <a:pt x="1" y="1235"/>
                        <a:pt x="701" y="1469"/>
                      </a:cubicBezTo>
                      <a:cubicBezTo>
                        <a:pt x="801" y="1502"/>
                        <a:pt x="901" y="1502"/>
                        <a:pt x="1001" y="1502"/>
                      </a:cubicBezTo>
                      <a:cubicBezTo>
                        <a:pt x="2002" y="1502"/>
                        <a:pt x="2002" y="1"/>
                        <a:pt x="100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87"/>
                <p:cNvSpPr/>
                <p:nvPr/>
              </p:nvSpPr>
              <p:spPr>
                <a:xfrm>
                  <a:off x="1875689" y="3958063"/>
                  <a:ext cx="67709" cy="6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707" extrusionOk="0">
                      <a:moveTo>
                        <a:pt x="950" y="0"/>
                      </a:moveTo>
                      <a:cubicBezTo>
                        <a:pt x="728" y="0"/>
                        <a:pt x="506" y="85"/>
                        <a:pt x="334" y="256"/>
                      </a:cubicBezTo>
                      <a:cubicBezTo>
                        <a:pt x="0" y="590"/>
                        <a:pt x="0" y="1123"/>
                        <a:pt x="334" y="1457"/>
                      </a:cubicBezTo>
                      <a:cubicBezTo>
                        <a:pt x="504" y="1627"/>
                        <a:pt x="721" y="1706"/>
                        <a:pt x="939" y="1706"/>
                      </a:cubicBezTo>
                      <a:cubicBezTo>
                        <a:pt x="1234" y="1706"/>
                        <a:pt x="1529" y="1559"/>
                        <a:pt x="1702" y="1290"/>
                      </a:cubicBezTo>
                      <a:cubicBezTo>
                        <a:pt x="1868" y="990"/>
                        <a:pt x="1835" y="623"/>
                        <a:pt x="1635" y="323"/>
                      </a:cubicBezTo>
                      <a:cubicBezTo>
                        <a:pt x="1457" y="110"/>
                        <a:pt x="1204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87"/>
                <p:cNvSpPr/>
                <p:nvPr/>
              </p:nvSpPr>
              <p:spPr>
                <a:xfrm>
                  <a:off x="1972962" y="3981413"/>
                  <a:ext cx="67702" cy="5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88" extrusionOk="0">
                      <a:moveTo>
                        <a:pt x="815" y="1"/>
                      </a:moveTo>
                      <a:cubicBezTo>
                        <a:pt x="395" y="1"/>
                        <a:pt x="1" y="336"/>
                        <a:pt x="1" y="853"/>
                      </a:cubicBezTo>
                      <a:cubicBezTo>
                        <a:pt x="1" y="1287"/>
                        <a:pt x="367" y="1687"/>
                        <a:pt x="834" y="1687"/>
                      </a:cubicBezTo>
                      <a:cubicBezTo>
                        <a:pt x="1568" y="1687"/>
                        <a:pt x="1935" y="787"/>
                        <a:pt x="1402" y="253"/>
                      </a:cubicBezTo>
                      <a:cubicBezTo>
                        <a:pt x="1228" y="79"/>
                        <a:pt x="1018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87"/>
                <p:cNvSpPr/>
                <p:nvPr/>
              </p:nvSpPr>
              <p:spPr>
                <a:xfrm>
                  <a:off x="1914491" y="4031700"/>
                  <a:ext cx="74991" cy="5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" h="1494" extrusionOk="0">
                      <a:moveTo>
                        <a:pt x="1051" y="0"/>
                      </a:moveTo>
                      <a:cubicBezTo>
                        <a:pt x="892" y="0"/>
                        <a:pt x="727" y="57"/>
                        <a:pt x="577" y="192"/>
                      </a:cubicBezTo>
                      <a:lnTo>
                        <a:pt x="510" y="259"/>
                      </a:lnTo>
                      <a:cubicBezTo>
                        <a:pt x="0" y="769"/>
                        <a:pt x="485" y="1494"/>
                        <a:pt x="1039" y="1494"/>
                      </a:cubicBezTo>
                      <a:cubicBezTo>
                        <a:pt x="1210" y="1494"/>
                        <a:pt x="1387" y="1425"/>
                        <a:pt x="1544" y="1260"/>
                      </a:cubicBezTo>
                      <a:lnTo>
                        <a:pt x="1578" y="1226"/>
                      </a:lnTo>
                      <a:cubicBezTo>
                        <a:pt x="2069" y="683"/>
                        <a:pt x="1598" y="0"/>
                        <a:pt x="10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87"/>
                <p:cNvSpPr/>
                <p:nvPr/>
              </p:nvSpPr>
              <p:spPr>
                <a:xfrm>
                  <a:off x="1795959" y="4070614"/>
                  <a:ext cx="61804" cy="4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1170" extrusionOk="0">
                      <a:moveTo>
                        <a:pt x="925" y="1"/>
                      </a:moveTo>
                      <a:cubicBezTo>
                        <a:pt x="833" y="1"/>
                        <a:pt x="735" y="26"/>
                        <a:pt x="634" y="84"/>
                      </a:cubicBezTo>
                      <a:lnTo>
                        <a:pt x="534" y="151"/>
                      </a:lnTo>
                      <a:cubicBezTo>
                        <a:pt x="1" y="460"/>
                        <a:pt x="293" y="1169"/>
                        <a:pt x="776" y="1169"/>
                      </a:cubicBezTo>
                      <a:cubicBezTo>
                        <a:pt x="868" y="1169"/>
                        <a:pt x="966" y="1144"/>
                        <a:pt x="1067" y="1085"/>
                      </a:cubicBezTo>
                      <a:lnTo>
                        <a:pt x="1201" y="1018"/>
                      </a:lnTo>
                      <a:cubicBezTo>
                        <a:pt x="1706" y="710"/>
                        <a:pt x="1409" y="1"/>
                        <a:pt x="92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87"/>
                <p:cNvSpPr/>
                <p:nvPr/>
              </p:nvSpPr>
              <p:spPr>
                <a:xfrm>
                  <a:off x="1746403" y="3887094"/>
                  <a:ext cx="67709" cy="6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6" extrusionOk="0">
                      <a:moveTo>
                        <a:pt x="1068" y="0"/>
                      </a:moveTo>
                      <a:cubicBezTo>
                        <a:pt x="991" y="0"/>
                        <a:pt x="912" y="12"/>
                        <a:pt x="834" y="38"/>
                      </a:cubicBezTo>
                      <a:lnTo>
                        <a:pt x="767" y="38"/>
                      </a:lnTo>
                      <a:cubicBezTo>
                        <a:pt x="0" y="272"/>
                        <a:pt x="0" y="1339"/>
                        <a:pt x="767" y="1606"/>
                      </a:cubicBezTo>
                      <a:lnTo>
                        <a:pt x="767" y="1639"/>
                      </a:lnTo>
                      <a:lnTo>
                        <a:pt x="834" y="1639"/>
                      </a:lnTo>
                      <a:cubicBezTo>
                        <a:pt x="900" y="1657"/>
                        <a:pt x="966" y="1665"/>
                        <a:pt x="1032" y="1665"/>
                      </a:cubicBezTo>
                      <a:cubicBezTo>
                        <a:pt x="1466" y="1665"/>
                        <a:pt x="1868" y="1302"/>
                        <a:pt x="1868" y="839"/>
                      </a:cubicBezTo>
                      <a:cubicBezTo>
                        <a:pt x="1868" y="360"/>
                        <a:pt x="1488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87"/>
                <p:cNvSpPr/>
                <p:nvPr/>
              </p:nvSpPr>
              <p:spPr>
                <a:xfrm>
                  <a:off x="1682374" y="4016496"/>
                  <a:ext cx="66502" cy="5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87"/>
                <p:cNvSpPr/>
                <p:nvPr/>
              </p:nvSpPr>
              <p:spPr>
                <a:xfrm>
                  <a:off x="1635575" y="3977503"/>
                  <a:ext cx="51999" cy="4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1607" extrusionOk="0">
                      <a:moveTo>
                        <a:pt x="845" y="1"/>
                      </a:moveTo>
                      <a:cubicBezTo>
                        <a:pt x="624" y="1"/>
                        <a:pt x="418" y="76"/>
                        <a:pt x="268" y="226"/>
                      </a:cubicBezTo>
                      <a:cubicBezTo>
                        <a:pt x="68" y="426"/>
                        <a:pt x="1" y="726"/>
                        <a:pt x="68" y="993"/>
                      </a:cubicBezTo>
                      <a:lnTo>
                        <a:pt x="68" y="1027"/>
                      </a:lnTo>
                      <a:cubicBezTo>
                        <a:pt x="189" y="1431"/>
                        <a:pt x="506" y="1606"/>
                        <a:pt x="821" y="1606"/>
                      </a:cubicBezTo>
                      <a:cubicBezTo>
                        <a:pt x="1249" y="1606"/>
                        <a:pt x="1673" y="1282"/>
                        <a:pt x="1600" y="766"/>
                      </a:cubicBezTo>
                      <a:lnTo>
                        <a:pt x="1600" y="766"/>
                      </a:lnTo>
                      <a:cubicBezTo>
                        <a:pt x="1598" y="436"/>
                        <a:pt x="1401" y="121"/>
                        <a:pt x="1068" y="26"/>
                      </a:cubicBezTo>
                      <a:cubicBezTo>
                        <a:pt x="993" y="9"/>
                        <a:pt x="91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85" name="Google Shape;385;p87"/>
          <p:cNvGrpSpPr/>
          <p:nvPr/>
        </p:nvGrpSpPr>
        <p:grpSpPr>
          <a:xfrm>
            <a:off x="7046610" y="-2160463"/>
            <a:ext cx="1309890" cy="3473963"/>
            <a:chOff x="7046610" y="-2160463"/>
            <a:chExt cx="1309890" cy="3473963"/>
          </a:xfrm>
        </p:grpSpPr>
        <p:sp>
          <p:nvSpPr>
            <p:cNvPr id="386" name="Google Shape;386;p87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87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subTitle" idx="1"/>
          </p:nvPr>
        </p:nvSpPr>
        <p:spPr>
          <a:xfrm>
            <a:off x="975450" y="936750"/>
            <a:ext cx="7193100" cy="2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1835850" y="3495375"/>
            <a:ext cx="5472300" cy="504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56"/>
          <p:cNvGrpSpPr/>
          <p:nvPr/>
        </p:nvGrpSpPr>
        <p:grpSpPr>
          <a:xfrm flipH="1">
            <a:off x="3917055" y="4380900"/>
            <a:ext cx="1309890" cy="3473963"/>
            <a:chOff x="7046610" y="-2160463"/>
            <a:chExt cx="1309890" cy="3473963"/>
          </a:xfrm>
        </p:grpSpPr>
        <p:sp>
          <p:nvSpPr>
            <p:cNvPr id="46" name="Google Shape;46;p56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6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56"/>
          <p:cNvGrpSpPr/>
          <p:nvPr/>
        </p:nvGrpSpPr>
        <p:grpSpPr>
          <a:xfrm>
            <a:off x="3917055" y="-2705850"/>
            <a:ext cx="1309890" cy="3473963"/>
            <a:chOff x="7046610" y="-2160463"/>
            <a:chExt cx="1309890" cy="3473963"/>
          </a:xfrm>
        </p:grpSpPr>
        <p:sp>
          <p:nvSpPr>
            <p:cNvPr id="49" name="Google Shape;49;p56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6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7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7"/>
          <p:cNvSpPr txBox="1">
            <a:spLocks noGrp="1"/>
          </p:cNvSpPr>
          <p:nvPr>
            <p:ph type="title"/>
          </p:nvPr>
        </p:nvSpPr>
        <p:spPr>
          <a:xfrm>
            <a:off x="713225" y="1645400"/>
            <a:ext cx="3869100" cy="635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subTitle" idx="1"/>
          </p:nvPr>
        </p:nvSpPr>
        <p:spPr>
          <a:xfrm>
            <a:off x="713225" y="2444500"/>
            <a:ext cx="32484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8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9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9"/>
          <p:cNvSpPr txBox="1">
            <a:spLocks noGrp="1"/>
          </p:cNvSpPr>
          <p:nvPr>
            <p:ph type="title"/>
          </p:nvPr>
        </p:nvSpPr>
        <p:spPr>
          <a:xfrm>
            <a:off x="2159763" y="2323400"/>
            <a:ext cx="4824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title" idx="2"/>
          </p:nvPr>
        </p:nvSpPr>
        <p:spPr>
          <a:xfrm>
            <a:off x="2159763" y="1556763"/>
            <a:ext cx="4824600" cy="690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subTitle" idx="1"/>
          </p:nvPr>
        </p:nvSpPr>
        <p:spPr>
          <a:xfrm>
            <a:off x="2159763" y="3242338"/>
            <a:ext cx="48246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Condensed"/>
              <a:buNone/>
              <a:defRPr sz="3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subTitle" idx="1"/>
          </p:nvPr>
        </p:nvSpPr>
        <p:spPr>
          <a:xfrm>
            <a:off x="872400" y="2892935"/>
            <a:ext cx="2336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ubTitle" idx="2"/>
          </p:nvPr>
        </p:nvSpPr>
        <p:spPr>
          <a:xfrm>
            <a:off x="872400" y="3336540"/>
            <a:ext cx="2336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subTitle" idx="3"/>
          </p:nvPr>
        </p:nvSpPr>
        <p:spPr>
          <a:xfrm>
            <a:off x="3403800" y="3336540"/>
            <a:ext cx="2336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subTitle" idx="4"/>
          </p:nvPr>
        </p:nvSpPr>
        <p:spPr>
          <a:xfrm>
            <a:off x="5935200" y="3336540"/>
            <a:ext cx="2336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subTitle" idx="5"/>
          </p:nvPr>
        </p:nvSpPr>
        <p:spPr>
          <a:xfrm>
            <a:off x="3403800" y="2892935"/>
            <a:ext cx="2336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subTitle" idx="6"/>
          </p:nvPr>
        </p:nvSpPr>
        <p:spPr>
          <a:xfrm>
            <a:off x="5935200" y="2892935"/>
            <a:ext cx="2336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0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Sans Condensed"/>
              <a:buNone/>
              <a:defRPr sz="22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grpSp>
        <p:nvGrpSpPr>
          <p:cNvPr id="76" name="Google Shape;76;p60"/>
          <p:cNvGrpSpPr/>
          <p:nvPr/>
        </p:nvGrpSpPr>
        <p:grpSpPr>
          <a:xfrm>
            <a:off x="789430" y="-3010650"/>
            <a:ext cx="1309890" cy="3473963"/>
            <a:chOff x="7046610" y="-2160463"/>
            <a:chExt cx="1309890" cy="3473963"/>
          </a:xfrm>
        </p:grpSpPr>
        <p:sp>
          <p:nvSpPr>
            <p:cNvPr id="77" name="Google Shape;77;p6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60"/>
          <p:cNvGrpSpPr/>
          <p:nvPr/>
        </p:nvGrpSpPr>
        <p:grpSpPr>
          <a:xfrm>
            <a:off x="7037905" y="4685700"/>
            <a:ext cx="1309890" cy="3473963"/>
            <a:chOff x="7046610" y="-2160463"/>
            <a:chExt cx="1309890" cy="3473963"/>
          </a:xfrm>
        </p:grpSpPr>
        <p:sp>
          <p:nvSpPr>
            <p:cNvPr id="80" name="Google Shape;80;p6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1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1"/>
          <p:cNvSpPr txBox="1">
            <a:spLocks noGrp="1"/>
          </p:cNvSpPr>
          <p:nvPr>
            <p:ph type="title"/>
          </p:nvPr>
        </p:nvSpPr>
        <p:spPr>
          <a:xfrm>
            <a:off x="905725" y="1484850"/>
            <a:ext cx="5503800" cy="21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61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961D">
            <a:alpha val="47843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vo"/>
              <a:buNone/>
              <a:defRPr sz="3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2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52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63146" y="1413282"/>
            <a:ext cx="44460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9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9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9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9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900" b="1" baseline="0" dirty="0" smtClean="0">
                <a:solidFill>
                  <a:schemeClr val="bg1">
                    <a:lumMod val="65000"/>
                  </a:schemeClr>
                </a:solidFill>
                <a:hlinkClick r:id="rId34"/>
              </a:rPr>
              <a:t>plantillaspowerpoint.org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47173" y="4118610"/>
            <a:ext cx="1014075" cy="28027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ocs.google.com/spreadsheets/d/1BAXMLOVHXGqFePEqN9dA2wLk7L0PRQyHP237yhZnB9I/copy#gid=136482642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epik.com/?utm_source=slidesgo_template&amp;utm_medium=referral-link&amp;utm_campaign=promo-slide&amp;utm_term=slidesgo&amp;utm_content=wepik" TargetMode="External"/><Relationship Id="rId3" Type="http://schemas.openxmlformats.org/officeDocument/2006/relationships/slide" Target="slide33.xml"/><Relationship Id="rId7" Type="http://schemas.openxmlformats.org/officeDocument/2006/relationships/hyperlink" Target="https://storyset.com/?utm_source=slidesgo_template&amp;utm_medium=referral-link&amp;utm_campaign=promo-slide&amp;utm_term=slidesgo&amp;utm_content=storys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aticon.com/?utm_source=slidesgo_template&amp;utm_medium=referral-link&amp;utm_campaign=promo-slide&amp;utm_term=slidesgo&amp;utm_content=flaticon" TargetMode="External"/><Relationship Id="rId5" Type="http://schemas.openxmlformats.org/officeDocument/2006/relationships/hyperlink" Target="https://www.freepik.com/?utm_source=slidesgo_template&amp;utm_medium=referral-link&amp;utm_campaign=promo-slide&amp;utm_term=slidesgo&amp;utm_content=freepik" TargetMode="External"/><Relationship Id="rId4" Type="http://schemas.openxmlformats.org/officeDocument/2006/relationships/slide" Target="slide32.xml"/><Relationship Id="rId9" Type="http://schemas.openxmlformats.org/officeDocument/2006/relationships/hyperlink" Target="https://www.videvo.net/?utm_source=slidesgo_template&amp;utm_medium=referral-link&amp;utm_campaign=sg_resources&amp;utm_content=videv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flat-design-fatty-liver-illustration_22892981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freepik.com/free-vector/cancer-types-flat-icons_6147662.htm/?utm_source=slidesgo_template&amp;utm_medium=referral-link&amp;utm_campaign=sg_resources&amp;utm_content=freepik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medium-shot-doctor-with-crossed-arms_12689807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vector/hand-drawn-flat-design-fatty-liver-illustration_24017812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nurses-getting-ready-work-day_23441577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freepik.com/free-photo/old-man-woman-sitting-yellow-sofa-with-nurse_5199914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caregiver-holding-old-man-s-shoulder_5199984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human-anatomy-internal-organs-layout_6168562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medium-shot-smiley-doctor-with-coat_12060722.htm/?utm_source=slidesgo_template&amp;utm_medium=referral-link&amp;utm_campaign=sg_resources&amp;utm_content=freepi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1D">
            <a:alpha val="47843"/>
          </a:srgbClr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"/>
          <p:cNvSpPr txBox="1">
            <a:spLocks noGrp="1"/>
          </p:cNvSpPr>
          <p:nvPr>
            <p:ph type="ctrTitle"/>
          </p:nvPr>
        </p:nvSpPr>
        <p:spPr>
          <a:xfrm>
            <a:off x="1405050" y="1660350"/>
            <a:ext cx="63339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Liver Cancer </a:t>
            </a:r>
            <a:endParaRPr/>
          </a:p>
        </p:txBody>
      </p:sp>
      <p:sp>
        <p:nvSpPr>
          <p:cNvPr id="393" name="Google Shape;393;p1"/>
          <p:cNvSpPr txBox="1">
            <a:spLocks noGrp="1"/>
          </p:cNvSpPr>
          <p:nvPr>
            <p:ph type="subTitle" idx="1"/>
          </p:nvPr>
        </p:nvSpPr>
        <p:spPr>
          <a:xfrm>
            <a:off x="4884950" y="2921975"/>
            <a:ext cx="22590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394" name="Google Shape;394;p1"/>
          <p:cNvSpPr txBox="1">
            <a:spLocks noGrp="1"/>
          </p:cNvSpPr>
          <p:nvPr>
            <p:ph type="ctrTitle" idx="2"/>
          </p:nvPr>
        </p:nvSpPr>
        <p:spPr>
          <a:xfrm>
            <a:off x="2000050" y="2921975"/>
            <a:ext cx="2771100" cy="595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Case Study</a:t>
            </a:r>
            <a:endParaRPr/>
          </a:p>
        </p:txBody>
      </p:sp>
      <p:grpSp>
        <p:nvGrpSpPr>
          <p:cNvPr id="395" name="Google Shape;395;p1"/>
          <p:cNvGrpSpPr/>
          <p:nvPr/>
        </p:nvGrpSpPr>
        <p:grpSpPr>
          <a:xfrm>
            <a:off x="552785" y="3830079"/>
            <a:ext cx="1309882" cy="3473868"/>
            <a:chOff x="552785" y="3830079"/>
            <a:chExt cx="1309882" cy="3473868"/>
          </a:xfrm>
        </p:grpSpPr>
        <p:sp>
          <p:nvSpPr>
            <p:cNvPr id="396" name="Google Shape;396;p1"/>
            <p:cNvSpPr/>
            <p:nvPr/>
          </p:nvSpPr>
          <p:spPr>
            <a:xfrm rot="10800000">
              <a:off x="1281712" y="3830079"/>
              <a:ext cx="580955" cy="3417202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 rot="10800000">
              <a:off x="552785" y="3830079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"/>
          <p:cNvGrpSpPr/>
          <p:nvPr/>
        </p:nvGrpSpPr>
        <p:grpSpPr>
          <a:xfrm>
            <a:off x="7046610" y="-2160463"/>
            <a:ext cx="1309890" cy="3473963"/>
            <a:chOff x="7046610" y="-2160463"/>
            <a:chExt cx="1309890" cy="3473963"/>
          </a:xfrm>
        </p:grpSpPr>
        <p:sp>
          <p:nvSpPr>
            <p:cNvPr id="399" name="Google Shape;399;p1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Symptoms</a:t>
            </a:r>
            <a:endParaRPr/>
          </a:p>
        </p:txBody>
      </p:sp>
      <p:sp>
        <p:nvSpPr>
          <p:cNvPr id="784" name="Google Shape;784;p1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85" name="Google Shape;785;p10"/>
          <p:cNvSpPr txBox="1">
            <a:spLocks noGrp="1"/>
          </p:cNvSpPr>
          <p:nvPr>
            <p:ph type="subTitle" idx="1"/>
          </p:nvPr>
        </p:nvSpPr>
        <p:spPr>
          <a:xfrm>
            <a:off x="3509738" y="3396498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786" name="Google Shape;786;p10"/>
          <p:cNvSpPr txBox="1">
            <a:spLocks noGrp="1"/>
          </p:cNvSpPr>
          <p:nvPr>
            <p:ph type="subTitle" idx="2"/>
          </p:nvPr>
        </p:nvSpPr>
        <p:spPr>
          <a:xfrm>
            <a:off x="3509738" y="2529595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Earth is the planet with life</a:t>
            </a:r>
            <a:endParaRPr/>
          </a:p>
        </p:txBody>
      </p:sp>
      <p:sp>
        <p:nvSpPr>
          <p:cNvPr id="787" name="Google Shape;787;p10"/>
          <p:cNvSpPr txBox="1">
            <a:spLocks noGrp="1"/>
          </p:cNvSpPr>
          <p:nvPr>
            <p:ph type="subTitle" idx="3"/>
          </p:nvPr>
        </p:nvSpPr>
        <p:spPr>
          <a:xfrm>
            <a:off x="3509750" y="2169600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Loss of appetite</a:t>
            </a:r>
            <a:endParaRPr/>
          </a:p>
        </p:txBody>
      </p:sp>
      <p:sp>
        <p:nvSpPr>
          <p:cNvPr id="788" name="Google Shape;788;p10"/>
          <p:cNvSpPr txBox="1">
            <a:spLocks noGrp="1"/>
          </p:cNvSpPr>
          <p:nvPr>
            <p:ph type="subTitle" idx="4"/>
          </p:nvPr>
        </p:nvSpPr>
        <p:spPr>
          <a:xfrm>
            <a:off x="3509750" y="3036501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Nausea and vomiting</a:t>
            </a:r>
            <a:endParaRPr/>
          </a:p>
        </p:txBody>
      </p:sp>
      <p:sp>
        <p:nvSpPr>
          <p:cNvPr id="789" name="Google Shape;789;p10"/>
          <p:cNvSpPr txBox="1">
            <a:spLocks noGrp="1"/>
          </p:cNvSpPr>
          <p:nvPr>
            <p:ph type="subTitle" idx="5"/>
          </p:nvPr>
        </p:nvSpPr>
        <p:spPr>
          <a:xfrm>
            <a:off x="3509738" y="4263400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the ringed planet</a:t>
            </a:r>
            <a:endParaRPr/>
          </a:p>
        </p:txBody>
      </p:sp>
      <p:sp>
        <p:nvSpPr>
          <p:cNvPr id="790" name="Google Shape;790;p10"/>
          <p:cNvSpPr txBox="1">
            <a:spLocks noGrp="1"/>
          </p:cNvSpPr>
          <p:nvPr>
            <p:ph type="subTitle" idx="6"/>
          </p:nvPr>
        </p:nvSpPr>
        <p:spPr>
          <a:xfrm flipH="1">
            <a:off x="3510025" y="3903401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General weakness</a:t>
            </a:r>
            <a:endParaRPr/>
          </a:p>
        </p:txBody>
      </p:sp>
      <p:sp>
        <p:nvSpPr>
          <p:cNvPr id="791" name="Google Shape;791;p10"/>
          <p:cNvSpPr txBox="1">
            <a:spLocks noGrp="1"/>
          </p:cNvSpPr>
          <p:nvPr>
            <p:ph type="subTitle" idx="7"/>
          </p:nvPr>
        </p:nvSpPr>
        <p:spPr>
          <a:xfrm>
            <a:off x="3509738" y="1662693"/>
            <a:ext cx="31185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Mars is full of iron oxide dust</a:t>
            </a:r>
            <a:endParaRPr/>
          </a:p>
        </p:txBody>
      </p:sp>
      <p:sp>
        <p:nvSpPr>
          <p:cNvPr id="792" name="Google Shape;792;p10"/>
          <p:cNvSpPr txBox="1">
            <a:spLocks noGrp="1"/>
          </p:cNvSpPr>
          <p:nvPr>
            <p:ph type="subTitle" idx="8"/>
          </p:nvPr>
        </p:nvSpPr>
        <p:spPr>
          <a:xfrm>
            <a:off x="3509750" y="1302700"/>
            <a:ext cx="31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Weight loss</a:t>
            </a: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2515475" y="1275102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515475" y="2142014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2515475" y="3008939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515475" y="3875864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7" name="Google Shape;797;p10"/>
          <p:cNvGrpSpPr/>
          <p:nvPr/>
        </p:nvGrpSpPr>
        <p:grpSpPr>
          <a:xfrm>
            <a:off x="2658768" y="2257731"/>
            <a:ext cx="380858" cy="436666"/>
            <a:chOff x="3895050" y="3806775"/>
            <a:chExt cx="419725" cy="481175"/>
          </a:xfrm>
        </p:grpSpPr>
        <p:sp>
          <p:nvSpPr>
            <p:cNvPr id="798" name="Google Shape;798;p10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p10"/>
          <p:cNvGrpSpPr/>
          <p:nvPr/>
        </p:nvGrpSpPr>
        <p:grpSpPr>
          <a:xfrm>
            <a:off x="2658593" y="1418715"/>
            <a:ext cx="380834" cy="380834"/>
            <a:chOff x="5660400" y="238125"/>
            <a:chExt cx="481825" cy="481825"/>
          </a:xfrm>
        </p:grpSpPr>
        <p:sp>
          <p:nvSpPr>
            <p:cNvPr id="801" name="Google Shape;801;p1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10"/>
          <p:cNvGrpSpPr/>
          <p:nvPr/>
        </p:nvGrpSpPr>
        <p:grpSpPr>
          <a:xfrm>
            <a:off x="2659061" y="3152661"/>
            <a:ext cx="380834" cy="380834"/>
            <a:chOff x="5049725" y="3806450"/>
            <a:chExt cx="481825" cy="481825"/>
          </a:xfrm>
        </p:grpSpPr>
        <p:sp>
          <p:nvSpPr>
            <p:cNvPr id="804" name="Google Shape;804;p10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10"/>
          <p:cNvGrpSpPr/>
          <p:nvPr/>
        </p:nvGrpSpPr>
        <p:grpSpPr>
          <a:xfrm>
            <a:off x="2658939" y="4018013"/>
            <a:ext cx="380810" cy="384187"/>
            <a:chOff x="4464775" y="3806475"/>
            <a:chExt cx="477625" cy="481800"/>
          </a:xfrm>
        </p:grpSpPr>
        <p:sp>
          <p:nvSpPr>
            <p:cNvPr id="808" name="Google Shape;808;p10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10"/>
          <p:cNvGrpSpPr/>
          <p:nvPr/>
        </p:nvGrpSpPr>
        <p:grpSpPr>
          <a:xfrm flipH="1">
            <a:off x="7046535" y="-1789744"/>
            <a:ext cx="1309890" cy="3473963"/>
            <a:chOff x="7046610" y="-2160463"/>
            <a:chExt cx="1309890" cy="3473963"/>
          </a:xfrm>
        </p:grpSpPr>
        <p:sp>
          <p:nvSpPr>
            <p:cNvPr id="815" name="Google Shape;815;p1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p10"/>
          <p:cNvGrpSpPr/>
          <p:nvPr/>
        </p:nvGrpSpPr>
        <p:grpSpPr>
          <a:xfrm flipH="1">
            <a:off x="789435" y="3459281"/>
            <a:ext cx="1309890" cy="3473963"/>
            <a:chOff x="7046610" y="-2160463"/>
            <a:chExt cx="1309890" cy="3473963"/>
          </a:xfrm>
        </p:grpSpPr>
        <p:sp>
          <p:nvSpPr>
            <p:cNvPr id="818" name="Google Shape;818;p1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b="0">
                <a:latin typeface="Arvo"/>
                <a:ea typeface="Arvo"/>
                <a:cs typeface="Arvo"/>
                <a:sym typeface="Arvo"/>
              </a:rPr>
              <a:t>Physical examination</a:t>
            </a:r>
            <a:endParaRPr b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25" name="Google Shape;825;p11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26" name="Google Shape;826;p11"/>
          <p:cNvSpPr/>
          <p:nvPr/>
        </p:nvSpPr>
        <p:spPr>
          <a:xfrm>
            <a:off x="3939839" y="1110499"/>
            <a:ext cx="1263973" cy="3499784"/>
          </a:xfrm>
          <a:custGeom>
            <a:avLst/>
            <a:gdLst/>
            <a:ahLst/>
            <a:cxnLst/>
            <a:rect l="l" t="t" r="r" b="b"/>
            <a:pathLst>
              <a:path w="69430" h="192243" extrusionOk="0">
                <a:moveTo>
                  <a:pt x="34619" y="0"/>
                </a:moveTo>
                <a:cubicBezTo>
                  <a:pt x="33196" y="0"/>
                  <a:pt x="30476" y="461"/>
                  <a:pt x="28802" y="1632"/>
                </a:cubicBezTo>
                <a:cubicBezTo>
                  <a:pt x="25830" y="3641"/>
                  <a:pt x="25663" y="5441"/>
                  <a:pt x="24951" y="8119"/>
                </a:cubicBezTo>
                <a:cubicBezTo>
                  <a:pt x="24491" y="9919"/>
                  <a:pt x="25035" y="12304"/>
                  <a:pt x="25077" y="12514"/>
                </a:cubicBezTo>
                <a:cubicBezTo>
                  <a:pt x="25041" y="12510"/>
                  <a:pt x="25006" y="12508"/>
                  <a:pt x="24972" y="12508"/>
                </a:cubicBezTo>
                <a:cubicBezTo>
                  <a:pt x="24596" y="12508"/>
                  <a:pt x="24264" y="12713"/>
                  <a:pt x="24072" y="13058"/>
                </a:cubicBezTo>
                <a:cubicBezTo>
                  <a:pt x="23528" y="14146"/>
                  <a:pt x="24365" y="16908"/>
                  <a:pt x="25161" y="17703"/>
                </a:cubicBezTo>
                <a:cubicBezTo>
                  <a:pt x="25366" y="17938"/>
                  <a:pt x="25675" y="18070"/>
                  <a:pt x="25999" y="18070"/>
                </a:cubicBezTo>
                <a:cubicBezTo>
                  <a:pt x="26138" y="18070"/>
                  <a:pt x="26279" y="18046"/>
                  <a:pt x="26416" y="17996"/>
                </a:cubicBezTo>
                <a:lnTo>
                  <a:pt x="26416" y="17996"/>
                </a:lnTo>
                <a:cubicBezTo>
                  <a:pt x="26374" y="18917"/>
                  <a:pt x="26918" y="23772"/>
                  <a:pt x="28802" y="24567"/>
                </a:cubicBezTo>
                <a:cubicBezTo>
                  <a:pt x="28927" y="25739"/>
                  <a:pt x="28927" y="27915"/>
                  <a:pt x="28969" y="28501"/>
                </a:cubicBezTo>
                <a:cubicBezTo>
                  <a:pt x="27253" y="29212"/>
                  <a:pt x="23947" y="30510"/>
                  <a:pt x="22273" y="31431"/>
                </a:cubicBezTo>
                <a:cubicBezTo>
                  <a:pt x="21310" y="31891"/>
                  <a:pt x="20348" y="32435"/>
                  <a:pt x="19427" y="32979"/>
                </a:cubicBezTo>
                <a:cubicBezTo>
                  <a:pt x="18129" y="33774"/>
                  <a:pt x="16581" y="33858"/>
                  <a:pt x="15116" y="34360"/>
                </a:cubicBezTo>
                <a:cubicBezTo>
                  <a:pt x="13358" y="34904"/>
                  <a:pt x="11726" y="35867"/>
                  <a:pt x="10387" y="37122"/>
                </a:cubicBezTo>
                <a:cubicBezTo>
                  <a:pt x="9131" y="38503"/>
                  <a:pt x="8001" y="40345"/>
                  <a:pt x="7750" y="44321"/>
                </a:cubicBezTo>
                <a:cubicBezTo>
                  <a:pt x="7750" y="44321"/>
                  <a:pt x="6202" y="52900"/>
                  <a:pt x="5616" y="57127"/>
                </a:cubicBezTo>
                <a:cubicBezTo>
                  <a:pt x="5030" y="61396"/>
                  <a:pt x="4863" y="69390"/>
                  <a:pt x="4653" y="70938"/>
                </a:cubicBezTo>
                <a:cubicBezTo>
                  <a:pt x="4486" y="72445"/>
                  <a:pt x="4277" y="77802"/>
                  <a:pt x="3691" y="81903"/>
                </a:cubicBezTo>
                <a:cubicBezTo>
                  <a:pt x="3105" y="86047"/>
                  <a:pt x="3691" y="89855"/>
                  <a:pt x="3691" y="91906"/>
                </a:cubicBezTo>
                <a:cubicBezTo>
                  <a:pt x="3691" y="94124"/>
                  <a:pt x="3816" y="97974"/>
                  <a:pt x="3356" y="98393"/>
                </a:cubicBezTo>
                <a:cubicBezTo>
                  <a:pt x="2896" y="98811"/>
                  <a:pt x="1891" y="101406"/>
                  <a:pt x="1180" y="102536"/>
                </a:cubicBezTo>
                <a:cubicBezTo>
                  <a:pt x="50" y="104294"/>
                  <a:pt x="133" y="105842"/>
                  <a:pt x="50" y="107223"/>
                </a:cubicBezTo>
                <a:cubicBezTo>
                  <a:pt x="1" y="108009"/>
                  <a:pt x="340" y="108405"/>
                  <a:pt x="772" y="108405"/>
                </a:cubicBezTo>
                <a:cubicBezTo>
                  <a:pt x="1078" y="108405"/>
                  <a:pt x="1429" y="108208"/>
                  <a:pt x="1724" y="107809"/>
                </a:cubicBezTo>
                <a:cubicBezTo>
                  <a:pt x="2435" y="106889"/>
                  <a:pt x="3858" y="103499"/>
                  <a:pt x="3858" y="103499"/>
                </a:cubicBezTo>
                <a:cubicBezTo>
                  <a:pt x="4026" y="105047"/>
                  <a:pt x="4109" y="106554"/>
                  <a:pt x="4109" y="108102"/>
                </a:cubicBezTo>
                <a:cubicBezTo>
                  <a:pt x="4026" y="109818"/>
                  <a:pt x="4319" y="113962"/>
                  <a:pt x="5156" y="114380"/>
                </a:cubicBezTo>
                <a:cubicBezTo>
                  <a:pt x="5305" y="114488"/>
                  <a:pt x="5480" y="114540"/>
                  <a:pt x="5655" y="114540"/>
                </a:cubicBezTo>
                <a:cubicBezTo>
                  <a:pt x="6020" y="114540"/>
                  <a:pt x="6382" y="114316"/>
                  <a:pt x="6495" y="113920"/>
                </a:cubicBezTo>
                <a:cubicBezTo>
                  <a:pt x="6658" y="114378"/>
                  <a:pt x="7078" y="114657"/>
                  <a:pt x="7513" y="114657"/>
                </a:cubicBezTo>
                <a:cubicBezTo>
                  <a:pt x="7634" y="114657"/>
                  <a:pt x="7757" y="114635"/>
                  <a:pt x="7876" y="114589"/>
                </a:cubicBezTo>
                <a:cubicBezTo>
                  <a:pt x="8546" y="114422"/>
                  <a:pt x="8880" y="112706"/>
                  <a:pt x="8880" y="112706"/>
                </a:cubicBezTo>
                <a:cubicBezTo>
                  <a:pt x="9106" y="113007"/>
                  <a:pt x="9467" y="113173"/>
                  <a:pt x="9872" y="113173"/>
                </a:cubicBezTo>
                <a:cubicBezTo>
                  <a:pt x="9918" y="113173"/>
                  <a:pt x="9964" y="113171"/>
                  <a:pt x="10010" y="113166"/>
                </a:cubicBezTo>
                <a:cubicBezTo>
                  <a:pt x="10764" y="112999"/>
                  <a:pt x="10513" y="111534"/>
                  <a:pt x="10513" y="111534"/>
                </a:cubicBezTo>
                <a:cubicBezTo>
                  <a:pt x="11015" y="111492"/>
                  <a:pt x="11475" y="111241"/>
                  <a:pt x="11810" y="110823"/>
                </a:cubicBezTo>
                <a:cubicBezTo>
                  <a:pt x="12187" y="110320"/>
                  <a:pt x="12354" y="108898"/>
                  <a:pt x="12480" y="107809"/>
                </a:cubicBezTo>
                <a:cubicBezTo>
                  <a:pt x="12563" y="106679"/>
                  <a:pt x="12312" y="101364"/>
                  <a:pt x="11768" y="99941"/>
                </a:cubicBezTo>
                <a:cubicBezTo>
                  <a:pt x="11140" y="98393"/>
                  <a:pt x="10220" y="97849"/>
                  <a:pt x="10010" y="97012"/>
                </a:cubicBezTo>
                <a:cubicBezTo>
                  <a:pt x="9717" y="95463"/>
                  <a:pt x="10303" y="93203"/>
                  <a:pt x="10764" y="90650"/>
                </a:cubicBezTo>
                <a:cubicBezTo>
                  <a:pt x="11475" y="86967"/>
                  <a:pt x="12270" y="83829"/>
                  <a:pt x="12438" y="82447"/>
                </a:cubicBezTo>
                <a:cubicBezTo>
                  <a:pt x="12982" y="79016"/>
                  <a:pt x="13442" y="73826"/>
                  <a:pt x="13735" y="72236"/>
                </a:cubicBezTo>
                <a:cubicBezTo>
                  <a:pt x="14656" y="66795"/>
                  <a:pt x="15284" y="61312"/>
                  <a:pt x="15577" y="55830"/>
                </a:cubicBezTo>
                <a:cubicBezTo>
                  <a:pt x="15660" y="54156"/>
                  <a:pt x="15744" y="52858"/>
                  <a:pt x="15828" y="51896"/>
                </a:cubicBezTo>
                <a:cubicBezTo>
                  <a:pt x="16079" y="52482"/>
                  <a:pt x="16455" y="53486"/>
                  <a:pt x="17418" y="55537"/>
                </a:cubicBezTo>
                <a:cubicBezTo>
                  <a:pt x="17753" y="59262"/>
                  <a:pt x="18255" y="64451"/>
                  <a:pt x="19008" y="68595"/>
                </a:cubicBezTo>
                <a:cubicBezTo>
                  <a:pt x="19594" y="71692"/>
                  <a:pt x="20055" y="73993"/>
                  <a:pt x="19511" y="77049"/>
                </a:cubicBezTo>
                <a:cubicBezTo>
                  <a:pt x="18925" y="80146"/>
                  <a:pt x="17251" y="84666"/>
                  <a:pt x="16497" y="89395"/>
                </a:cubicBezTo>
                <a:cubicBezTo>
                  <a:pt x="15242" y="97347"/>
                  <a:pt x="14865" y="101197"/>
                  <a:pt x="16748" y="113962"/>
                </a:cubicBezTo>
                <a:cubicBezTo>
                  <a:pt x="17585" y="119821"/>
                  <a:pt x="18841" y="124634"/>
                  <a:pt x="19008" y="126475"/>
                </a:cubicBezTo>
                <a:cubicBezTo>
                  <a:pt x="19218" y="128317"/>
                  <a:pt x="19092" y="133590"/>
                  <a:pt x="19008" y="135097"/>
                </a:cubicBezTo>
                <a:cubicBezTo>
                  <a:pt x="18464" y="146103"/>
                  <a:pt x="18171" y="149703"/>
                  <a:pt x="19008" y="158366"/>
                </a:cubicBezTo>
                <a:cubicBezTo>
                  <a:pt x="19845" y="167029"/>
                  <a:pt x="22022" y="172637"/>
                  <a:pt x="21561" y="177743"/>
                </a:cubicBezTo>
                <a:cubicBezTo>
                  <a:pt x="21519" y="178580"/>
                  <a:pt x="20306" y="179710"/>
                  <a:pt x="20222" y="181886"/>
                </a:cubicBezTo>
                <a:cubicBezTo>
                  <a:pt x="20180" y="184021"/>
                  <a:pt x="18841" y="186197"/>
                  <a:pt x="19385" y="188583"/>
                </a:cubicBezTo>
                <a:cubicBezTo>
                  <a:pt x="19281" y="189689"/>
                  <a:pt x="19777" y="190938"/>
                  <a:pt x="20566" y="190938"/>
                </a:cubicBezTo>
                <a:cubicBezTo>
                  <a:pt x="20733" y="190938"/>
                  <a:pt x="20912" y="190883"/>
                  <a:pt x="21101" y="190759"/>
                </a:cubicBezTo>
                <a:cubicBezTo>
                  <a:pt x="21259" y="191208"/>
                  <a:pt x="21751" y="191490"/>
                  <a:pt x="22177" y="191490"/>
                </a:cubicBezTo>
                <a:cubicBezTo>
                  <a:pt x="22425" y="191490"/>
                  <a:pt x="22651" y="191394"/>
                  <a:pt x="22775" y="191177"/>
                </a:cubicBezTo>
                <a:cubicBezTo>
                  <a:pt x="22950" y="191586"/>
                  <a:pt x="23553" y="192117"/>
                  <a:pt x="24086" y="192117"/>
                </a:cubicBezTo>
                <a:cubicBezTo>
                  <a:pt x="24317" y="192117"/>
                  <a:pt x="24535" y="192017"/>
                  <a:pt x="24700" y="191763"/>
                </a:cubicBezTo>
                <a:cubicBezTo>
                  <a:pt x="24771" y="192023"/>
                  <a:pt x="25187" y="192242"/>
                  <a:pt x="25634" y="192242"/>
                </a:cubicBezTo>
                <a:cubicBezTo>
                  <a:pt x="25981" y="192242"/>
                  <a:pt x="26346" y="192110"/>
                  <a:pt x="26583" y="191763"/>
                </a:cubicBezTo>
                <a:cubicBezTo>
                  <a:pt x="26915" y="192066"/>
                  <a:pt x="27306" y="192215"/>
                  <a:pt x="27699" y="192215"/>
                </a:cubicBezTo>
                <a:cubicBezTo>
                  <a:pt x="28446" y="192215"/>
                  <a:pt x="29198" y="191676"/>
                  <a:pt x="29555" y="190633"/>
                </a:cubicBezTo>
                <a:cubicBezTo>
                  <a:pt x="29764" y="189922"/>
                  <a:pt x="30852" y="189378"/>
                  <a:pt x="30601" y="187997"/>
                </a:cubicBezTo>
                <a:cubicBezTo>
                  <a:pt x="30141" y="185611"/>
                  <a:pt x="29932" y="183979"/>
                  <a:pt x="29680" y="182054"/>
                </a:cubicBezTo>
                <a:cubicBezTo>
                  <a:pt x="29429" y="180547"/>
                  <a:pt x="28467" y="179710"/>
                  <a:pt x="29011" y="178455"/>
                </a:cubicBezTo>
                <a:cubicBezTo>
                  <a:pt x="29639" y="177325"/>
                  <a:pt x="29806" y="175943"/>
                  <a:pt x="29471" y="174688"/>
                </a:cubicBezTo>
                <a:cubicBezTo>
                  <a:pt x="29220" y="173725"/>
                  <a:pt x="30769" y="156608"/>
                  <a:pt x="31145" y="153930"/>
                </a:cubicBezTo>
                <a:cubicBezTo>
                  <a:pt x="32192" y="147108"/>
                  <a:pt x="31438" y="143383"/>
                  <a:pt x="30810" y="140830"/>
                </a:cubicBezTo>
                <a:cubicBezTo>
                  <a:pt x="30266" y="138445"/>
                  <a:pt x="30810" y="136771"/>
                  <a:pt x="31145" y="132627"/>
                </a:cubicBezTo>
                <a:cubicBezTo>
                  <a:pt x="31271" y="129949"/>
                  <a:pt x="31145" y="127228"/>
                  <a:pt x="30769" y="124592"/>
                </a:cubicBezTo>
                <a:cubicBezTo>
                  <a:pt x="30392" y="122164"/>
                  <a:pt x="33112" y="107307"/>
                  <a:pt x="33112" y="99188"/>
                </a:cubicBezTo>
                <a:cubicBezTo>
                  <a:pt x="33112" y="98441"/>
                  <a:pt x="33308" y="98269"/>
                  <a:pt x="33594" y="98269"/>
                </a:cubicBezTo>
                <a:cubicBezTo>
                  <a:pt x="33837" y="98269"/>
                  <a:pt x="34144" y="98393"/>
                  <a:pt x="34452" y="98393"/>
                </a:cubicBezTo>
                <a:cubicBezTo>
                  <a:pt x="35196" y="98393"/>
                  <a:pt x="35539" y="98198"/>
                  <a:pt x="35698" y="98198"/>
                </a:cubicBezTo>
                <a:cubicBezTo>
                  <a:pt x="35842" y="98198"/>
                  <a:pt x="35833" y="98360"/>
                  <a:pt x="35833" y="98979"/>
                </a:cubicBezTo>
                <a:cubicBezTo>
                  <a:pt x="35833" y="106596"/>
                  <a:pt x="38720" y="122164"/>
                  <a:pt x="38386" y="124592"/>
                </a:cubicBezTo>
                <a:cubicBezTo>
                  <a:pt x="37967" y="127228"/>
                  <a:pt x="37841" y="129949"/>
                  <a:pt x="37967" y="132627"/>
                </a:cubicBezTo>
                <a:cubicBezTo>
                  <a:pt x="38302" y="136771"/>
                  <a:pt x="38888" y="138445"/>
                  <a:pt x="38302" y="140830"/>
                </a:cubicBezTo>
                <a:cubicBezTo>
                  <a:pt x="37716" y="143383"/>
                  <a:pt x="36921" y="147108"/>
                  <a:pt x="37967" y="153930"/>
                </a:cubicBezTo>
                <a:cubicBezTo>
                  <a:pt x="38386" y="156608"/>
                  <a:pt x="39892" y="173725"/>
                  <a:pt x="39683" y="174688"/>
                </a:cubicBezTo>
                <a:cubicBezTo>
                  <a:pt x="39306" y="175943"/>
                  <a:pt x="39474" y="177325"/>
                  <a:pt x="40101" y="178455"/>
                </a:cubicBezTo>
                <a:cubicBezTo>
                  <a:pt x="40687" y="179710"/>
                  <a:pt x="39683" y="180547"/>
                  <a:pt x="39474" y="182054"/>
                </a:cubicBezTo>
                <a:cubicBezTo>
                  <a:pt x="39181" y="183979"/>
                  <a:pt x="38971" y="185611"/>
                  <a:pt x="38511" y="187997"/>
                </a:cubicBezTo>
                <a:cubicBezTo>
                  <a:pt x="38260" y="189378"/>
                  <a:pt x="39348" y="189922"/>
                  <a:pt x="39557" y="190633"/>
                </a:cubicBezTo>
                <a:cubicBezTo>
                  <a:pt x="39914" y="191676"/>
                  <a:pt x="40667" y="192233"/>
                  <a:pt x="41415" y="192233"/>
                </a:cubicBezTo>
                <a:cubicBezTo>
                  <a:pt x="41807" y="192233"/>
                  <a:pt x="42198" y="192080"/>
                  <a:pt x="42529" y="191763"/>
                </a:cubicBezTo>
                <a:cubicBezTo>
                  <a:pt x="42766" y="192110"/>
                  <a:pt x="43131" y="192242"/>
                  <a:pt x="43478" y="192242"/>
                </a:cubicBezTo>
                <a:cubicBezTo>
                  <a:pt x="43925" y="192242"/>
                  <a:pt x="44341" y="192023"/>
                  <a:pt x="44412" y="191763"/>
                </a:cubicBezTo>
                <a:cubicBezTo>
                  <a:pt x="44589" y="192017"/>
                  <a:pt x="44813" y="192117"/>
                  <a:pt x="45045" y="192117"/>
                </a:cubicBezTo>
                <a:cubicBezTo>
                  <a:pt x="45580" y="192117"/>
                  <a:pt x="46162" y="191586"/>
                  <a:pt x="46337" y="191177"/>
                </a:cubicBezTo>
                <a:cubicBezTo>
                  <a:pt x="46461" y="191394"/>
                  <a:pt x="46687" y="191490"/>
                  <a:pt x="46936" y="191490"/>
                </a:cubicBezTo>
                <a:cubicBezTo>
                  <a:pt x="47361" y="191490"/>
                  <a:pt x="47853" y="191208"/>
                  <a:pt x="48011" y="190759"/>
                </a:cubicBezTo>
                <a:cubicBezTo>
                  <a:pt x="48208" y="190883"/>
                  <a:pt x="48392" y="190938"/>
                  <a:pt x="48561" y="190938"/>
                </a:cubicBezTo>
                <a:cubicBezTo>
                  <a:pt x="49365" y="190938"/>
                  <a:pt x="49838" y="189689"/>
                  <a:pt x="49769" y="188583"/>
                </a:cubicBezTo>
                <a:cubicBezTo>
                  <a:pt x="50271" y="186197"/>
                  <a:pt x="48932" y="184105"/>
                  <a:pt x="48890" y="181886"/>
                </a:cubicBezTo>
                <a:cubicBezTo>
                  <a:pt x="48807" y="179626"/>
                  <a:pt x="47593" y="178580"/>
                  <a:pt x="47551" y="177743"/>
                </a:cubicBezTo>
                <a:cubicBezTo>
                  <a:pt x="47091" y="172637"/>
                  <a:pt x="49267" y="167071"/>
                  <a:pt x="50104" y="158366"/>
                </a:cubicBezTo>
                <a:cubicBezTo>
                  <a:pt x="50941" y="149703"/>
                  <a:pt x="50690" y="146103"/>
                  <a:pt x="50104" y="135097"/>
                </a:cubicBezTo>
                <a:cubicBezTo>
                  <a:pt x="50020" y="133590"/>
                  <a:pt x="49895" y="128317"/>
                  <a:pt x="50104" y="126475"/>
                </a:cubicBezTo>
                <a:cubicBezTo>
                  <a:pt x="50313" y="124634"/>
                  <a:pt x="51527" y="119821"/>
                  <a:pt x="52406" y="113962"/>
                </a:cubicBezTo>
                <a:cubicBezTo>
                  <a:pt x="54247" y="101197"/>
                  <a:pt x="53871" y="97347"/>
                  <a:pt x="52615" y="89395"/>
                </a:cubicBezTo>
                <a:cubicBezTo>
                  <a:pt x="51862" y="84707"/>
                  <a:pt x="50146" y="80146"/>
                  <a:pt x="49602" y="77049"/>
                </a:cubicBezTo>
                <a:cubicBezTo>
                  <a:pt x="49058" y="73993"/>
                  <a:pt x="49560" y="71692"/>
                  <a:pt x="50104" y="68595"/>
                </a:cubicBezTo>
                <a:cubicBezTo>
                  <a:pt x="50941" y="63949"/>
                  <a:pt x="51527" y="57923"/>
                  <a:pt x="51820" y="54198"/>
                </a:cubicBezTo>
                <a:cubicBezTo>
                  <a:pt x="52322" y="53361"/>
                  <a:pt x="52824" y="52524"/>
                  <a:pt x="53326" y="51687"/>
                </a:cubicBezTo>
                <a:cubicBezTo>
                  <a:pt x="53578" y="53110"/>
                  <a:pt x="53703" y="54533"/>
                  <a:pt x="53787" y="55955"/>
                </a:cubicBezTo>
                <a:cubicBezTo>
                  <a:pt x="54080" y="61480"/>
                  <a:pt x="54666" y="66962"/>
                  <a:pt x="55586" y="72361"/>
                </a:cubicBezTo>
                <a:cubicBezTo>
                  <a:pt x="55921" y="73952"/>
                  <a:pt x="56382" y="79183"/>
                  <a:pt x="56884" y="82615"/>
                </a:cubicBezTo>
                <a:cubicBezTo>
                  <a:pt x="57093" y="83954"/>
                  <a:pt x="57888" y="87093"/>
                  <a:pt x="58558" y="90818"/>
                </a:cubicBezTo>
                <a:cubicBezTo>
                  <a:pt x="59060" y="93329"/>
                  <a:pt x="59646" y="95589"/>
                  <a:pt x="59311" y="97137"/>
                </a:cubicBezTo>
                <a:cubicBezTo>
                  <a:pt x="59144" y="97974"/>
                  <a:pt x="58223" y="98518"/>
                  <a:pt x="57595" y="100109"/>
                </a:cubicBezTo>
                <a:cubicBezTo>
                  <a:pt x="57009" y="101490"/>
                  <a:pt x="56758" y="106847"/>
                  <a:pt x="56884" y="107935"/>
                </a:cubicBezTo>
                <a:cubicBezTo>
                  <a:pt x="57009" y="109065"/>
                  <a:pt x="57135" y="110446"/>
                  <a:pt x="57553" y="110948"/>
                </a:cubicBezTo>
                <a:cubicBezTo>
                  <a:pt x="57846" y="111367"/>
                  <a:pt x="58307" y="111618"/>
                  <a:pt x="58809" y="111660"/>
                </a:cubicBezTo>
                <a:cubicBezTo>
                  <a:pt x="58809" y="111660"/>
                  <a:pt x="58558" y="113125"/>
                  <a:pt x="59353" y="113292"/>
                </a:cubicBezTo>
                <a:cubicBezTo>
                  <a:pt x="59395" y="113296"/>
                  <a:pt x="59438" y="113298"/>
                  <a:pt x="59480" y="113298"/>
                </a:cubicBezTo>
                <a:cubicBezTo>
                  <a:pt x="59855" y="113298"/>
                  <a:pt x="60220" y="113133"/>
                  <a:pt x="60483" y="112832"/>
                </a:cubicBezTo>
                <a:cubicBezTo>
                  <a:pt x="60483" y="112832"/>
                  <a:pt x="60776" y="114547"/>
                  <a:pt x="61446" y="114715"/>
                </a:cubicBezTo>
                <a:cubicBezTo>
                  <a:pt x="61574" y="114761"/>
                  <a:pt x="61703" y="114782"/>
                  <a:pt x="61830" y="114782"/>
                </a:cubicBezTo>
                <a:cubicBezTo>
                  <a:pt x="62284" y="114782"/>
                  <a:pt x="62696" y="114503"/>
                  <a:pt x="62827" y="114045"/>
                </a:cubicBezTo>
                <a:cubicBezTo>
                  <a:pt x="62968" y="114441"/>
                  <a:pt x="63320" y="114665"/>
                  <a:pt x="63689" y="114665"/>
                </a:cubicBezTo>
                <a:cubicBezTo>
                  <a:pt x="63865" y="114665"/>
                  <a:pt x="64045" y="114614"/>
                  <a:pt x="64208" y="114506"/>
                </a:cubicBezTo>
                <a:cubicBezTo>
                  <a:pt x="65045" y="114087"/>
                  <a:pt x="65338" y="109944"/>
                  <a:pt x="65254" y="108228"/>
                </a:cubicBezTo>
                <a:cubicBezTo>
                  <a:pt x="65254" y="106679"/>
                  <a:pt x="65338" y="105173"/>
                  <a:pt x="65505" y="103666"/>
                </a:cubicBezTo>
                <a:cubicBezTo>
                  <a:pt x="65505" y="103666"/>
                  <a:pt x="66928" y="107014"/>
                  <a:pt x="67640" y="107977"/>
                </a:cubicBezTo>
                <a:cubicBezTo>
                  <a:pt x="67934" y="108375"/>
                  <a:pt x="68300" y="108573"/>
                  <a:pt x="68619" y="108573"/>
                </a:cubicBezTo>
                <a:cubicBezTo>
                  <a:pt x="69071" y="108573"/>
                  <a:pt x="69429" y="108176"/>
                  <a:pt x="69356" y="107391"/>
                </a:cubicBezTo>
                <a:cubicBezTo>
                  <a:pt x="69230" y="106010"/>
                  <a:pt x="69356" y="104461"/>
                  <a:pt x="68226" y="102704"/>
                </a:cubicBezTo>
                <a:cubicBezTo>
                  <a:pt x="67472" y="101574"/>
                  <a:pt x="66510" y="98979"/>
                  <a:pt x="66049" y="98560"/>
                </a:cubicBezTo>
                <a:cubicBezTo>
                  <a:pt x="65589" y="98142"/>
                  <a:pt x="65714" y="94250"/>
                  <a:pt x="65714" y="92031"/>
                </a:cubicBezTo>
                <a:cubicBezTo>
                  <a:pt x="65714" y="89981"/>
                  <a:pt x="66300" y="86172"/>
                  <a:pt x="65714" y="82071"/>
                </a:cubicBezTo>
                <a:cubicBezTo>
                  <a:pt x="65129" y="77969"/>
                  <a:pt x="64919" y="72612"/>
                  <a:pt x="64710" y="71064"/>
                </a:cubicBezTo>
                <a:cubicBezTo>
                  <a:pt x="64543" y="69557"/>
                  <a:pt x="64417" y="61564"/>
                  <a:pt x="63789" y="57295"/>
                </a:cubicBezTo>
                <a:cubicBezTo>
                  <a:pt x="63162" y="53026"/>
                  <a:pt x="60692" y="41852"/>
                  <a:pt x="60692" y="41852"/>
                </a:cubicBezTo>
                <a:lnTo>
                  <a:pt x="60609" y="41893"/>
                </a:lnTo>
                <a:cubicBezTo>
                  <a:pt x="60148" y="38545"/>
                  <a:pt x="58976" y="35783"/>
                  <a:pt x="55126" y="34318"/>
                </a:cubicBezTo>
                <a:cubicBezTo>
                  <a:pt x="54331" y="34067"/>
                  <a:pt x="52573" y="33649"/>
                  <a:pt x="51820" y="33272"/>
                </a:cubicBezTo>
                <a:cubicBezTo>
                  <a:pt x="47551" y="31096"/>
                  <a:pt x="43533" y="29422"/>
                  <a:pt x="40018" y="28752"/>
                </a:cubicBezTo>
                <a:cubicBezTo>
                  <a:pt x="39976" y="27831"/>
                  <a:pt x="40060" y="25864"/>
                  <a:pt x="40060" y="25069"/>
                </a:cubicBezTo>
                <a:cubicBezTo>
                  <a:pt x="41608" y="24190"/>
                  <a:pt x="42571" y="18373"/>
                  <a:pt x="42613" y="17913"/>
                </a:cubicBezTo>
                <a:cubicBezTo>
                  <a:pt x="42649" y="17916"/>
                  <a:pt x="42686" y="17918"/>
                  <a:pt x="42723" y="17918"/>
                </a:cubicBezTo>
                <a:cubicBezTo>
                  <a:pt x="43499" y="17918"/>
                  <a:pt x="44439" y="17088"/>
                  <a:pt x="44998" y="15611"/>
                </a:cubicBezTo>
                <a:cubicBezTo>
                  <a:pt x="45291" y="14899"/>
                  <a:pt x="45458" y="13686"/>
                  <a:pt x="44914" y="13016"/>
                </a:cubicBezTo>
                <a:cubicBezTo>
                  <a:pt x="44806" y="12880"/>
                  <a:pt x="44697" y="12727"/>
                  <a:pt x="44464" y="12727"/>
                </a:cubicBezTo>
                <a:cubicBezTo>
                  <a:pt x="44337" y="12727"/>
                  <a:pt x="44173" y="12772"/>
                  <a:pt x="43952" y="12890"/>
                </a:cubicBezTo>
                <a:cubicBezTo>
                  <a:pt x="44287" y="11342"/>
                  <a:pt x="44538" y="7324"/>
                  <a:pt x="43115" y="5022"/>
                </a:cubicBezTo>
                <a:cubicBezTo>
                  <a:pt x="41734" y="2720"/>
                  <a:pt x="39850" y="0"/>
                  <a:pt x="34619" y="0"/>
                </a:cubicBezTo>
                <a:close/>
              </a:path>
            </a:pathLst>
          </a:custGeom>
          <a:solidFill>
            <a:srgbClr val="C397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1"/>
          <p:cNvSpPr txBox="1"/>
          <p:nvPr/>
        </p:nvSpPr>
        <p:spPr>
          <a:xfrm>
            <a:off x="720175" y="2281425"/>
            <a:ext cx="24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doesn’t have a solid surface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8" name="Google Shape;828;p11"/>
          <p:cNvSpPr txBox="1"/>
          <p:nvPr/>
        </p:nvSpPr>
        <p:spPr>
          <a:xfrm>
            <a:off x="720150" y="1817300"/>
            <a:ext cx="2470200" cy="386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Bilirubin test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29" name="Google Shape;829;p11"/>
          <p:cNvSpPr txBox="1"/>
          <p:nvPr/>
        </p:nvSpPr>
        <p:spPr>
          <a:xfrm>
            <a:off x="720175" y="3741403"/>
            <a:ext cx="24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cold, Mars is actually a cold place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0" name="Google Shape;830;p11"/>
          <p:cNvSpPr txBox="1"/>
          <p:nvPr/>
        </p:nvSpPr>
        <p:spPr>
          <a:xfrm>
            <a:off x="720150" y="3277277"/>
            <a:ext cx="2470200" cy="386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Albumin test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31" name="Google Shape;831;p11"/>
          <p:cNvSpPr txBox="1"/>
          <p:nvPr/>
        </p:nvSpPr>
        <p:spPr>
          <a:xfrm>
            <a:off x="5953650" y="2281425"/>
            <a:ext cx="24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was named after a Roman god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2" name="Google Shape;832;p11"/>
          <p:cNvSpPr txBox="1"/>
          <p:nvPr/>
        </p:nvSpPr>
        <p:spPr>
          <a:xfrm>
            <a:off x="5953250" y="1817300"/>
            <a:ext cx="2470200" cy="386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Blood test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33" name="Google Shape;833;p11"/>
          <p:cNvSpPr txBox="1"/>
          <p:nvPr/>
        </p:nvSpPr>
        <p:spPr>
          <a:xfrm>
            <a:off x="5953626" y="3741404"/>
            <a:ext cx="24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has extremely high temperatures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4" name="Google Shape;834;p11"/>
          <p:cNvSpPr txBox="1"/>
          <p:nvPr/>
        </p:nvSpPr>
        <p:spPr>
          <a:xfrm>
            <a:off x="5953225" y="3277275"/>
            <a:ext cx="2470200" cy="386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Prothrombin test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35" name="Google Shape;835;p11"/>
          <p:cNvGrpSpPr/>
          <p:nvPr/>
        </p:nvGrpSpPr>
        <p:grpSpPr>
          <a:xfrm>
            <a:off x="4287281" y="2355329"/>
            <a:ext cx="569898" cy="424794"/>
            <a:chOff x="4287281" y="2355329"/>
            <a:chExt cx="569898" cy="424794"/>
          </a:xfrm>
        </p:grpSpPr>
        <p:sp>
          <p:nvSpPr>
            <p:cNvPr id="836" name="Google Shape;836;p11"/>
            <p:cNvSpPr/>
            <p:nvPr/>
          </p:nvSpPr>
          <p:spPr>
            <a:xfrm>
              <a:off x="4318352" y="2499637"/>
              <a:ext cx="297932" cy="278072"/>
            </a:xfrm>
            <a:custGeom>
              <a:avLst/>
              <a:gdLst/>
              <a:ahLst/>
              <a:cxnLst/>
              <a:rect l="l" t="t" r="r" b="b"/>
              <a:pathLst>
                <a:path w="9627" h="8986" extrusionOk="0">
                  <a:moveTo>
                    <a:pt x="8789" y="0"/>
                  </a:moveTo>
                  <a:cubicBezTo>
                    <a:pt x="8664" y="1172"/>
                    <a:pt x="8789" y="2428"/>
                    <a:pt x="8245" y="3558"/>
                  </a:cubicBezTo>
                  <a:cubicBezTo>
                    <a:pt x="7241" y="5273"/>
                    <a:pt x="5483" y="6403"/>
                    <a:pt x="3516" y="6613"/>
                  </a:cubicBezTo>
                  <a:cubicBezTo>
                    <a:pt x="3014" y="6655"/>
                    <a:pt x="2512" y="6738"/>
                    <a:pt x="2009" y="6906"/>
                  </a:cubicBezTo>
                  <a:cubicBezTo>
                    <a:pt x="1633" y="7073"/>
                    <a:pt x="1340" y="7366"/>
                    <a:pt x="1047" y="7701"/>
                  </a:cubicBezTo>
                  <a:cubicBezTo>
                    <a:pt x="857" y="7923"/>
                    <a:pt x="571" y="8025"/>
                    <a:pt x="279" y="8025"/>
                  </a:cubicBezTo>
                  <a:cubicBezTo>
                    <a:pt x="186" y="8025"/>
                    <a:pt x="92" y="8014"/>
                    <a:pt x="1" y="7994"/>
                  </a:cubicBezTo>
                  <a:lnTo>
                    <a:pt x="1" y="7994"/>
                  </a:lnTo>
                  <a:cubicBezTo>
                    <a:pt x="1" y="8077"/>
                    <a:pt x="42" y="8119"/>
                    <a:pt x="42" y="8203"/>
                  </a:cubicBezTo>
                  <a:cubicBezTo>
                    <a:pt x="135" y="8606"/>
                    <a:pt x="297" y="8986"/>
                    <a:pt x="596" y="8986"/>
                  </a:cubicBezTo>
                  <a:cubicBezTo>
                    <a:pt x="701" y="8986"/>
                    <a:pt x="822" y="8939"/>
                    <a:pt x="963" y="8831"/>
                  </a:cubicBezTo>
                  <a:cubicBezTo>
                    <a:pt x="1340" y="8454"/>
                    <a:pt x="1800" y="8203"/>
                    <a:pt x="2302" y="7994"/>
                  </a:cubicBezTo>
                  <a:cubicBezTo>
                    <a:pt x="2763" y="7868"/>
                    <a:pt x="3223" y="7785"/>
                    <a:pt x="3684" y="7743"/>
                  </a:cubicBezTo>
                  <a:cubicBezTo>
                    <a:pt x="4562" y="7617"/>
                    <a:pt x="5399" y="7366"/>
                    <a:pt x="6195" y="6947"/>
                  </a:cubicBezTo>
                  <a:cubicBezTo>
                    <a:pt x="6990" y="6571"/>
                    <a:pt x="7701" y="6027"/>
                    <a:pt x="8245" y="5315"/>
                  </a:cubicBezTo>
                  <a:cubicBezTo>
                    <a:pt x="8496" y="5022"/>
                    <a:pt x="8706" y="4646"/>
                    <a:pt x="8873" y="4269"/>
                  </a:cubicBezTo>
                  <a:cubicBezTo>
                    <a:pt x="9082" y="3850"/>
                    <a:pt x="9208" y="3432"/>
                    <a:pt x="9626" y="3306"/>
                  </a:cubicBezTo>
                  <a:cubicBezTo>
                    <a:pt x="9501" y="2721"/>
                    <a:pt x="9292" y="2093"/>
                    <a:pt x="9082" y="1465"/>
                  </a:cubicBezTo>
                  <a:cubicBezTo>
                    <a:pt x="9041" y="1423"/>
                    <a:pt x="8999" y="1423"/>
                    <a:pt x="8957" y="1423"/>
                  </a:cubicBezTo>
                  <a:cubicBezTo>
                    <a:pt x="8957" y="921"/>
                    <a:pt x="8915" y="461"/>
                    <a:pt x="8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4594218" y="2375474"/>
              <a:ext cx="262961" cy="228622"/>
            </a:xfrm>
            <a:custGeom>
              <a:avLst/>
              <a:gdLst/>
              <a:ahLst/>
              <a:cxnLst/>
              <a:rect l="l" t="t" r="r" b="b"/>
              <a:pathLst>
                <a:path w="8497" h="7388" extrusionOk="0">
                  <a:moveTo>
                    <a:pt x="1340" y="1"/>
                  </a:moveTo>
                  <a:lnTo>
                    <a:pt x="796" y="210"/>
                  </a:lnTo>
                  <a:cubicBezTo>
                    <a:pt x="712" y="335"/>
                    <a:pt x="629" y="503"/>
                    <a:pt x="545" y="670"/>
                  </a:cubicBezTo>
                  <a:cubicBezTo>
                    <a:pt x="545" y="670"/>
                    <a:pt x="503" y="670"/>
                    <a:pt x="503" y="712"/>
                  </a:cubicBezTo>
                  <a:cubicBezTo>
                    <a:pt x="127" y="1716"/>
                    <a:pt x="1" y="2763"/>
                    <a:pt x="43" y="3851"/>
                  </a:cubicBezTo>
                  <a:cubicBezTo>
                    <a:pt x="43" y="4479"/>
                    <a:pt x="85" y="5106"/>
                    <a:pt x="210" y="5692"/>
                  </a:cubicBezTo>
                  <a:cubicBezTo>
                    <a:pt x="419" y="6236"/>
                    <a:pt x="587" y="6822"/>
                    <a:pt x="712" y="7366"/>
                  </a:cubicBezTo>
                  <a:lnTo>
                    <a:pt x="1047" y="7366"/>
                  </a:lnTo>
                  <a:cubicBezTo>
                    <a:pt x="1210" y="7381"/>
                    <a:pt x="1372" y="7388"/>
                    <a:pt x="1532" y="7388"/>
                  </a:cubicBezTo>
                  <a:cubicBezTo>
                    <a:pt x="3278" y="7388"/>
                    <a:pt x="4913" y="6566"/>
                    <a:pt x="5986" y="5148"/>
                  </a:cubicBezTo>
                  <a:cubicBezTo>
                    <a:pt x="6697" y="4228"/>
                    <a:pt x="6990" y="3181"/>
                    <a:pt x="7492" y="2177"/>
                  </a:cubicBezTo>
                  <a:cubicBezTo>
                    <a:pt x="7660" y="1842"/>
                    <a:pt x="8497" y="796"/>
                    <a:pt x="8288" y="294"/>
                  </a:cubicBezTo>
                  <a:lnTo>
                    <a:pt x="8288" y="294"/>
                  </a:lnTo>
                  <a:cubicBezTo>
                    <a:pt x="8204" y="963"/>
                    <a:pt x="7367" y="1214"/>
                    <a:pt x="6948" y="1675"/>
                  </a:cubicBezTo>
                  <a:cubicBezTo>
                    <a:pt x="6655" y="2009"/>
                    <a:pt x="6404" y="2386"/>
                    <a:pt x="6279" y="2805"/>
                  </a:cubicBezTo>
                  <a:cubicBezTo>
                    <a:pt x="6069" y="3432"/>
                    <a:pt x="5776" y="4018"/>
                    <a:pt x="5400" y="4562"/>
                  </a:cubicBezTo>
                  <a:cubicBezTo>
                    <a:pt x="4939" y="5065"/>
                    <a:pt x="4395" y="5441"/>
                    <a:pt x="3768" y="5734"/>
                  </a:cubicBezTo>
                  <a:cubicBezTo>
                    <a:pt x="3332" y="5952"/>
                    <a:pt x="2826" y="6187"/>
                    <a:pt x="2330" y="6187"/>
                  </a:cubicBezTo>
                  <a:cubicBezTo>
                    <a:pt x="2063" y="6187"/>
                    <a:pt x="1798" y="6119"/>
                    <a:pt x="1549" y="5943"/>
                  </a:cubicBezTo>
                  <a:cubicBezTo>
                    <a:pt x="964" y="5441"/>
                    <a:pt x="629" y="4688"/>
                    <a:pt x="671" y="3893"/>
                  </a:cubicBezTo>
                  <a:cubicBezTo>
                    <a:pt x="629" y="3265"/>
                    <a:pt x="671" y="2595"/>
                    <a:pt x="671" y="1968"/>
                  </a:cubicBezTo>
                  <a:cubicBezTo>
                    <a:pt x="587" y="1256"/>
                    <a:pt x="838" y="586"/>
                    <a:pt x="1298" y="84"/>
                  </a:cubicBezTo>
                  <a:cubicBezTo>
                    <a:pt x="1298" y="42"/>
                    <a:pt x="1340" y="42"/>
                    <a:pt x="1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4287281" y="2355329"/>
              <a:ext cx="332871" cy="393373"/>
            </a:xfrm>
            <a:custGeom>
              <a:avLst/>
              <a:gdLst/>
              <a:ahLst/>
              <a:cxnLst/>
              <a:rect l="l" t="t" r="r" b="b"/>
              <a:pathLst>
                <a:path w="10756" h="12712" extrusionOk="0">
                  <a:moveTo>
                    <a:pt x="4922" y="0"/>
                  </a:moveTo>
                  <a:cubicBezTo>
                    <a:pt x="4789" y="0"/>
                    <a:pt x="4655" y="8"/>
                    <a:pt x="4520" y="24"/>
                  </a:cubicBezTo>
                  <a:cubicBezTo>
                    <a:pt x="2888" y="275"/>
                    <a:pt x="1507" y="1614"/>
                    <a:pt x="879" y="3079"/>
                  </a:cubicBezTo>
                  <a:cubicBezTo>
                    <a:pt x="0" y="5130"/>
                    <a:pt x="209" y="7473"/>
                    <a:pt x="461" y="9608"/>
                  </a:cubicBezTo>
                  <a:cubicBezTo>
                    <a:pt x="586" y="10654"/>
                    <a:pt x="754" y="11700"/>
                    <a:pt x="1005" y="12663"/>
                  </a:cubicBezTo>
                  <a:cubicBezTo>
                    <a:pt x="1103" y="12696"/>
                    <a:pt x="1202" y="12711"/>
                    <a:pt x="1298" y="12711"/>
                  </a:cubicBezTo>
                  <a:cubicBezTo>
                    <a:pt x="1572" y="12711"/>
                    <a:pt x="1835" y="12586"/>
                    <a:pt x="2051" y="12370"/>
                  </a:cubicBezTo>
                  <a:cubicBezTo>
                    <a:pt x="2302" y="12035"/>
                    <a:pt x="2637" y="11784"/>
                    <a:pt x="3013" y="11575"/>
                  </a:cubicBezTo>
                  <a:cubicBezTo>
                    <a:pt x="3516" y="11407"/>
                    <a:pt x="4018" y="11324"/>
                    <a:pt x="4520" y="11324"/>
                  </a:cubicBezTo>
                  <a:cubicBezTo>
                    <a:pt x="6487" y="11114"/>
                    <a:pt x="8245" y="9943"/>
                    <a:pt x="9207" y="8227"/>
                  </a:cubicBezTo>
                  <a:cubicBezTo>
                    <a:pt x="9752" y="7097"/>
                    <a:pt x="9626" y="5883"/>
                    <a:pt x="9793" y="4669"/>
                  </a:cubicBezTo>
                  <a:cubicBezTo>
                    <a:pt x="9877" y="5130"/>
                    <a:pt x="9961" y="5632"/>
                    <a:pt x="9961" y="6092"/>
                  </a:cubicBezTo>
                  <a:cubicBezTo>
                    <a:pt x="10003" y="6092"/>
                    <a:pt x="10045" y="6134"/>
                    <a:pt x="10045" y="6176"/>
                  </a:cubicBezTo>
                  <a:lnTo>
                    <a:pt x="10128" y="6385"/>
                  </a:lnTo>
                  <a:cubicBezTo>
                    <a:pt x="10003" y="5757"/>
                    <a:pt x="9961" y="5130"/>
                    <a:pt x="9961" y="4502"/>
                  </a:cubicBezTo>
                  <a:cubicBezTo>
                    <a:pt x="9919" y="3414"/>
                    <a:pt x="10045" y="2367"/>
                    <a:pt x="10421" y="1363"/>
                  </a:cubicBezTo>
                  <a:cubicBezTo>
                    <a:pt x="10421" y="1321"/>
                    <a:pt x="10463" y="1321"/>
                    <a:pt x="10505" y="1321"/>
                  </a:cubicBezTo>
                  <a:cubicBezTo>
                    <a:pt x="10547" y="1154"/>
                    <a:pt x="10630" y="986"/>
                    <a:pt x="10756" y="861"/>
                  </a:cubicBezTo>
                  <a:lnTo>
                    <a:pt x="10756" y="861"/>
                  </a:lnTo>
                  <a:lnTo>
                    <a:pt x="10463" y="945"/>
                  </a:lnTo>
                  <a:cubicBezTo>
                    <a:pt x="10138" y="1049"/>
                    <a:pt x="9820" y="1092"/>
                    <a:pt x="9509" y="1092"/>
                  </a:cubicBezTo>
                  <a:cubicBezTo>
                    <a:pt x="7945" y="1092"/>
                    <a:pt x="6522" y="0"/>
                    <a:pt x="4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4609950" y="2361775"/>
              <a:ext cx="240754" cy="204870"/>
            </a:xfrm>
            <a:custGeom>
              <a:avLst/>
              <a:gdLst/>
              <a:ahLst/>
              <a:cxnLst/>
              <a:rect l="l" t="t" r="r" b="b"/>
              <a:pathLst>
                <a:path w="7660" h="6621" extrusionOk="0">
                  <a:moveTo>
                    <a:pt x="3030" y="0"/>
                  </a:moveTo>
                  <a:cubicBezTo>
                    <a:pt x="2248" y="0"/>
                    <a:pt x="1461" y="141"/>
                    <a:pt x="754" y="444"/>
                  </a:cubicBezTo>
                  <a:cubicBezTo>
                    <a:pt x="712" y="485"/>
                    <a:pt x="712" y="485"/>
                    <a:pt x="712" y="527"/>
                  </a:cubicBezTo>
                  <a:cubicBezTo>
                    <a:pt x="210" y="1029"/>
                    <a:pt x="1" y="1699"/>
                    <a:pt x="43" y="2411"/>
                  </a:cubicBezTo>
                  <a:cubicBezTo>
                    <a:pt x="43" y="3038"/>
                    <a:pt x="1" y="3666"/>
                    <a:pt x="43" y="4336"/>
                  </a:cubicBezTo>
                  <a:cubicBezTo>
                    <a:pt x="1" y="5131"/>
                    <a:pt x="336" y="5884"/>
                    <a:pt x="963" y="6386"/>
                  </a:cubicBezTo>
                  <a:cubicBezTo>
                    <a:pt x="1203" y="6556"/>
                    <a:pt x="1453" y="6621"/>
                    <a:pt x="1706" y="6621"/>
                  </a:cubicBezTo>
                  <a:cubicBezTo>
                    <a:pt x="2202" y="6621"/>
                    <a:pt x="2710" y="6371"/>
                    <a:pt x="3181" y="6177"/>
                  </a:cubicBezTo>
                  <a:cubicBezTo>
                    <a:pt x="3767" y="5884"/>
                    <a:pt x="4311" y="5508"/>
                    <a:pt x="4772" y="5005"/>
                  </a:cubicBezTo>
                  <a:cubicBezTo>
                    <a:pt x="5148" y="4461"/>
                    <a:pt x="5441" y="3875"/>
                    <a:pt x="5651" y="3248"/>
                  </a:cubicBezTo>
                  <a:cubicBezTo>
                    <a:pt x="5776" y="2829"/>
                    <a:pt x="6027" y="2452"/>
                    <a:pt x="6320" y="2118"/>
                  </a:cubicBezTo>
                  <a:cubicBezTo>
                    <a:pt x="6739" y="1657"/>
                    <a:pt x="7576" y="1406"/>
                    <a:pt x="7660" y="737"/>
                  </a:cubicBezTo>
                  <a:cubicBezTo>
                    <a:pt x="7618" y="611"/>
                    <a:pt x="7534" y="569"/>
                    <a:pt x="7450" y="485"/>
                  </a:cubicBezTo>
                  <a:cubicBezTo>
                    <a:pt x="7263" y="400"/>
                    <a:pt x="7049" y="378"/>
                    <a:pt x="6835" y="378"/>
                  </a:cubicBezTo>
                  <a:cubicBezTo>
                    <a:pt x="6585" y="378"/>
                    <a:pt x="6336" y="409"/>
                    <a:pt x="6132" y="409"/>
                  </a:cubicBezTo>
                  <a:cubicBezTo>
                    <a:pt x="6080" y="409"/>
                    <a:pt x="6031" y="407"/>
                    <a:pt x="5985" y="402"/>
                  </a:cubicBezTo>
                  <a:cubicBezTo>
                    <a:pt x="5316" y="318"/>
                    <a:pt x="4270" y="67"/>
                    <a:pt x="3600" y="25"/>
                  </a:cubicBezTo>
                  <a:cubicBezTo>
                    <a:pt x="3411" y="9"/>
                    <a:pt x="3221" y="0"/>
                    <a:pt x="30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4311884" y="2607852"/>
              <a:ext cx="288864" cy="172271"/>
            </a:xfrm>
            <a:custGeom>
              <a:avLst/>
              <a:gdLst/>
              <a:ahLst/>
              <a:cxnLst/>
              <a:rect l="l" t="t" r="r" b="b"/>
              <a:pathLst>
                <a:path w="9334" h="5567" extrusionOk="0">
                  <a:moveTo>
                    <a:pt x="9113" y="0"/>
                  </a:moveTo>
                  <a:cubicBezTo>
                    <a:pt x="9101" y="0"/>
                    <a:pt x="9082" y="19"/>
                    <a:pt x="9082" y="19"/>
                  </a:cubicBezTo>
                  <a:cubicBezTo>
                    <a:pt x="9124" y="1232"/>
                    <a:pt x="8120" y="1944"/>
                    <a:pt x="7241" y="2572"/>
                  </a:cubicBezTo>
                  <a:cubicBezTo>
                    <a:pt x="6445" y="3241"/>
                    <a:pt x="5483" y="3702"/>
                    <a:pt x="4478" y="3911"/>
                  </a:cubicBezTo>
                  <a:cubicBezTo>
                    <a:pt x="3558" y="4036"/>
                    <a:pt x="2721" y="4246"/>
                    <a:pt x="1884" y="4622"/>
                  </a:cubicBezTo>
                  <a:cubicBezTo>
                    <a:pt x="1674" y="4706"/>
                    <a:pt x="1465" y="4873"/>
                    <a:pt x="1340" y="5041"/>
                  </a:cubicBezTo>
                  <a:cubicBezTo>
                    <a:pt x="1278" y="5102"/>
                    <a:pt x="1059" y="5389"/>
                    <a:pt x="815" y="5389"/>
                  </a:cubicBezTo>
                  <a:cubicBezTo>
                    <a:pt x="726" y="5389"/>
                    <a:pt x="634" y="5351"/>
                    <a:pt x="544" y="5250"/>
                  </a:cubicBezTo>
                  <a:cubicBezTo>
                    <a:pt x="377" y="4999"/>
                    <a:pt x="293" y="4706"/>
                    <a:pt x="251" y="4413"/>
                  </a:cubicBezTo>
                  <a:cubicBezTo>
                    <a:pt x="168" y="4120"/>
                    <a:pt x="168" y="3785"/>
                    <a:pt x="84" y="3492"/>
                  </a:cubicBezTo>
                  <a:cubicBezTo>
                    <a:pt x="62" y="3425"/>
                    <a:pt x="39" y="3382"/>
                    <a:pt x="23" y="3382"/>
                  </a:cubicBezTo>
                  <a:cubicBezTo>
                    <a:pt x="9" y="3382"/>
                    <a:pt x="0" y="3415"/>
                    <a:pt x="0" y="3492"/>
                  </a:cubicBezTo>
                  <a:cubicBezTo>
                    <a:pt x="40" y="3924"/>
                    <a:pt x="79" y="5566"/>
                    <a:pt x="771" y="5566"/>
                  </a:cubicBezTo>
                  <a:cubicBezTo>
                    <a:pt x="818" y="5566"/>
                    <a:pt x="868" y="5559"/>
                    <a:pt x="921" y="5543"/>
                  </a:cubicBezTo>
                  <a:cubicBezTo>
                    <a:pt x="1130" y="5459"/>
                    <a:pt x="1298" y="5334"/>
                    <a:pt x="1465" y="5166"/>
                  </a:cubicBezTo>
                  <a:cubicBezTo>
                    <a:pt x="1758" y="4957"/>
                    <a:pt x="2051" y="4790"/>
                    <a:pt x="2428" y="4664"/>
                  </a:cubicBezTo>
                  <a:cubicBezTo>
                    <a:pt x="3056" y="4455"/>
                    <a:pt x="3683" y="4288"/>
                    <a:pt x="4353" y="4204"/>
                  </a:cubicBezTo>
                  <a:cubicBezTo>
                    <a:pt x="5567" y="3953"/>
                    <a:pt x="6655" y="3409"/>
                    <a:pt x="7617" y="2655"/>
                  </a:cubicBezTo>
                  <a:cubicBezTo>
                    <a:pt x="8412" y="2028"/>
                    <a:pt x="9333" y="1316"/>
                    <a:pt x="9124" y="19"/>
                  </a:cubicBezTo>
                  <a:cubicBezTo>
                    <a:pt x="9124" y="5"/>
                    <a:pt x="9119" y="0"/>
                    <a:pt x="9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4528176" y="2359940"/>
              <a:ext cx="139914" cy="249974"/>
            </a:xfrm>
            <a:custGeom>
              <a:avLst/>
              <a:gdLst/>
              <a:ahLst/>
              <a:cxnLst/>
              <a:rect l="l" t="t" r="r" b="b"/>
              <a:pathLst>
                <a:path w="4521" h="8078" extrusionOk="0">
                  <a:moveTo>
                    <a:pt x="3711" y="0"/>
                  </a:moveTo>
                  <a:cubicBezTo>
                    <a:pt x="3567" y="0"/>
                    <a:pt x="3418" y="14"/>
                    <a:pt x="3265" y="42"/>
                  </a:cubicBezTo>
                  <a:cubicBezTo>
                    <a:pt x="2756" y="110"/>
                    <a:pt x="2302" y="645"/>
                    <a:pt x="1748" y="645"/>
                  </a:cubicBezTo>
                  <a:cubicBezTo>
                    <a:pt x="1618" y="645"/>
                    <a:pt x="1483" y="616"/>
                    <a:pt x="1340" y="544"/>
                  </a:cubicBezTo>
                  <a:cubicBezTo>
                    <a:pt x="879" y="335"/>
                    <a:pt x="461" y="168"/>
                    <a:pt x="1" y="84"/>
                  </a:cubicBezTo>
                  <a:lnTo>
                    <a:pt x="1" y="84"/>
                  </a:lnTo>
                  <a:cubicBezTo>
                    <a:pt x="1047" y="503"/>
                    <a:pt x="1842" y="1423"/>
                    <a:pt x="2135" y="2553"/>
                  </a:cubicBezTo>
                  <a:cubicBezTo>
                    <a:pt x="2344" y="3809"/>
                    <a:pt x="2386" y="5148"/>
                    <a:pt x="2512" y="6404"/>
                  </a:cubicBezTo>
                  <a:cubicBezTo>
                    <a:pt x="2553" y="6864"/>
                    <a:pt x="2679" y="7283"/>
                    <a:pt x="2930" y="7659"/>
                  </a:cubicBezTo>
                  <a:cubicBezTo>
                    <a:pt x="3056" y="7827"/>
                    <a:pt x="3181" y="7952"/>
                    <a:pt x="3349" y="8078"/>
                  </a:cubicBezTo>
                  <a:cubicBezTo>
                    <a:pt x="3432" y="7952"/>
                    <a:pt x="3474" y="7910"/>
                    <a:pt x="3474" y="7910"/>
                  </a:cubicBezTo>
                  <a:cubicBezTo>
                    <a:pt x="3474" y="7910"/>
                    <a:pt x="2763" y="7283"/>
                    <a:pt x="2679" y="5567"/>
                  </a:cubicBezTo>
                  <a:cubicBezTo>
                    <a:pt x="2637" y="3809"/>
                    <a:pt x="2470" y="2009"/>
                    <a:pt x="2721" y="1340"/>
                  </a:cubicBezTo>
                  <a:cubicBezTo>
                    <a:pt x="2972" y="670"/>
                    <a:pt x="4520" y="168"/>
                    <a:pt x="4520" y="168"/>
                  </a:cubicBezTo>
                  <a:cubicBezTo>
                    <a:pt x="4269" y="56"/>
                    <a:pt x="4000" y="0"/>
                    <a:pt x="3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4467300" y="2356375"/>
              <a:ext cx="176599" cy="306273"/>
            </a:xfrm>
            <a:custGeom>
              <a:avLst/>
              <a:gdLst/>
              <a:ahLst/>
              <a:cxnLst/>
              <a:rect l="l" t="t" r="r" b="b"/>
              <a:pathLst>
                <a:path w="5567" h="10160" extrusionOk="0">
                  <a:moveTo>
                    <a:pt x="788" y="1"/>
                  </a:moveTo>
                  <a:cubicBezTo>
                    <a:pt x="529" y="1"/>
                    <a:pt x="265" y="24"/>
                    <a:pt x="1" y="74"/>
                  </a:cubicBezTo>
                  <a:lnTo>
                    <a:pt x="377" y="157"/>
                  </a:lnTo>
                  <a:cubicBezTo>
                    <a:pt x="510" y="139"/>
                    <a:pt x="641" y="131"/>
                    <a:pt x="769" y="131"/>
                  </a:cubicBezTo>
                  <a:cubicBezTo>
                    <a:pt x="2456" y="131"/>
                    <a:pt x="3704" y="1615"/>
                    <a:pt x="3976" y="3171"/>
                  </a:cubicBezTo>
                  <a:cubicBezTo>
                    <a:pt x="4186" y="4342"/>
                    <a:pt x="4228" y="5765"/>
                    <a:pt x="4311" y="6979"/>
                  </a:cubicBezTo>
                  <a:cubicBezTo>
                    <a:pt x="4437" y="7649"/>
                    <a:pt x="4479" y="8318"/>
                    <a:pt x="4395" y="8988"/>
                  </a:cubicBezTo>
                  <a:cubicBezTo>
                    <a:pt x="4562" y="9072"/>
                    <a:pt x="4688" y="9197"/>
                    <a:pt x="4772" y="9365"/>
                  </a:cubicBezTo>
                  <a:cubicBezTo>
                    <a:pt x="5106" y="9909"/>
                    <a:pt x="5232" y="10160"/>
                    <a:pt x="5232" y="10160"/>
                  </a:cubicBezTo>
                  <a:lnTo>
                    <a:pt x="5567" y="9992"/>
                  </a:lnTo>
                  <a:cubicBezTo>
                    <a:pt x="5567" y="9992"/>
                    <a:pt x="4939" y="9113"/>
                    <a:pt x="5065" y="8779"/>
                  </a:cubicBezTo>
                  <a:cubicBezTo>
                    <a:pt x="5106" y="8569"/>
                    <a:pt x="5232" y="8360"/>
                    <a:pt x="5316" y="8193"/>
                  </a:cubicBezTo>
                  <a:cubicBezTo>
                    <a:pt x="5148" y="8067"/>
                    <a:pt x="4981" y="7942"/>
                    <a:pt x="4855" y="7774"/>
                  </a:cubicBezTo>
                  <a:cubicBezTo>
                    <a:pt x="4646" y="7398"/>
                    <a:pt x="4520" y="6979"/>
                    <a:pt x="4479" y="6519"/>
                  </a:cubicBezTo>
                  <a:cubicBezTo>
                    <a:pt x="4353" y="5263"/>
                    <a:pt x="4311" y="3924"/>
                    <a:pt x="4102" y="2668"/>
                  </a:cubicBezTo>
                  <a:cubicBezTo>
                    <a:pt x="3809" y="1538"/>
                    <a:pt x="3014" y="618"/>
                    <a:pt x="1926" y="157"/>
                  </a:cubicBezTo>
                  <a:cubicBezTo>
                    <a:pt x="1571" y="56"/>
                    <a:pt x="1185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4478975" y="2360400"/>
              <a:ext cx="130977" cy="268110"/>
            </a:xfrm>
            <a:custGeom>
              <a:avLst/>
              <a:gdLst/>
              <a:ahLst/>
              <a:cxnLst/>
              <a:rect l="l" t="t" r="r" b="b"/>
              <a:pathLst>
                <a:path w="4102" h="8858" extrusionOk="0">
                  <a:moveTo>
                    <a:pt x="392" y="1"/>
                  </a:moveTo>
                  <a:cubicBezTo>
                    <a:pt x="264" y="1"/>
                    <a:pt x="133" y="9"/>
                    <a:pt x="0" y="27"/>
                  </a:cubicBezTo>
                  <a:cubicBezTo>
                    <a:pt x="544" y="153"/>
                    <a:pt x="1046" y="362"/>
                    <a:pt x="1549" y="655"/>
                  </a:cubicBezTo>
                  <a:cubicBezTo>
                    <a:pt x="1967" y="864"/>
                    <a:pt x="2302" y="1199"/>
                    <a:pt x="2595" y="1576"/>
                  </a:cubicBezTo>
                  <a:cubicBezTo>
                    <a:pt x="3055" y="2162"/>
                    <a:pt x="3348" y="2873"/>
                    <a:pt x="3474" y="3585"/>
                  </a:cubicBezTo>
                  <a:cubicBezTo>
                    <a:pt x="3641" y="5300"/>
                    <a:pt x="3725" y="7016"/>
                    <a:pt x="3725" y="8774"/>
                  </a:cubicBezTo>
                  <a:cubicBezTo>
                    <a:pt x="3809" y="8774"/>
                    <a:pt x="3934" y="8774"/>
                    <a:pt x="4018" y="8858"/>
                  </a:cubicBezTo>
                  <a:cubicBezTo>
                    <a:pt x="4102" y="8188"/>
                    <a:pt x="4060" y="7519"/>
                    <a:pt x="3934" y="6849"/>
                  </a:cubicBezTo>
                  <a:cubicBezTo>
                    <a:pt x="3851" y="5635"/>
                    <a:pt x="3809" y="4212"/>
                    <a:pt x="3599" y="3041"/>
                  </a:cubicBezTo>
                  <a:cubicBezTo>
                    <a:pt x="3327" y="1485"/>
                    <a:pt x="2079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4473775" y="2359950"/>
              <a:ext cx="120450" cy="214882"/>
            </a:xfrm>
            <a:custGeom>
              <a:avLst/>
              <a:gdLst/>
              <a:ahLst/>
              <a:cxnLst/>
              <a:rect l="l" t="t" r="r" b="b"/>
              <a:pathLst>
                <a:path w="3935" h="6944" extrusionOk="0">
                  <a:moveTo>
                    <a:pt x="84" y="0"/>
                  </a:moveTo>
                  <a:cubicBezTo>
                    <a:pt x="84" y="0"/>
                    <a:pt x="1" y="0"/>
                    <a:pt x="84" y="42"/>
                  </a:cubicBezTo>
                  <a:cubicBezTo>
                    <a:pt x="670" y="168"/>
                    <a:pt x="1214" y="377"/>
                    <a:pt x="1759" y="712"/>
                  </a:cubicBezTo>
                  <a:cubicBezTo>
                    <a:pt x="2386" y="1130"/>
                    <a:pt x="2889" y="1716"/>
                    <a:pt x="3223" y="2428"/>
                  </a:cubicBezTo>
                  <a:cubicBezTo>
                    <a:pt x="3558" y="3097"/>
                    <a:pt x="3726" y="3893"/>
                    <a:pt x="3726" y="4688"/>
                  </a:cubicBezTo>
                  <a:cubicBezTo>
                    <a:pt x="3767" y="5357"/>
                    <a:pt x="3809" y="6153"/>
                    <a:pt x="3851" y="6864"/>
                  </a:cubicBezTo>
                  <a:cubicBezTo>
                    <a:pt x="3851" y="6921"/>
                    <a:pt x="3860" y="6943"/>
                    <a:pt x="3869" y="6943"/>
                  </a:cubicBezTo>
                  <a:cubicBezTo>
                    <a:pt x="3880" y="6943"/>
                    <a:pt x="3893" y="6910"/>
                    <a:pt x="3893" y="6864"/>
                  </a:cubicBezTo>
                  <a:cubicBezTo>
                    <a:pt x="3935" y="6027"/>
                    <a:pt x="3893" y="5190"/>
                    <a:pt x="3851" y="4353"/>
                  </a:cubicBezTo>
                  <a:cubicBezTo>
                    <a:pt x="3851" y="3641"/>
                    <a:pt x="3642" y="2930"/>
                    <a:pt x="3307" y="2302"/>
                  </a:cubicBezTo>
                  <a:cubicBezTo>
                    <a:pt x="2679" y="1047"/>
                    <a:pt x="1466" y="168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5" name="Google Shape;845;p11"/>
          <p:cNvCxnSpPr>
            <a:stCxn id="828" idx="3"/>
          </p:cNvCxnSpPr>
          <p:nvPr/>
        </p:nvCxnSpPr>
        <p:spPr>
          <a:xfrm>
            <a:off x="3190350" y="2010350"/>
            <a:ext cx="1305000" cy="424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oval" w="med" len="med"/>
          </a:ln>
        </p:spPr>
      </p:cxnSp>
      <p:cxnSp>
        <p:nvCxnSpPr>
          <p:cNvPr id="846" name="Google Shape;846;p11"/>
          <p:cNvCxnSpPr>
            <a:stCxn id="830" idx="3"/>
          </p:cNvCxnSpPr>
          <p:nvPr/>
        </p:nvCxnSpPr>
        <p:spPr>
          <a:xfrm rot="10800000" flipH="1">
            <a:off x="3190350" y="2705027"/>
            <a:ext cx="1330500" cy="765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oval" w="med" len="med"/>
          </a:ln>
        </p:spPr>
      </p:cxnSp>
      <p:cxnSp>
        <p:nvCxnSpPr>
          <p:cNvPr id="847" name="Google Shape;847;p11"/>
          <p:cNvCxnSpPr>
            <a:stCxn id="832" idx="1"/>
          </p:cNvCxnSpPr>
          <p:nvPr/>
        </p:nvCxnSpPr>
        <p:spPr>
          <a:xfrm flipH="1">
            <a:off x="5021450" y="2010350"/>
            <a:ext cx="931800" cy="315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oval" w="med" len="med"/>
          </a:ln>
        </p:spPr>
      </p:cxnSp>
      <p:cxnSp>
        <p:nvCxnSpPr>
          <p:cNvPr id="848" name="Google Shape;848;p11"/>
          <p:cNvCxnSpPr>
            <a:stCxn id="834" idx="1"/>
          </p:cNvCxnSpPr>
          <p:nvPr/>
        </p:nvCxnSpPr>
        <p:spPr>
          <a:xfrm rot="10800000">
            <a:off x="4678525" y="2560425"/>
            <a:ext cx="1274700" cy="909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oval" w="med" len="med"/>
          </a:ln>
        </p:spPr>
      </p:cxnSp>
      <p:grpSp>
        <p:nvGrpSpPr>
          <p:cNvPr id="849" name="Google Shape;849;p11"/>
          <p:cNvGrpSpPr/>
          <p:nvPr/>
        </p:nvGrpSpPr>
        <p:grpSpPr>
          <a:xfrm>
            <a:off x="4320912" y="1539350"/>
            <a:ext cx="501713" cy="637232"/>
            <a:chOff x="4320912" y="1539350"/>
            <a:chExt cx="501713" cy="637232"/>
          </a:xfrm>
        </p:grpSpPr>
        <p:sp>
          <p:nvSpPr>
            <p:cNvPr id="850" name="Google Shape;850;p11"/>
            <p:cNvSpPr/>
            <p:nvPr/>
          </p:nvSpPr>
          <p:spPr>
            <a:xfrm>
              <a:off x="4571348" y="1736967"/>
              <a:ext cx="245413" cy="434051"/>
            </a:xfrm>
            <a:custGeom>
              <a:avLst/>
              <a:gdLst/>
              <a:ahLst/>
              <a:cxnLst/>
              <a:rect l="l" t="t" r="r" b="b"/>
              <a:pathLst>
                <a:path w="12263" h="21689" extrusionOk="0">
                  <a:moveTo>
                    <a:pt x="4102" y="1"/>
                  </a:moveTo>
                  <a:cubicBezTo>
                    <a:pt x="4017" y="1"/>
                    <a:pt x="3930" y="14"/>
                    <a:pt x="3851" y="46"/>
                  </a:cubicBezTo>
                  <a:cubicBezTo>
                    <a:pt x="1967" y="2013"/>
                    <a:pt x="2051" y="4608"/>
                    <a:pt x="1549" y="8207"/>
                  </a:cubicBezTo>
                  <a:cubicBezTo>
                    <a:pt x="1256" y="10509"/>
                    <a:pt x="0" y="16829"/>
                    <a:pt x="1884" y="19424"/>
                  </a:cubicBezTo>
                  <a:cubicBezTo>
                    <a:pt x="2637" y="20470"/>
                    <a:pt x="4478" y="20763"/>
                    <a:pt x="5608" y="21056"/>
                  </a:cubicBezTo>
                  <a:cubicBezTo>
                    <a:pt x="7220" y="21478"/>
                    <a:pt x="8866" y="21689"/>
                    <a:pt x="10515" y="21689"/>
                  </a:cubicBezTo>
                  <a:cubicBezTo>
                    <a:pt x="10665" y="21689"/>
                    <a:pt x="10815" y="21687"/>
                    <a:pt x="10965" y="21683"/>
                  </a:cubicBezTo>
                  <a:cubicBezTo>
                    <a:pt x="11384" y="21683"/>
                    <a:pt x="12221" y="21683"/>
                    <a:pt x="12263" y="21223"/>
                  </a:cubicBezTo>
                  <a:cubicBezTo>
                    <a:pt x="12179" y="20763"/>
                    <a:pt x="11970" y="20302"/>
                    <a:pt x="11635" y="19968"/>
                  </a:cubicBezTo>
                  <a:cubicBezTo>
                    <a:pt x="11593" y="19968"/>
                    <a:pt x="10589" y="16954"/>
                    <a:pt x="10128" y="15448"/>
                  </a:cubicBezTo>
                  <a:cubicBezTo>
                    <a:pt x="9877" y="14694"/>
                    <a:pt x="9626" y="13941"/>
                    <a:pt x="9459" y="13146"/>
                  </a:cubicBezTo>
                  <a:cubicBezTo>
                    <a:pt x="9333" y="12392"/>
                    <a:pt x="9208" y="11514"/>
                    <a:pt x="9040" y="10718"/>
                  </a:cubicBezTo>
                  <a:cubicBezTo>
                    <a:pt x="8329" y="7621"/>
                    <a:pt x="7199" y="4692"/>
                    <a:pt x="5650" y="1930"/>
                  </a:cubicBezTo>
                  <a:cubicBezTo>
                    <a:pt x="5357" y="1344"/>
                    <a:pt x="5064" y="423"/>
                    <a:pt x="4478" y="88"/>
                  </a:cubicBezTo>
                  <a:cubicBezTo>
                    <a:pt x="4375" y="36"/>
                    <a:pt x="4239" y="1"/>
                    <a:pt x="4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4605690" y="1937212"/>
              <a:ext cx="207730" cy="224760"/>
            </a:xfrm>
            <a:custGeom>
              <a:avLst/>
              <a:gdLst/>
              <a:ahLst/>
              <a:cxnLst/>
              <a:rect l="l" t="t" r="r" b="b"/>
              <a:pathLst>
                <a:path w="10380" h="11231" extrusionOk="0">
                  <a:moveTo>
                    <a:pt x="86" y="0"/>
                  </a:moveTo>
                  <a:cubicBezTo>
                    <a:pt x="84" y="0"/>
                    <a:pt x="84" y="0"/>
                    <a:pt x="84" y="1"/>
                  </a:cubicBezTo>
                  <a:cubicBezTo>
                    <a:pt x="42" y="1215"/>
                    <a:pt x="0" y="3224"/>
                    <a:pt x="84" y="4437"/>
                  </a:cubicBezTo>
                  <a:cubicBezTo>
                    <a:pt x="126" y="5609"/>
                    <a:pt x="335" y="6781"/>
                    <a:pt x="628" y="7953"/>
                  </a:cubicBezTo>
                  <a:cubicBezTo>
                    <a:pt x="1256" y="10129"/>
                    <a:pt x="4269" y="10422"/>
                    <a:pt x="6362" y="10882"/>
                  </a:cubicBezTo>
                  <a:cubicBezTo>
                    <a:pt x="6906" y="11008"/>
                    <a:pt x="7492" y="11092"/>
                    <a:pt x="8036" y="11175"/>
                  </a:cubicBezTo>
                  <a:cubicBezTo>
                    <a:pt x="8226" y="11210"/>
                    <a:pt x="8424" y="11230"/>
                    <a:pt x="8623" y="11230"/>
                  </a:cubicBezTo>
                  <a:cubicBezTo>
                    <a:pt x="8905" y="11230"/>
                    <a:pt x="9189" y="11190"/>
                    <a:pt x="9459" y="11092"/>
                  </a:cubicBezTo>
                  <a:cubicBezTo>
                    <a:pt x="10254" y="10840"/>
                    <a:pt x="10379" y="9962"/>
                    <a:pt x="10337" y="9208"/>
                  </a:cubicBezTo>
                  <a:cubicBezTo>
                    <a:pt x="10296" y="7032"/>
                    <a:pt x="9333" y="4939"/>
                    <a:pt x="7659" y="3516"/>
                  </a:cubicBezTo>
                  <a:cubicBezTo>
                    <a:pt x="6655" y="2763"/>
                    <a:pt x="5525" y="2177"/>
                    <a:pt x="4311" y="1842"/>
                  </a:cubicBezTo>
                  <a:cubicBezTo>
                    <a:pt x="2991" y="1389"/>
                    <a:pt x="167" y="0"/>
                    <a:pt x="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4592281" y="1729502"/>
              <a:ext cx="230344" cy="433030"/>
            </a:xfrm>
            <a:custGeom>
              <a:avLst/>
              <a:gdLst/>
              <a:ahLst/>
              <a:cxnLst/>
              <a:rect l="l" t="t" r="r" b="b"/>
              <a:pathLst>
                <a:path w="11510" h="21638" extrusionOk="0">
                  <a:moveTo>
                    <a:pt x="3683" y="1"/>
                  </a:moveTo>
                  <a:cubicBezTo>
                    <a:pt x="3265" y="1"/>
                    <a:pt x="2888" y="252"/>
                    <a:pt x="2679" y="587"/>
                  </a:cubicBezTo>
                  <a:cubicBezTo>
                    <a:pt x="2302" y="1256"/>
                    <a:pt x="2302" y="2219"/>
                    <a:pt x="2261" y="2930"/>
                  </a:cubicBezTo>
                  <a:cubicBezTo>
                    <a:pt x="2177" y="3893"/>
                    <a:pt x="1884" y="4814"/>
                    <a:pt x="1423" y="5651"/>
                  </a:cubicBezTo>
                  <a:cubicBezTo>
                    <a:pt x="1005" y="6320"/>
                    <a:pt x="670" y="7032"/>
                    <a:pt x="419" y="7743"/>
                  </a:cubicBezTo>
                  <a:cubicBezTo>
                    <a:pt x="1" y="9501"/>
                    <a:pt x="461" y="11301"/>
                    <a:pt x="1591" y="12640"/>
                  </a:cubicBezTo>
                  <a:cubicBezTo>
                    <a:pt x="3683" y="14733"/>
                    <a:pt x="3683" y="16030"/>
                    <a:pt x="3683" y="17411"/>
                  </a:cubicBezTo>
                  <a:cubicBezTo>
                    <a:pt x="3642" y="18332"/>
                    <a:pt x="4018" y="19169"/>
                    <a:pt x="4688" y="19797"/>
                  </a:cubicBezTo>
                  <a:cubicBezTo>
                    <a:pt x="5148" y="20131"/>
                    <a:pt x="5650" y="20341"/>
                    <a:pt x="6195" y="20508"/>
                  </a:cubicBezTo>
                  <a:cubicBezTo>
                    <a:pt x="6697" y="20717"/>
                    <a:pt x="7241" y="20885"/>
                    <a:pt x="7785" y="21010"/>
                  </a:cubicBezTo>
                  <a:cubicBezTo>
                    <a:pt x="9040" y="21178"/>
                    <a:pt x="10631" y="21261"/>
                    <a:pt x="11217" y="21638"/>
                  </a:cubicBezTo>
                  <a:cubicBezTo>
                    <a:pt x="11468" y="18834"/>
                    <a:pt x="11510" y="16030"/>
                    <a:pt x="11259" y="13226"/>
                  </a:cubicBezTo>
                  <a:cubicBezTo>
                    <a:pt x="11091" y="11510"/>
                    <a:pt x="10756" y="9836"/>
                    <a:pt x="10170" y="8246"/>
                  </a:cubicBezTo>
                  <a:cubicBezTo>
                    <a:pt x="9208" y="5400"/>
                    <a:pt x="7576" y="2847"/>
                    <a:pt x="5441" y="796"/>
                  </a:cubicBezTo>
                  <a:cubicBezTo>
                    <a:pt x="4981" y="294"/>
                    <a:pt x="4353" y="1"/>
                    <a:pt x="3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4698575" y="2023474"/>
              <a:ext cx="120699" cy="129573"/>
            </a:xfrm>
            <a:custGeom>
              <a:avLst/>
              <a:gdLst/>
              <a:ahLst/>
              <a:cxnLst/>
              <a:rect l="l" t="t" r="r" b="b"/>
              <a:pathLst>
                <a:path w="5693" h="6111" extrusionOk="0">
                  <a:moveTo>
                    <a:pt x="5692" y="1"/>
                  </a:moveTo>
                  <a:cubicBezTo>
                    <a:pt x="5483" y="587"/>
                    <a:pt x="5232" y="1172"/>
                    <a:pt x="4981" y="1717"/>
                  </a:cubicBezTo>
                  <a:cubicBezTo>
                    <a:pt x="4479" y="2679"/>
                    <a:pt x="3683" y="4144"/>
                    <a:pt x="2512" y="4855"/>
                  </a:cubicBezTo>
                  <a:cubicBezTo>
                    <a:pt x="1758" y="5316"/>
                    <a:pt x="879" y="5567"/>
                    <a:pt x="0" y="5609"/>
                  </a:cubicBezTo>
                  <a:cubicBezTo>
                    <a:pt x="210" y="5651"/>
                    <a:pt x="377" y="5692"/>
                    <a:pt x="545" y="5776"/>
                  </a:cubicBezTo>
                  <a:cubicBezTo>
                    <a:pt x="837" y="5902"/>
                    <a:pt x="1130" y="6027"/>
                    <a:pt x="1423" y="6111"/>
                  </a:cubicBezTo>
                  <a:cubicBezTo>
                    <a:pt x="2679" y="5860"/>
                    <a:pt x="3767" y="5107"/>
                    <a:pt x="4353" y="3977"/>
                  </a:cubicBezTo>
                  <a:cubicBezTo>
                    <a:pt x="4897" y="2972"/>
                    <a:pt x="5357" y="1926"/>
                    <a:pt x="5692" y="838"/>
                  </a:cubicBezTo>
                  <a:cubicBezTo>
                    <a:pt x="5692" y="587"/>
                    <a:pt x="5692" y="294"/>
                    <a:pt x="5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4338503" y="2021405"/>
              <a:ext cx="231184" cy="155177"/>
            </a:xfrm>
            <a:custGeom>
              <a:avLst/>
              <a:gdLst/>
              <a:ahLst/>
              <a:cxnLst/>
              <a:rect l="l" t="t" r="r" b="b"/>
              <a:pathLst>
                <a:path w="11552" h="7754" extrusionOk="0">
                  <a:moveTo>
                    <a:pt x="11175" y="0"/>
                  </a:moveTo>
                  <a:cubicBezTo>
                    <a:pt x="11133" y="0"/>
                    <a:pt x="11091" y="21"/>
                    <a:pt x="11091" y="63"/>
                  </a:cubicBezTo>
                  <a:cubicBezTo>
                    <a:pt x="11091" y="147"/>
                    <a:pt x="11091" y="314"/>
                    <a:pt x="11091" y="398"/>
                  </a:cubicBezTo>
                  <a:cubicBezTo>
                    <a:pt x="11039" y="346"/>
                    <a:pt x="10972" y="310"/>
                    <a:pt x="10908" y="310"/>
                  </a:cubicBezTo>
                  <a:cubicBezTo>
                    <a:pt x="10868" y="310"/>
                    <a:pt x="10830" y="324"/>
                    <a:pt x="10798" y="356"/>
                  </a:cubicBezTo>
                  <a:cubicBezTo>
                    <a:pt x="7869" y="1276"/>
                    <a:pt x="5023" y="2532"/>
                    <a:pt x="2302" y="3997"/>
                  </a:cubicBezTo>
                  <a:cubicBezTo>
                    <a:pt x="1549" y="4415"/>
                    <a:pt x="1" y="6089"/>
                    <a:pt x="921" y="7303"/>
                  </a:cubicBezTo>
                  <a:cubicBezTo>
                    <a:pt x="1161" y="7643"/>
                    <a:pt x="1793" y="7754"/>
                    <a:pt x="2511" y="7754"/>
                  </a:cubicBezTo>
                  <a:cubicBezTo>
                    <a:pt x="3295" y="7754"/>
                    <a:pt x="4182" y="7622"/>
                    <a:pt x="4772" y="7512"/>
                  </a:cubicBezTo>
                  <a:cubicBezTo>
                    <a:pt x="6236" y="7261"/>
                    <a:pt x="7659" y="6843"/>
                    <a:pt x="9082" y="6341"/>
                  </a:cubicBezTo>
                  <a:cubicBezTo>
                    <a:pt x="10129" y="5880"/>
                    <a:pt x="10924" y="5587"/>
                    <a:pt x="11217" y="4415"/>
                  </a:cubicBezTo>
                  <a:cubicBezTo>
                    <a:pt x="11552" y="2992"/>
                    <a:pt x="11552" y="1486"/>
                    <a:pt x="11259" y="63"/>
                  </a:cubicBezTo>
                  <a:cubicBezTo>
                    <a:pt x="11259" y="21"/>
                    <a:pt x="11217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4496802" y="1723639"/>
              <a:ext cx="66181" cy="167765"/>
            </a:xfrm>
            <a:custGeom>
              <a:avLst/>
              <a:gdLst/>
              <a:ahLst/>
              <a:cxnLst/>
              <a:rect l="l" t="t" r="r" b="b"/>
              <a:pathLst>
                <a:path w="3307" h="8383" extrusionOk="0">
                  <a:moveTo>
                    <a:pt x="0" y="1"/>
                  </a:moveTo>
                  <a:cubicBezTo>
                    <a:pt x="84" y="461"/>
                    <a:pt x="921" y="922"/>
                    <a:pt x="921" y="963"/>
                  </a:cubicBezTo>
                  <a:cubicBezTo>
                    <a:pt x="461" y="2303"/>
                    <a:pt x="545" y="3935"/>
                    <a:pt x="754" y="5316"/>
                  </a:cubicBezTo>
                  <a:cubicBezTo>
                    <a:pt x="879" y="5986"/>
                    <a:pt x="1130" y="8120"/>
                    <a:pt x="1884" y="8371"/>
                  </a:cubicBezTo>
                  <a:cubicBezTo>
                    <a:pt x="1906" y="8379"/>
                    <a:pt x="1928" y="8382"/>
                    <a:pt x="1950" y="8382"/>
                  </a:cubicBezTo>
                  <a:cubicBezTo>
                    <a:pt x="2051" y="8382"/>
                    <a:pt x="2142" y="8307"/>
                    <a:pt x="2177" y="8204"/>
                  </a:cubicBezTo>
                  <a:cubicBezTo>
                    <a:pt x="2470" y="7367"/>
                    <a:pt x="2763" y="6530"/>
                    <a:pt x="3056" y="5651"/>
                  </a:cubicBezTo>
                  <a:cubicBezTo>
                    <a:pt x="3307" y="4856"/>
                    <a:pt x="3307" y="4019"/>
                    <a:pt x="3139" y="3265"/>
                  </a:cubicBezTo>
                  <a:cubicBezTo>
                    <a:pt x="2553" y="1382"/>
                    <a:pt x="1382" y="25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4524439" y="1789180"/>
              <a:ext cx="24315" cy="80290"/>
            </a:xfrm>
            <a:custGeom>
              <a:avLst/>
              <a:gdLst/>
              <a:ahLst/>
              <a:cxnLst/>
              <a:rect l="l" t="t" r="r" b="b"/>
              <a:pathLst>
                <a:path w="1215" h="4012" extrusionOk="0">
                  <a:moveTo>
                    <a:pt x="299" y="1"/>
                  </a:moveTo>
                  <a:cubicBezTo>
                    <a:pt x="273" y="1"/>
                    <a:pt x="252" y="11"/>
                    <a:pt x="252" y="32"/>
                  </a:cubicBezTo>
                  <a:lnTo>
                    <a:pt x="210" y="32"/>
                  </a:lnTo>
                  <a:lnTo>
                    <a:pt x="252" y="74"/>
                  </a:lnTo>
                  <a:cubicBezTo>
                    <a:pt x="168" y="1413"/>
                    <a:pt x="1" y="2627"/>
                    <a:pt x="377" y="3924"/>
                  </a:cubicBezTo>
                  <a:cubicBezTo>
                    <a:pt x="377" y="3976"/>
                    <a:pt x="425" y="4012"/>
                    <a:pt x="472" y="4012"/>
                  </a:cubicBezTo>
                  <a:cubicBezTo>
                    <a:pt x="500" y="4012"/>
                    <a:pt x="529" y="3998"/>
                    <a:pt x="545" y="3966"/>
                  </a:cubicBezTo>
                  <a:cubicBezTo>
                    <a:pt x="1005" y="3297"/>
                    <a:pt x="1214" y="2543"/>
                    <a:pt x="1214" y="1748"/>
                  </a:cubicBezTo>
                  <a:cubicBezTo>
                    <a:pt x="1131" y="1120"/>
                    <a:pt x="838" y="576"/>
                    <a:pt x="377" y="158"/>
                  </a:cubicBezTo>
                  <a:cubicBezTo>
                    <a:pt x="377" y="116"/>
                    <a:pt x="377" y="74"/>
                    <a:pt x="377" y="32"/>
                  </a:cubicBezTo>
                  <a:cubicBezTo>
                    <a:pt x="356" y="11"/>
                    <a:pt x="325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4320912" y="1718275"/>
              <a:ext cx="233706" cy="451802"/>
            </a:xfrm>
            <a:custGeom>
              <a:avLst/>
              <a:gdLst/>
              <a:ahLst/>
              <a:cxnLst/>
              <a:rect l="l" t="t" r="r" b="b"/>
              <a:pathLst>
                <a:path w="11678" h="22576" extrusionOk="0">
                  <a:moveTo>
                    <a:pt x="7949" y="1"/>
                  </a:moveTo>
                  <a:cubicBezTo>
                    <a:pt x="7254" y="1"/>
                    <a:pt x="6492" y="622"/>
                    <a:pt x="4688" y="2780"/>
                  </a:cubicBezTo>
                  <a:cubicBezTo>
                    <a:pt x="3181" y="4580"/>
                    <a:pt x="2010" y="6630"/>
                    <a:pt x="1298" y="8848"/>
                  </a:cubicBezTo>
                  <a:cubicBezTo>
                    <a:pt x="1131" y="9518"/>
                    <a:pt x="963" y="10229"/>
                    <a:pt x="838" y="10941"/>
                  </a:cubicBezTo>
                  <a:cubicBezTo>
                    <a:pt x="838" y="11150"/>
                    <a:pt x="796" y="11359"/>
                    <a:pt x="754" y="11611"/>
                  </a:cubicBezTo>
                  <a:cubicBezTo>
                    <a:pt x="712" y="11862"/>
                    <a:pt x="670" y="11987"/>
                    <a:pt x="628" y="12155"/>
                  </a:cubicBezTo>
                  <a:cubicBezTo>
                    <a:pt x="1" y="15294"/>
                    <a:pt x="210" y="18516"/>
                    <a:pt x="1214" y="21529"/>
                  </a:cubicBezTo>
                  <a:cubicBezTo>
                    <a:pt x="1298" y="21948"/>
                    <a:pt x="1549" y="22325"/>
                    <a:pt x="1926" y="22576"/>
                  </a:cubicBezTo>
                  <a:cubicBezTo>
                    <a:pt x="2051" y="22366"/>
                    <a:pt x="3307" y="21990"/>
                    <a:pt x="3809" y="21864"/>
                  </a:cubicBezTo>
                  <a:cubicBezTo>
                    <a:pt x="4437" y="21655"/>
                    <a:pt x="4897" y="21488"/>
                    <a:pt x="5358" y="21362"/>
                  </a:cubicBezTo>
                  <a:lnTo>
                    <a:pt x="5358" y="21362"/>
                  </a:lnTo>
                  <a:cubicBezTo>
                    <a:pt x="5203" y="21386"/>
                    <a:pt x="5048" y="21398"/>
                    <a:pt x="4894" y="21398"/>
                  </a:cubicBezTo>
                  <a:cubicBezTo>
                    <a:pt x="4258" y="21398"/>
                    <a:pt x="3637" y="21197"/>
                    <a:pt x="3098" y="20860"/>
                  </a:cubicBezTo>
                  <a:cubicBezTo>
                    <a:pt x="2983" y="20784"/>
                    <a:pt x="3077" y="20603"/>
                    <a:pt x="3190" y="20603"/>
                  </a:cubicBezTo>
                  <a:cubicBezTo>
                    <a:pt x="3201" y="20603"/>
                    <a:pt x="3212" y="20605"/>
                    <a:pt x="3223" y="20609"/>
                  </a:cubicBezTo>
                  <a:cubicBezTo>
                    <a:pt x="3728" y="20821"/>
                    <a:pt x="4276" y="20916"/>
                    <a:pt x="4839" y="20916"/>
                  </a:cubicBezTo>
                  <a:cubicBezTo>
                    <a:pt x="6611" y="20916"/>
                    <a:pt x="8525" y="19974"/>
                    <a:pt x="9668" y="18767"/>
                  </a:cubicBezTo>
                  <a:cubicBezTo>
                    <a:pt x="10422" y="17972"/>
                    <a:pt x="10966" y="17009"/>
                    <a:pt x="11301" y="15963"/>
                  </a:cubicBezTo>
                  <a:cubicBezTo>
                    <a:pt x="11426" y="15419"/>
                    <a:pt x="11552" y="14875"/>
                    <a:pt x="11594" y="14289"/>
                  </a:cubicBezTo>
                  <a:cubicBezTo>
                    <a:pt x="11635" y="14038"/>
                    <a:pt x="11677" y="13787"/>
                    <a:pt x="11635" y="13578"/>
                  </a:cubicBezTo>
                  <a:lnTo>
                    <a:pt x="11635" y="13201"/>
                  </a:lnTo>
                  <a:lnTo>
                    <a:pt x="10966" y="12489"/>
                  </a:lnTo>
                  <a:cubicBezTo>
                    <a:pt x="10950" y="12497"/>
                    <a:pt x="10935" y="12501"/>
                    <a:pt x="10920" y="12501"/>
                  </a:cubicBezTo>
                  <a:cubicBezTo>
                    <a:pt x="10856" y="12501"/>
                    <a:pt x="10806" y="12432"/>
                    <a:pt x="10840" y="12364"/>
                  </a:cubicBezTo>
                  <a:cubicBezTo>
                    <a:pt x="10882" y="12280"/>
                    <a:pt x="10966" y="12196"/>
                    <a:pt x="11049" y="12155"/>
                  </a:cubicBezTo>
                  <a:cubicBezTo>
                    <a:pt x="11008" y="12113"/>
                    <a:pt x="10966" y="12113"/>
                    <a:pt x="10966" y="12071"/>
                  </a:cubicBezTo>
                  <a:lnTo>
                    <a:pt x="10966" y="12029"/>
                  </a:lnTo>
                  <a:cubicBezTo>
                    <a:pt x="10840" y="12155"/>
                    <a:pt x="10673" y="12196"/>
                    <a:pt x="10505" y="12238"/>
                  </a:cubicBezTo>
                  <a:cubicBezTo>
                    <a:pt x="10422" y="12238"/>
                    <a:pt x="10338" y="12155"/>
                    <a:pt x="10422" y="12071"/>
                  </a:cubicBezTo>
                  <a:cubicBezTo>
                    <a:pt x="11259" y="11067"/>
                    <a:pt x="11217" y="10188"/>
                    <a:pt x="10673" y="9016"/>
                  </a:cubicBezTo>
                  <a:cubicBezTo>
                    <a:pt x="10296" y="8179"/>
                    <a:pt x="9961" y="7342"/>
                    <a:pt x="9794" y="6421"/>
                  </a:cubicBezTo>
                  <a:cubicBezTo>
                    <a:pt x="9668" y="5375"/>
                    <a:pt x="9627" y="4328"/>
                    <a:pt x="9710" y="3282"/>
                  </a:cubicBezTo>
                  <a:cubicBezTo>
                    <a:pt x="9710" y="2236"/>
                    <a:pt x="9585" y="771"/>
                    <a:pt x="8580" y="143"/>
                  </a:cubicBezTo>
                  <a:cubicBezTo>
                    <a:pt x="8358" y="57"/>
                    <a:pt x="8157" y="1"/>
                    <a:pt x="7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4369725" y="1723650"/>
              <a:ext cx="196784" cy="420329"/>
            </a:xfrm>
            <a:custGeom>
              <a:avLst/>
              <a:gdLst/>
              <a:ahLst/>
              <a:cxnLst/>
              <a:rect l="l" t="t" r="r" b="b"/>
              <a:pathLst>
                <a:path w="9530" h="21321" extrusionOk="0">
                  <a:moveTo>
                    <a:pt x="5470" y="0"/>
                  </a:moveTo>
                  <a:lnTo>
                    <a:pt x="5470" y="0"/>
                  </a:lnTo>
                  <a:cubicBezTo>
                    <a:pt x="6474" y="628"/>
                    <a:pt x="6683" y="2135"/>
                    <a:pt x="6683" y="3181"/>
                  </a:cubicBezTo>
                  <a:cubicBezTo>
                    <a:pt x="6642" y="4227"/>
                    <a:pt x="6642" y="5274"/>
                    <a:pt x="6767" y="6320"/>
                  </a:cubicBezTo>
                  <a:cubicBezTo>
                    <a:pt x="6976" y="7199"/>
                    <a:pt x="7269" y="8078"/>
                    <a:pt x="7688" y="8873"/>
                  </a:cubicBezTo>
                  <a:cubicBezTo>
                    <a:pt x="8190" y="10045"/>
                    <a:pt x="8232" y="10966"/>
                    <a:pt x="7395" y="11970"/>
                  </a:cubicBezTo>
                  <a:cubicBezTo>
                    <a:pt x="7311" y="12054"/>
                    <a:pt x="7395" y="12137"/>
                    <a:pt x="7479" y="12137"/>
                  </a:cubicBezTo>
                  <a:cubicBezTo>
                    <a:pt x="7646" y="12095"/>
                    <a:pt x="7813" y="12012"/>
                    <a:pt x="7981" y="11970"/>
                  </a:cubicBezTo>
                  <a:lnTo>
                    <a:pt x="7981" y="11970"/>
                  </a:lnTo>
                  <a:cubicBezTo>
                    <a:pt x="7981" y="12012"/>
                    <a:pt x="7897" y="12137"/>
                    <a:pt x="7855" y="12263"/>
                  </a:cubicBezTo>
                  <a:cubicBezTo>
                    <a:pt x="7787" y="12331"/>
                    <a:pt x="7858" y="12400"/>
                    <a:pt x="7932" y="12400"/>
                  </a:cubicBezTo>
                  <a:cubicBezTo>
                    <a:pt x="7949" y="12400"/>
                    <a:pt x="7965" y="12396"/>
                    <a:pt x="7981" y="12388"/>
                  </a:cubicBezTo>
                  <a:cubicBezTo>
                    <a:pt x="8316" y="12891"/>
                    <a:pt x="8525" y="13518"/>
                    <a:pt x="8483" y="14146"/>
                  </a:cubicBezTo>
                  <a:cubicBezTo>
                    <a:pt x="8483" y="14690"/>
                    <a:pt x="8441" y="15276"/>
                    <a:pt x="8274" y="15862"/>
                  </a:cubicBezTo>
                  <a:cubicBezTo>
                    <a:pt x="7981" y="16908"/>
                    <a:pt x="7437" y="17871"/>
                    <a:pt x="6683" y="18666"/>
                  </a:cubicBezTo>
                  <a:cubicBezTo>
                    <a:pt x="5536" y="19877"/>
                    <a:pt x="3612" y="20797"/>
                    <a:pt x="1835" y="20797"/>
                  </a:cubicBezTo>
                  <a:cubicBezTo>
                    <a:pt x="1279" y="20797"/>
                    <a:pt x="737" y="20707"/>
                    <a:pt x="238" y="20508"/>
                  </a:cubicBezTo>
                  <a:cubicBezTo>
                    <a:pt x="220" y="20503"/>
                    <a:pt x="203" y="20501"/>
                    <a:pt x="187" y="20501"/>
                  </a:cubicBezTo>
                  <a:cubicBezTo>
                    <a:pt x="55" y="20501"/>
                    <a:pt x="1" y="20642"/>
                    <a:pt x="113" y="20717"/>
                  </a:cubicBezTo>
                  <a:cubicBezTo>
                    <a:pt x="650" y="21111"/>
                    <a:pt x="1310" y="21321"/>
                    <a:pt x="1987" y="21321"/>
                  </a:cubicBezTo>
                  <a:cubicBezTo>
                    <a:pt x="2101" y="21321"/>
                    <a:pt x="2216" y="21315"/>
                    <a:pt x="2331" y="21303"/>
                  </a:cubicBezTo>
                  <a:cubicBezTo>
                    <a:pt x="2791" y="21135"/>
                    <a:pt x="3210" y="21010"/>
                    <a:pt x="3712" y="20759"/>
                  </a:cubicBezTo>
                  <a:cubicBezTo>
                    <a:pt x="5177" y="20173"/>
                    <a:pt x="6809" y="19503"/>
                    <a:pt x="7939" y="18373"/>
                  </a:cubicBezTo>
                  <a:cubicBezTo>
                    <a:pt x="9111" y="17160"/>
                    <a:pt x="9487" y="15444"/>
                    <a:pt x="9487" y="13811"/>
                  </a:cubicBezTo>
                  <a:cubicBezTo>
                    <a:pt x="9529" y="12933"/>
                    <a:pt x="9446" y="12095"/>
                    <a:pt x="9194" y="11258"/>
                  </a:cubicBezTo>
                  <a:cubicBezTo>
                    <a:pt x="9153" y="11091"/>
                    <a:pt x="9111" y="10924"/>
                    <a:pt x="9069" y="10798"/>
                  </a:cubicBezTo>
                  <a:cubicBezTo>
                    <a:pt x="9027" y="10421"/>
                    <a:pt x="8943" y="10045"/>
                    <a:pt x="8818" y="9668"/>
                  </a:cubicBezTo>
                  <a:cubicBezTo>
                    <a:pt x="8609" y="8789"/>
                    <a:pt x="8316" y="7910"/>
                    <a:pt x="7939" y="7031"/>
                  </a:cubicBezTo>
                  <a:cubicBezTo>
                    <a:pt x="7604" y="6194"/>
                    <a:pt x="7520" y="5274"/>
                    <a:pt x="7688" y="4395"/>
                  </a:cubicBezTo>
                  <a:cubicBezTo>
                    <a:pt x="7771" y="3893"/>
                    <a:pt x="7395" y="545"/>
                    <a:pt x="547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4335250" y="1936050"/>
              <a:ext cx="227722" cy="71529"/>
            </a:xfrm>
            <a:custGeom>
              <a:avLst/>
              <a:gdLst/>
              <a:ahLst/>
              <a:cxnLst/>
              <a:rect l="l" t="t" r="r" b="b"/>
              <a:pathLst>
                <a:path w="11379" h="3725" extrusionOk="0">
                  <a:moveTo>
                    <a:pt x="11337" y="1"/>
                  </a:moveTo>
                  <a:cubicBezTo>
                    <a:pt x="10291" y="1968"/>
                    <a:pt x="7696" y="2888"/>
                    <a:pt x="5645" y="3307"/>
                  </a:cubicBezTo>
                  <a:cubicBezTo>
                    <a:pt x="5136" y="3399"/>
                    <a:pt x="4576" y="3458"/>
                    <a:pt x="4013" y="3458"/>
                  </a:cubicBezTo>
                  <a:cubicBezTo>
                    <a:pt x="2265" y="3458"/>
                    <a:pt x="480" y="2884"/>
                    <a:pt x="37" y="921"/>
                  </a:cubicBezTo>
                  <a:lnTo>
                    <a:pt x="37" y="921"/>
                  </a:lnTo>
                  <a:cubicBezTo>
                    <a:pt x="0" y="3041"/>
                    <a:pt x="2229" y="3725"/>
                    <a:pt x="4049" y="3725"/>
                  </a:cubicBezTo>
                  <a:cubicBezTo>
                    <a:pt x="4314" y="3725"/>
                    <a:pt x="4569" y="3710"/>
                    <a:pt x="4808" y="3684"/>
                  </a:cubicBezTo>
                  <a:cubicBezTo>
                    <a:pt x="6984" y="3433"/>
                    <a:pt x="10667" y="2512"/>
                    <a:pt x="11379" y="126"/>
                  </a:cubicBezTo>
                  <a:cubicBezTo>
                    <a:pt x="11337" y="84"/>
                    <a:pt x="11337" y="43"/>
                    <a:pt x="11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4524775" y="1548750"/>
              <a:ext cx="99400" cy="330650"/>
            </a:xfrm>
            <a:custGeom>
              <a:avLst/>
              <a:gdLst/>
              <a:ahLst/>
              <a:cxnLst/>
              <a:rect l="l" t="t" r="r" b="b"/>
              <a:pathLst>
                <a:path w="3976" h="13226" extrusionOk="0">
                  <a:moveTo>
                    <a:pt x="2386" y="1"/>
                  </a:moveTo>
                  <a:cubicBezTo>
                    <a:pt x="2218" y="84"/>
                    <a:pt x="1967" y="126"/>
                    <a:pt x="1758" y="126"/>
                  </a:cubicBezTo>
                  <a:cubicBezTo>
                    <a:pt x="1590" y="126"/>
                    <a:pt x="1465" y="126"/>
                    <a:pt x="1297" y="84"/>
                  </a:cubicBezTo>
                  <a:lnTo>
                    <a:pt x="1297" y="84"/>
                  </a:lnTo>
                  <a:cubicBezTo>
                    <a:pt x="1423" y="1214"/>
                    <a:pt x="1423" y="2386"/>
                    <a:pt x="1465" y="3516"/>
                  </a:cubicBezTo>
                  <a:cubicBezTo>
                    <a:pt x="1507" y="4814"/>
                    <a:pt x="1507" y="6111"/>
                    <a:pt x="1465" y="7408"/>
                  </a:cubicBezTo>
                  <a:cubicBezTo>
                    <a:pt x="1507" y="8455"/>
                    <a:pt x="1381" y="9459"/>
                    <a:pt x="1046" y="10464"/>
                  </a:cubicBezTo>
                  <a:cubicBezTo>
                    <a:pt x="795" y="11008"/>
                    <a:pt x="460" y="11468"/>
                    <a:pt x="0" y="11887"/>
                  </a:cubicBezTo>
                  <a:cubicBezTo>
                    <a:pt x="126" y="12347"/>
                    <a:pt x="251" y="12765"/>
                    <a:pt x="419" y="13226"/>
                  </a:cubicBezTo>
                  <a:cubicBezTo>
                    <a:pt x="753" y="12765"/>
                    <a:pt x="1046" y="12263"/>
                    <a:pt x="1297" y="11761"/>
                  </a:cubicBezTo>
                  <a:cubicBezTo>
                    <a:pt x="1590" y="11175"/>
                    <a:pt x="1925" y="10087"/>
                    <a:pt x="1925" y="10087"/>
                  </a:cubicBezTo>
                  <a:cubicBezTo>
                    <a:pt x="2218" y="11008"/>
                    <a:pt x="2679" y="11887"/>
                    <a:pt x="3306" y="12640"/>
                  </a:cubicBezTo>
                  <a:cubicBezTo>
                    <a:pt x="3474" y="12263"/>
                    <a:pt x="3767" y="11803"/>
                    <a:pt x="3976" y="11384"/>
                  </a:cubicBezTo>
                  <a:cubicBezTo>
                    <a:pt x="3809" y="11133"/>
                    <a:pt x="3516" y="10715"/>
                    <a:pt x="3264" y="10338"/>
                  </a:cubicBezTo>
                  <a:cubicBezTo>
                    <a:pt x="2218" y="8706"/>
                    <a:pt x="2386" y="6446"/>
                    <a:pt x="2386" y="5441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1" name="Google Shape;861;p11"/>
            <p:cNvGrpSpPr/>
            <p:nvPr/>
          </p:nvGrpSpPr>
          <p:grpSpPr>
            <a:xfrm>
              <a:off x="4523725" y="1539350"/>
              <a:ext cx="104650" cy="306575"/>
              <a:chOff x="5877975" y="1159900"/>
              <a:chExt cx="104650" cy="306575"/>
            </a:xfrm>
          </p:grpSpPr>
          <p:sp>
            <p:nvSpPr>
              <p:cNvPr id="862" name="Google Shape;862;p11"/>
              <p:cNvSpPr/>
              <p:nvPr/>
            </p:nvSpPr>
            <p:spPr>
              <a:xfrm>
                <a:off x="5934475" y="1167225"/>
                <a:ext cx="48150" cy="2846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1384" extrusionOk="0">
                    <a:moveTo>
                      <a:pt x="502" y="0"/>
                    </a:moveTo>
                    <a:lnTo>
                      <a:pt x="502" y="0"/>
                    </a:lnTo>
                    <a:cubicBezTo>
                      <a:pt x="419" y="42"/>
                      <a:pt x="293" y="84"/>
                      <a:pt x="168" y="84"/>
                    </a:cubicBezTo>
                    <a:lnTo>
                      <a:pt x="168" y="5524"/>
                    </a:lnTo>
                    <a:cubicBezTo>
                      <a:pt x="168" y="6529"/>
                      <a:pt x="0" y="8789"/>
                      <a:pt x="1046" y="10421"/>
                    </a:cubicBezTo>
                    <a:cubicBezTo>
                      <a:pt x="1298" y="10798"/>
                      <a:pt x="1507" y="11133"/>
                      <a:pt x="1716" y="11384"/>
                    </a:cubicBezTo>
                    <a:cubicBezTo>
                      <a:pt x="1800" y="11133"/>
                      <a:pt x="1925" y="10965"/>
                      <a:pt x="1925" y="10965"/>
                    </a:cubicBezTo>
                    <a:cubicBezTo>
                      <a:pt x="712" y="9417"/>
                      <a:pt x="544" y="7240"/>
                      <a:pt x="502" y="5650"/>
                    </a:cubicBezTo>
                    <a:cubicBezTo>
                      <a:pt x="461" y="401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1"/>
              <p:cNvSpPr/>
              <p:nvPr/>
            </p:nvSpPr>
            <p:spPr>
              <a:xfrm>
                <a:off x="5877975" y="1168250"/>
                <a:ext cx="387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1929" extrusionOk="0">
                    <a:moveTo>
                      <a:pt x="837" y="1"/>
                    </a:moveTo>
                    <a:lnTo>
                      <a:pt x="837" y="8246"/>
                    </a:lnTo>
                    <a:cubicBezTo>
                      <a:pt x="795" y="9292"/>
                      <a:pt x="502" y="10338"/>
                      <a:pt x="0" y="11259"/>
                    </a:cubicBezTo>
                    <a:cubicBezTo>
                      <a:pt x="0" y="11468"/>
                      <a:pt x="0" y="11719"/>
                      <a:pt x="42" y="11929"/>
                    </a:cubicBezTo>
                    <a:cubicBezTo>
                      <a:pt x="502" y="11510"/>
                      <a:pt x="837" y="11050"/>
                      <a:pt x="1088" y="10506"/>
                    </a:cubicBezTo>
                    <a:cubicBezTo>
                      <a:pt x="1423" y="9543"/>
                      <a:pt x="1549" y="8497"/>
                      <a:pt x="1507" y="7492"/>
                    </a:cubicBezTo>
                    <a:cubicBezTo>
                      <a:pt x="1549" y="6153"/>
                      <a:pt x="1549" y="4856"/>
                      <a:pt x="1507" y="3558"/>
                    </a:cubicBezTo>
                    <a:cubicBezTo>
                      <a:pt x="1507" y="2428"/>
                      <a:pt x="1465" y="1256"/>
                      <a:pt x="1339" y="126"/>
                    </a:cubicBezTo>
                    <a:cubicBezTo>
                      <a:pt x="1172" y="126"/>
                      <a:pt x="1005" y="85"/>
                      <a:pt x="8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1"/>
              <p:cNvSpPr/>
              <p:nvPr/>
            </p:nvSpPr>
            <p:spPr>
              <a:xfrm>
                <a:off x="5898900" y="1159900"/>
                <a:ext cx="481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503" extrusionOk="0">
                    <a:moveTo>
                      <a:pt x="963" y="0"/>
                    </a:moveTo>
                    <a:cubicBezTo>
                      <a:pt x="0" y="0"/>
                      <a:pt x="0" y="335"/>
                      <a:pt x="0" y="335"/>
                    </a:cubicBezTo>
                    <a:cubicBezTo>
                      <a:pt x="0" y="335"/>
                      <a:pt x="42" y="419"/>
                      <a:pt x="209" y="502"/>
                    </a:cubicBezTo>
                    <a:cubicBezTo>
                      <a:pt x="419" y="335"/>
                      <a:pt x="628" y="293"/>
                      <a:pt x="837" y="251"/>
                    </a:cubicBezTo>
                    <a:cubicBezTo>
                      <a:pt x="897" y="244"/>
                      <a:pt x="956" y="240"/>
                      <a:pt x="1015" y="240"/>
                    </a:cubicBezTo>
                    <a:cubicBezTo>
                      <a:pt x="1288" y="240"/>
                      <a:pt x="1551" y="315"/>
                      <a:pt x="1758" y="419"/>
                    </a:cubicBezTo>
                    <a:cubicBezTo>
                      <a:pt x="1842" y="377"/>
                      <a:pt x="1884" y="335"/>
                      <a:pt x="1925" y="293"/>
                    </a:cubicBezTo>
                    <a:cubicBezTo>
                      <a:pt x="1925" y="293"/>
                      <a:pt x="1925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1"/>
              <p:cNvSpPr/>
              <p:nvPr/>
            </p:nvSpPr>
            <p:spPr>
              <a:xfrm>
                <a:off x="5904125" y="1165900"/>
                <a:ext cx="387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47" extrusionOk="0">
                    <a:moveTo>
                      <a:pt x="806" y="0"/>
                    </a:moveTo>
                    <a:cubicBezTo>
                      <a:pt x="747" y="0"/>
                      <a:pt x="688" y="4"/>
                      <a:pt x="628" y="11"/>
                    </a:cubicBezTo>
                    <a:cubicBezTo>
                      <a:pt x="419" y="53"/>
                      <a:pt x="210" y="137"/>
                      <a:pt x="0" y="262"/>
                    </a:cubicBezTo>
                    <a:cubicBezTo>
                      <a:pt x="252" y="304"/>
                      <a:pt x="503" y="346"/>
                      <a:pt x="754" y="346"/>
                    </a:cubicBezTo>
                    <a:cubicBezTo>
                      <a:pt x="1047" y="346"/>
                      <a:pt x="1298" y="304"/>
                      <a:pt x="1549" y="179"/>
                    </a:cubicBezTo>
                    <a:cubicBezTo>
                      <a:pt x="1342" y="75"/>
                      <a:pt x="1079" y="0"/>
                      <a:pt x="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6" name="Google Shape;866;p11"/>
            <p:cNvGrpSpPr/>
            <p:nvPr/>
          </p:nvGrpSpPr>
          <p:grpSpPr>
            <a:xfrm>
              <a:off x="4523725" y="1564450"/>
              <a:ext cx="106750" cy="291950"/>
              <a:chOff x="5877975" y="1185000"/>
              <a:chExt cx="106750" cy="291950"/>
            </a:xfrm>
          </p:grpSpPr>
          <p:sp>
            <p:nvSpPr>
              <p:cNvPr id="867" name="Google Shape;867;p11"/>
              <p:cNvSpPr/>
              <p:nvPr/>
            </p:nvSpPr>
            <p:spPr>
              <a:xfrm>
                <a:off x="5898900" y="1185000"/>
                <a:ext cx="481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484" extrusionOk="0">
                    <a:moveTo>
                      <a:pt x="0" y="1"/>
                    </a:moveTo>
                    <a:lnTo>
                      <a:pt x="0" y="252"/>
                    </a:lnTo>
                    <a:cubicBezTo>
                      <a:pt x="318" y="410"/>
                      <a:pt x="672" y="483"/>
                      <a:pt x="1030" y="483"/>
                    </a:cubicBezTo>
                    <a:cubicBezTo>
                      <a:pt x="1333" y="483"/>
                      <a:pt x="1638" y="431"/>
                      <a:pt x="1925" y="335"/>
                    </a:cubicBezTo>
                    <a:lnTo>
                      <a:pt x="1925" y="42"/>
                    </a:lnTo>
                    <a:cubicBezTo>
                      <a:pt x="1758" y="126"/>
                      <a:pt x="1591" y="168"/>
                      <a:pt x="1423" y="210"/>
                    </a:cubicBezTo>
                    <a:cubicBezTo>
                      <a:pt x="1310" y="219"/>
                      <a:pt x="1197" y="224"/>
                      <a:pt x="1086" y="224"/>
                    </a:cubicBezTo>
                    <a:cubicBezTo>
                      <a:pt x="699" y="224"/>
                      <a:pt x="325" y="1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1"/>
              <p:cNvSpPr/>
              <p:nvPr/>
            </p:nvSpPr>
            <p:spPr>
              <a:xfrm>
                <a:off x="5898900" y="1206975"/>
                <a:ext cx="48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501" extrusionOk="0">
                    <a:moveTo>
                      <a:pt x="0" y="0"/>
                    </a:moveTo>
                    <a:lnTo>
                      <a:pt x="0" y="252"/>
                    </a:lnTo>
                    <a:cubicBezTo>
                      <a:pt x="327" y="415"/>
                      <a:pt x="692" y="500"/>
                      <a:pt x="1061" y="500"/>
                    </a:cubicBezTo>
                    <a:cubicBezTo>
                      <a:pt x="1353" y="500"/>
                      <a:pt x="1648" y="446"/>
                      <a:pt x="1925" y="335"/>
                    </a:cubicBezTo>
                    <a:lnTo>
                      <a:pt x="1925" y="84"/>
                    </a:lnTo>
                    <a:cubicBezTo>
                      <a:pt x="1758" y="126"/>
                      <a:pt x="1591" y="168"/>
                      <a:pt x="1423" y="210"/>
                    </a:cubicBezTo>
                    <a:cubicBezTo>
                      <a:pt x="1293" y="231"/>
                      <a:pt x="1164" y="242"/>
                      <a:pt x="1035" y="242"/>
                    </a:cubicBezTo>
                    <a:cubicBezTo>
                      <a:pt x="667" y="242"/>
                      <a:pt x="311" y="15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1"/>
              <p:cNvSpPr/>
              <p:nvPr/>
            </p:nvSpPr>
            <p:spPr>
              <a:xfrm>
                <a:off x="5898900" y="1226850"/>
                <a:ext cx="48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501" extrusionOk="0">
                    <a:moveTo>
                      <a:pt x="0" y="1"/>
                    </a:moveTo>
                    <a:lnTo>
                      <a:pt x="0" y="252"/>
                    </a:lnTo>
                    <a:cubicBezTo>
                      <a:pt x="327" y="415"/>
                      <a:pt x="692" y="500"/>
                      <a:pt x="1061" y="500"/>
                    </a:cubicBezTo>
                    <a:cubicBezTo>
                      <a:pt x="1353" y="500"/>
                      <a:pt x="1648" y="447"/>
                      <a:pt x="1925" y="335"/>
                    </a:cubicBezTo>
                    <a:lnTo>
                      <a:pt x="1925" y="84"/>
                    </a:lnTo>
                    <a:cubicBezTo>
                      <a:pt x="1758" y="126"/>
                      <a:pt x="1591" y="210"/>
                      <a:pt x="1423" y="210"/>
                    </a:cubicBezTo>
                    <a:cubicBezTo>
                      <a:pt x="1293" y="231"/>
                      <a:pt x="1164" y="242"/>
                      <a:pt x="1035" y="242"/>
                    </a:cubicBezTo>
                    <a:cubicBezTo>
                      <a:pt x="667" y="242"/>
                      <a:pt x="311" y="15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1"/>
              <p:cNvSpPr/>
              <p:nvPr/>
            </p:nvSpPr>
            <p:spPr>
              <a:xfrm>
                <a:off x="5898900" y="1249875"/>
                <a:ext cx="48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501" extrusionOk="0">
                    <a:moveTo>
                      <a:pt x="0" y="0"/>
                    </a:moveTo>
                    <a:lnTo>
                      <a:pt x="0" y="251"/>
                    </a:lnTo>
                    <a:cubicBezTo>
                      <a:pt x="327" y="415"/>
                      <a:pt x="692" y="500"/>
                      <a:pt x="1061" y="500"/>
                    </a:cubicBezTo>
                    <a:cubicBezTo>
                      <a:pt x="1353" y="500"/>
                      <a:pt x="1648" y="446"/>
                      <a:pt x="1925" y="335"/>
                    </a:cubicBezTo>
                    <a:lnTo>
                      <a:pt x="1925" y="42"/>
                    </a:lnTo>
                    <a:cubicBezTo>
                      <a:pt x="1758" y="126"/>
                      <a:pt x="1591" y="168"/>
                      <a:pt x="1423" y="210"/>
                    </a:cubicBezTo>
                    <a:cubicBezTo>
                      <a:pt x="1293" y="231"/>
                      <a:pt x="1164" y="242"/>
                      <a:pt x="1035" y="242"/>
                    </a:cubicBezTo>
                    <a:cubicBezTo>
                      <a:pt x="667" y="242"/>
                      <a:pt x="311" y="15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1"/>
              <p:cNvSpPr/>
              <p:nvPr/>
            </p:nvSpPr>
            <p:spPr>
              <a:xfrm>
                <a:off x="5898900" y="1272900"/>
                <a:ext cx="481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477" extrusionOk="0">
                    <a:moveTo>
                      <a:pt x="0" y="0"/>
                    </a:moveTo>
                    <a:lnTo>
                      <a:pt x="0" y="251"/>
                    </a:lnTo>
                    <a:cubicBezTo>
                      <a:pt x="304" y="403"/>
                      <a:pt x="643" y="476"/>
                      <a:pt x="985" y="476"/>
                    </a:cubicBezTo>
                    <a:cubicBezTo>
                      <a:pt x="1302" y="476"/>
                      <a:pt x="1624" y="414"/>
                      <a:pt x="1925" y="293"/>
                    </a:cubicBezTo>
                    <a:lnTo>
                      <a:pt x="1925" y="42"/>
                    </a:lnTo>
                    <a:cubicBezTo>
                      <a:pt x="1758" y="126"/>
                      <a:pt x="1591" y="167"/>
                      <a:pt x="1423" y="167"/>
                    </a:cubicBezTo>
                    <a:cubicBezTo>
                      <a:pt x="1264" y="194"/>
                      <a:pt x="1105" y="208"/>
                      <a:pt x="949" y="208"/>
                    </a:cubicBezTo>
                    <a:cubicBezTo>
                      <a:pt x="611" y="208"/>
                      <a:pt x="286" y="14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1"/>
              <p:cNvSpPr/>
              <p:nvPr/>
            </p:nvSpPr>
            <p:spPr>
              <a:xfrm>
                <a:off x="5898900" y="1294850"/>
                <a:ext cx="48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501" extrusionOk="0">
                    <a:moveTo>
                      <a:pt x="0" y="1"/>
                    </a:moveTo>
                    <a:lnTo>
                      <a:pt x="0" y="252"/>
                    </a:lnTo>
                    <a:cubicBezTo>
                      <a:pt x="327" y="415"/>
                      <a:pt x="692" y="501"/>
                      <a:pt x="1061" y="501"/>
                    </a:cubicBezTo>
                    <a:cubicBezTo>
                      <a:pt x="1353" y="501"/>
                      <a:pt x="1648" y="447"/>
                      <a:pt x="1925" y="336"/>
                    </a:cubicBezTo>
                    <a:lnTo>
                      <a:pt x="1925" y="43"/>
                    </a:lnTo>
                    <a:cubicBezTo>
                      <a:pt x="1758" y="126"/>
                      <a:pt x="1591" y="168"/>
                      <a:pt x="1423" y="210"/>
                    </a:cubicBezTo>
                    <a:cubicBezTo>
                      <a:pt x="1293" y="232"/>
                      <a:pt x="1164" y="242"/>
                      <a:pt x="1035" y="242"/>
                    </a:cubicBezTo>
                    <a:cubicBezTo>
                      <a:pt x="667" y="242"/>
                      <a:pt x="311" y="15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1"/>
              <p:cNvSpPr/>
              <p:nvPr/>
            </p:nvSpPr>
            <p:spPr>
              <a:xfrm>
                <a:off x="5898900" y="1315775"/>
                <a:ext cx="492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463" extrusionOk="0">
                    <a:moveTo>
                      <a:pt x="0" y="1"/>
                    </a:moveTo>
                    <a:lnTo>
                      <a:pt x="0" y="252"/>
                    </a:lnTo>
                    <a:cubicBezTo>
                      <a:pt x="317" y="388"/>
                      <a:pt x="671" y="463"/>
                      <a:pt x="1036" y="463"/>
                    </a:cubicBezTo>
                    <a:cubicBezTo>
                      <a:pt x="1344" y="463"/>
                      <a:pt x="1660" y="409"/>
                      <a:pt x="1967" y="294"/>
                    </a:cubicBezTo>
                    <a:lnTo>
                      <a:pt x="1967" y="43"/>
                    </a:lnTo>
                    <a:cubicBezTo>
                      <a:pt x="1800" y="127"/>
                      <a:pt x="1591" y="168"/>
                      <a:pt x="1423" y="168"/>
                    </a:cubicBezTo>
                    <a:cubicBezTo>
                      <a:pt x="1264" y="195"/>
                      <a:pt x="1105" y="209"/>
                      <a:pt x="949" y="209"/>
                    </a:cubicBezTo>
                    <a:cubicBezTo>
                      <a:pt x="611" y="209"/>
                      <a:pt x="286" y="14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1"/>
              <p:cNvSpPr/>
              <p:nvPr/>
            </p:nvSpPr>
            <p:spPr>
              <a:xfrm>
                <a:off x="5897850" y="1359725"/>
                <a:ext cx="5442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509" extrusionOk="0">
                    <a:moveTo>
                      <a:pt x="0" y="1"/>
                    </a:moveTo>
                    <a:lnTo>
                      <a:pt x="0" y="252"/>
                    </a:lnTo>
                    <a:cubicBezTo>
                      <a:pt x="368" y="425"/>
                      <a:pt x="747" y="508"/>
                      <a:pt x="1125" y="508"/>
                    </a:cubicBezTo>
                    <a:cubicBezTo>
                      <a:pt x="1479" y="508"/>
                      <a:pt x="1833" y="435"/>
                      <a:pt x="2177" y="294"/>
                    </a:cubicBezTo>
                    <a:lnTo>
                      <a:pt x="2135" y="1"/>
                    </a:lnTo>
                    <a:cubicBezTo>
                      <a:pt x="1884" y="84"/>
                      <a:pt x="1674" y="168"/>
                      <a:pt x="1423" y="210"/>
                    </a:cubicBezTo>
                    <a:cubicBezTo>
                      <a:pt x="1304" y="232"/>
                      <a:pt x="1183" y="242"/>
                      <a:pt x="1060" y="242"/>
                    </a:cubicBezTo>
                    <a:cubicBezTo>
                      <a:pt x="706" y="242"/>
                      <a:pt x="342" y="15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1"/>
              <p:cNvSpPr/>
              <p:nvPr/>
            </p:nvSpPr>
            <p:spPr>
              <a:xfrm>
                <a:off x="5897850" y="1381700"/>
                <a:ext cx="586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560" extrusionOk="0">
                    <a:moveTo>
                      <a:pt x="2302" y="1"/>
                    </a:moveTo>
                    <a:cubicBezTo>
                      <a:pt x="1906" y="164"/>
                      <a:pt x="1470" y="249"/>
                      <a:pt x="1032" y="249"/>
                    </a:cubicBezTo>
                    <a:cubicBezTo>
                      <a:pt x="684" y="249"/>
                      <a:pt x="334" y="195"/>
                      <a:pt x="0" y="84"/>
                    </a:cubicBezTo>
                    <a:lnTo>
                      <a:pt x="0" y="377"/>
                    </a:lnTo>
                    <a:cubicBezTo>
                      <a:pt x="198" y="503"/>
                      <a:pt x="543" y="560"/>
                      <a:pt x="922" y="560"/>
                    </a:cubicBezTo>
                    <a:cubicBezTo>
                      <a:pt x="1424" y="560"/>
                      <a:pt x="1986" y="461"/>
                      <a:pt x="2344" y="294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1"/>
              <p:cNvSpPr/>
              <p:nvPr/>
            </p:nvSpPr>
            <p:spPr>
              <a:xfrm>
                <a:off x="5892625" y="1405775"/>
                <a:ext cx="722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618" extrusionOk="0">
                    <a:moveTo>
                      <a:pt x="2804" y="0"/>
                    </a:moveTo>
                    <a:cubicBezTo>
                      <a:pt x="2326" y="205"/>
                      <a:pt x="1823" y="311"/>
                      <a:pt x="1322" y="311"/>
                    </a:cubicBezTo>
                    <a:cubicBezTo>
                      <a:pt x="903" y="311"/>
                      <a:pt x="485" y="237"/>
                      <a:pt x="84" y="84"/>
                    </a:cubicBezTo>
                    <a:lnTo>
                      <a:pt x="0" y="377"/>
                    </a:lnTo>
                    <a:cubicBezTo>
                      <a:pt x="237" y="541"/>
                      <a:pt x="663" y="617"/>
                      <a:pt x="1135" y="617"/>
                    </a:cubicBezTo>
                    <a:cubicBezTo>
                      <a:pt x="1749" y="617"/>
                      <a:pt x="2438" y="488"/>
                      <a:pt x="2888" y="251"/>
                    </a:cubicBezTo>
                    <a:lnTo>
                      <a:pt x="28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1"/>
              <p:cNvSpPr/>
              <p:nvPr/>
            </p:nvSpPr>
            <p:spPr>
              <a:xfrm>
                <a:off x="5898900" y="1337750"/>
                <a:ext cx="50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478" extrusionOk="0">
                    <a:moveTo>
                      <a:pt x="0" y="1"/>
                    </a:moveTo>
                    <a:lnTo>
                      <a:pt x="0" y="252"/>
                    </a:lnTo>
                    <a:cubicBezTo>
                      <a:pt x="326" y="404"/>
                      <a:pt x="675" y="477"/>
                      <a:pt x="1028" y="477"/>
                    </a:cubicBezTo>
                    <a:cubicBezTo>
                      <a:pt x="1356" y="477"/>
                      <a:pt x="1687" y="415"/>
                      <a:pt x="2009" y="294"/>
                    </a:cubicBezTo>
                    <a:lnTo>
                      <a:pt x="2009" y="1"/>
                    </a:lnTo>
                    <a:cubicBezTo>
                      <a:pt x="1842" y="126"/>
                      <a:pt x="1632" y="168"/>
                      <a:pt x="1423" y="210"/>
                    </a:cubicBezTo>
                    <a:cubicBezTo>
                      <a:pt x="1310" y="219"/>
                      <a:pt x="1197" y="225"/>
                      <a:pt x="1086" y="225"/>
                    </a:cubicBezTo>
                    <a:cubicBezTo>
                      <a:pt x="699" y="225"/>
                      <a:pt x="325" y="1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1"/>
              <p:cNvSpPr/>
              <p:nvPr/>
            </p:nvSpPr>
            <p:spPr>
              <a:xfrm>
                <a:off x="5886350" y="1425650"/>
                <a:ext cx="32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15" extrusionOk="0">
                    <a:moveTo>
                      <a:pt x="126" y="0"/>
                    </a:moveTo>
                    <a:lnTo>
                      <a:pt x="0" y="251"/>
                    </a:lnTo>
                    <a:cubicBezTo>
                      <a:pt x="167" y="461"/>
                      <a:pt x="377" y="670"/>
                      <a:pt x="628" y="837"/>
                    </a:cubicBezTo>
                    <a:cubicBezTo>
                      <a:pt x="1004" y="1130"/>
                      <a:pt x="1172" y="1214"/>
                      <a:pt x="1172" y="1214"/>
                    </a:cubicBezTo>
                    <a:lnTo>
                      <a:pt x="1297" y="921"/>
                    </a:lnTo>
                    <a:cubicBezTo>
                      <a:pt x="1046" y="796"/>
                      <a:pt x="837" y="670"/>
                      <a:pt x="628" y="503"/>
                    </a:cubicBezTo>
                    <a:cubicBezTo>
                      <a:pt x="460" y="335"/>
                      <a:pt x="251" y="168"/>
                      <a:pt x="1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1"/>
              <p:cNvSpPr/>
              <p:nvPr/>
            </p:nvSpPr>
            <p:spPr>
              <a:xfrm>
                <a:off x="5877975" y="1443425"/>
                <a:ext cx="30350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1" extrusionOk="0">
                    <a:moveTo>
                      <a:pt x="126" y="1"/>
                    </a:moveTo>
                    <a:lnTo>
                      <a:pt x="0" y="252"/>
                    </a:lnTo>
                    <a:cubicBezTo>
                      <a:pt x="126" y="419"/>
                      <a:pt x="251" y="587"/>
                      <a:pt x="419" y="754"/>
                    </a:cubicBezTo>
                    <a:cubicBezTo>
                      <a:pt x="628" y="963"/>
                      <a:pt x="1088" y="1340"/>
                      <a:pt x="1088" y="1340"/>
                    </a:cubicBezTo>
                    <a:lnTo>
                      <a:pt x="1214" y="1089"/>
                    </a:lnTo>
                    <a:cubicBezTo>
                      <a:pt x="1214" y="1089"/>
                      <a:pt x="963" y="922"/>
                      <a:pt x="754" y="670"/>
                    </a:cubicBezTo>
                    <a:cubicBezTo>
                      <a:pt x="502" y="461"/>
                      <a:pt x="126" y="1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1"/>
              <p:cNvSpPr/>
              <p:nvPr/>
            </p:nvSpPr>
            <p:spPr>
              <a:xfrm>
                <a:off x="5938650" y="1424600"/>
                <a:ext cx="366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257" extrusionOk="0">
                    <a:moveTo>
                      <a:pt x="1298" y="0"/>
                    </a:moveTo>
                    <a:cubicBezTo>
                      <a:pt x="1131" y="210"/>
                      <a:pt x="921" y="377"/>
                      <a:pt x="712" y="545"/>
                    </a:cubicBezTo>
                    <a:cubicBezTo>
                      <a:pt x="503" y="712"/>
                      <a:pt x="252" y="879"/>
                      <a:pt x="1" y="963"/>
                    </a:cubicBezTo>
                    <a:lnTo>
                      <a:pt x="168" y="1256"/>
                    </a:lnTo>
                    <a:cubicBezTo>
                      <a:pt x="377" y="1130"/>
                      <a:pt x="545" y="1005"/>
                      <a:pt x="754" y="879"/>
                    </a:cubicBezTo>
                    <a:cubicBezTo>
                      <a:pt x="1005" y="670"/>
                      <a:pt x="1256" y="461"/>
                      <a:pt x="1465" y="210"/>
                    </a:cubicBezTo>
                    <a:lnTo>
                      <a:pt x="1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1"/>
              <p:cNvSpPr/>
              <p:nvPr/>
            </p:nvSpPr>
            <p:spPr>
              <a:xfrm>
                <a:off x="5951200" y="1439250"/>
                <a:ext cx="335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466" extrusionOk="0">
                    <a:moveTo>
                      <a:pt x="1214" y="0"/>
                    </a:moveTo>
                    <a:cubicBezTo>
                      <a:pt x="1214" y="0"/>
                      <a:pt x="670" y="628"/>
                      <a:pt x="461" y="837"/>
                    </a:cubicBezTo>
                    <a:cubicBezTo>
                      <a:pt x="294" y="963"/>
                      <a:pt x="126" y="1089"/>
                      <a:pt x="1" y="1214"/>
                    </a:cubicBezTo>
                    <a:lnTo>
                      <a:pt x="168" y="1465"/>
                    </a:lnTo>
                    <a:cubicBezTo>
                      <a:pt x="168" y="1465"/>
                      <a:pt x="545" y="1130"/>
                      <a:pt x="754" y="963"/>
                    </a:cubicBezTo>
                    <a:cubicBezTo>
                      <a:pt x="963" y="712"/>
                      <a:pt x="1173" y="419"/>
                      <a:pt x="1340" y="168"/>
                    </a:cubicBezTo>
                    <a:lnTo>
                      <a:pt x="12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2"/>
          <p:cNvSpPr/>
          <p:nvPr/>
        </p:nvSpPr>
        <p:spPr>
          <a:xfrm rot="5400000" flipH="1">
            <a:off x="1016834" y="-373883"/>
            <a:ext cx="1212844" cy="7252263"/>
          </a:xfrm>
          <a:custGeom>
            <a:avLst/>
            <a:gdLst/>
            <a:ahLst/>
            <a:cxnLst/>
            <a:rect l="l" t="t" r="r" b="b"/>
            <a:pathLst>
              <a:path w="6172" h="30652" extrusionOk="0">
                <a:moveTo>
                  <a:pt x="3086" y="0"/>
                </a:moveTo>
                <a:cubicBezTo>
                  <a:pt x="1544" y="0"/>
                  <a:pt x="1" y="993"/>
                  <a:pt x="1" y="2977"/>
                </a:cubicBezTo>
                <a:lnTo>
                  <a:pt x="1" y="27662"/>
                </a:lnTo>
                <a:cubicBezTo>
                  <a:pt x="1" y="29651"/>
                  <a:pt x="1550" y="30651"/>
                  <a:pt x="3096" y="30651"/>
                </a:cubicBezTo>
                <a:cubicBezTo>
                  <a:pt x="4636" y="30651"/>
                  <a:pt x="6172" y="29659"/>
                  <a:pt x="6172" y="27662"/>
                </a:cubicBezTo>
                <a:lnTo>
                  <a:pt x="6172" y="2977"/>
                </a:lnTo>
                <a:cubicBezTo>
                  <a:pt x="6172" y="993"/>
                  <a:pt x="4629" y="0"/>
                  <a:pt x="30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2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88" name="Google Shape;888;p12"/>
          <p:cNvSpPr txBox="1">
            <a:spLocks noGrp="1"/>
          </p:cNvSpPr>
          <p:nvPr>
            <p:ph type="body" idx="1"/>
          </p:nvPr>
        </p:nvSpPr>
        <p:spPr>
          <a:xfrm>
            <a:off x="713225" y="2740900"/>
            <a:ext cx="40341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 picture is worth a thousand words</a:t>
            </a:r>
            <a:endParaRPr/>
          </a:p>
        </p:txBody>
      </p:sp>
      <p:grpSp>
        <p:nvGrpSpPr>
          <p:cNvPr id="889" name="Google Shape;889;p12"/>
          <p:cNvGrpSpPr/>
          <p:nvPr/>
        </p:nvGrpSpPr>
        <p:grpSpPr>
          <a:xfrm flipH="1">
            <a:off x="7044680" y="3546825"/>
            <a:ext cx="1309890" cy="3473963"/>
            <a:chOff x="7046610" y="-2160463"/>
            <a:chExt cx="1309890" cy="3473963"/>
          </a:xfrm>
        </p:grpSpPr>
        <p:sp>
          <p:nvSpPr>
            <p:cNvPr id="890" name="Google Shape;890;p12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2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897" name="Google Shape;897;p13"/>
          <p:cNvSpPr txBox="1"/>
          <p:nvPr/>
        </p:nvSpPr>
        <p:spPr>
          <a:xfrm>
            <a:off x="715100" y="4391250"/>
            <a:ext cx="771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" sz="11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Follow the link in the graph to modify its data and then paste the new one here. </a:t>
            </a:r>
            <a:r>
              <a:rPr lang="en" sz="1150" b="1" i="0" u="none" strike="noStrike" cap="non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For more info, click here</a:t>
            </a:r>
            <a:endParaRPr sz="11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8" name="Google Shape;898;p13" title="Chart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7472" r="25151"/>
          <a:stretch/>
        </p:blipFill>
        <p:spPr>
          <a:xfrm>
            <a:off x="5264400" y="1322050"/>
            <a:ext cx="2693049" cy="27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13"/>
          <p:cNvSpPr txBox="1"/>
          <p:nvPr/>
        </p:nvSpPr>
        <p:spPr>
          <a:xfrm>
            <a:off x="8060400" y="1213450"/>
            <a:ext cx="3636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100%</a:t>
            </a:r>
            <a:endParaRPr sz="1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0" name="Google Shape;900;p13"/>
          <p:cNvSpPr txBox="1"/>
          <p:nvPr/>
        </p:nvSpPr>
        <p:spPr>
          <a:xfrm>
            <a:off x="8060400" y="1882200"/>
            <a:ext cx="3636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75%</a:t>
            </a:r>
            <a:endParaRPr sz="1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1" name="Google Shape;901;p13"/>
          <p:cNvSpPr txBox="1"/>
          <p:nvPr/>
        </p:nvSpPr>
        <p:spPr>
          <a:xfrm>
            <a:off x="8060400" y="2579525"/>
            <a:ext cx="3636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50%</a:t>
            </a:r>
            <a:endParaRPr sz="1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2" name="Google Shape;902;p13"/>
          <p:cNvSpPr txBox="1"/>
          <p:nvPr/>
        </p:nvSpPr>
        <p:spPr>
          <a:xfrm>
            <a:off x="8060400" y="3276850"/>
            <a:ext cx="3636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25%</a:t>
            </a:r>
            <a:endParaRPr sz="1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3" name="Google Shape;903;p13"/>
          <p:cNvSpPr txBox="1"/>
          <p:nvPr/>
        </p:nvSpPr>
        <p:spPr>
          <a:xfrm>
            <a:off x="8060400" y="3945600"/>
            <a:ext cx="3636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0%</a:t>
            </a:r>
            <a:endParaRPr sz="1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4" name="Google Shape;904;p13"/>
          <p:cNvSpPr txBox="1"/>
          <p:nvPr/>
        </p:nvSpPr>
        <p:spPr>
          <a:xfrm>
            <a:off x="2965025" y="3753650"/>
            <a:ext cx="19758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has a very beautiful name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5" name="Google Shape;905;p13"/>
          <p:cNvSpPr txBox="1"/>
          <p:nvPr/>
        </p:nvSpPr>
        <p:spPr>
          <a:xfrm>
            <a:off x="2965026" y="3395869"/>
            <a:ext cx="19758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61-80 y/o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6" name="Google Shape;906;p13"/>
          <p:cNvSpPr txBox="1"/>
          <p:nvPr/>
        </p:nvSpPr>
        <p:spPr>
          <a:xfrm>
            <a:off x="713225" y="3753650"/>
            <a:ext cx="1979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7" name="Google Shape;907;p13"/>
          <p:cNvSpPr txBox="1"/>
          <p:nvPr/>
        </p:nvSpPr>
        <p:spPr>
          <a:xfrm>
            <a:off x="713226" y="3395320"/>
            <a:ext cx="1979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41-60 y/o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8" name="Google Shape;908;p13"/>
          <p:cNvSpPr txBox="1"/>
          <p:nvPr/>
        </p:nvSpPr>
        <p:spPr>
          <a:xfrm>
            <a:off x="713225" y="2241303"/>
            <a:ext cx="1979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9" name="Google Shape;909;p13"/>
          <p:cNvSpPr txBox="1"/>
          <p:nvPr/>
        </p:nvSpPr>
        <p:spPr>
          <a:xfrm>
            <a:off x="713226" y="1882674"/>
            <a:ext cx="1979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1-20 y/o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10" name="Google Shape;910;p13"/>
          <p:cNvSpPr txBox="1"/>
          <p:nvPr/>
        </p:nvSpPr>
        <p:spPr>
          <a:xfrm>
            <a:off x="2968686" y="2241304"/>
            <a:ext cx="19758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was named after a Roman god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1" name="Google Shape;911;p13"/>
          <p:cNvSpPr txBox="1"/>
          <p:nvPr/>
        </p:nvSpPr>
        <p:spPr>
          <a:xfrm>
            <a:off x="2968686" y="1882674"/>
            <a:ext cx="19758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21-40 y/o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12" name="Google Shape;912;p13"/>
          <p:cNvSpPr txBox="1"/>
          <p:nvPr/>
        </p:nvSpPr>
        <p:spPr>
          <a:xfrm>
            <a:off x="2965025" y="2832489"/>
            <a:ext cx="1975800" cy="4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88%</a:t>
            </a:r>
            <a:endParaRPr sz="3000" b="0" i="0" u="none" strike="noStrike" cap="none">
              <a:solidFill>
                <a:schemeClr val="accent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13" name="Google Shape;913;p13"/>
          <p:cNvSpPr txBox="1"/>
          <p:nvPr/>
        </p:nvSpPr>
        <p:spPr>
          <a:xfrm>
            <a:off x="713225" y="2831650"/>
            <a:ext cx="1979400" cy="4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rPr>
              <a:t>62%</a:t>
            </a:r>
            <a:endParaRPr sz="3000" b="0" i="0" u="none" strike="noStrike" cap="none">
              <a:solidFill>
                <a:schemeClr val="accen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14" name="Google Shape;914;p13"/>
          <p:cNvSpPr txBox="1"/>
          <p:nvPr/>
        </p:nvSpPr>
        <p:spPr>
          <a:xfrm>
            <a:off x="713225" y="1318750"/>
            <a:ext cx="1979400" cy="478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rPr>
              <a:t>26%</a:t>
            </a:r>
            <a:endParaRPr sz="3000" b="0" i="0" u="none" strike="noStrike" cap="none">
              <a:solidFill>
                <a:schemeClr val="lt2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15" name="Google Shape;915;p13"/>
          <p:cNvSpPr txBox="1"/>
          <p:nvPr/>
        </p:nvSpPr>
        <p:spPr>
          <a:xfrm>
            <a:off x="2968698" y="1318750"/>
            <a:ext cx="1975800" cy="478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rPr>
              <a:t>35%</a:t>
            </a:r>
            <a:endParaRPr sz="3000" b="0" i="0" u="none" strike="noStrike" cap="none">
              <a:solidFill>
                <a:schemeClr val="dk2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16" name="Google Shape;916;p13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922" name="Google Shape;922;p14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23" name="Google Shape;923;p14"/>
          <p:cNvSpPr txBox="1">
            <a:spLocks noGrp="1"/>
          </p:cNvSpPr>
          <p:nvPr>
            <p:ph type="subTitle" idx="1"/>
          </p:nvPr>
        </p:nvSpPr>
        <p:spPr>
          <a:xfrm>
            <a:off x="1704568" y="3646650"/>
            <a:ext cx="2056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“Mercury is the smallest planet”</a:t>
            </a:r>
            <a:endParaRPr/>
          </a:p>
        </p:txBody>
      </p:sp>
      <p:sp>
        <p:nvSpPr>
          <p:cNvPr id="924" name="Google Shape;924;p14"/>
          <p:cNvSpPr txBox="1">
            <a:spLocks noGrp="1"/>
          </p:cNvSpPr>
          <p:nvPr>
            <p:ph type="subTitle" idx="2"/>
          </p:nvPr>
        </p:nvSpPr>
        <p:spPr>
          <a:xfrm>
            <a:off x="4865025" y="2169569"/>
            <a:ext cx="2056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“Earth is the planet where we all live on”</a:t>
            </a:r>
            <a:endParaRPr/>
          </a:p>
        </p:txBody>
      </p:sp>
      <p:sp>
        <p:nvSpPr>
          <p:cNvPr id="925" name="Google Shape;925;p14"/>
          <p:cNvSpPr txBox="1">
            <a:spLocks noGrp="1"/>
          </p:cNvSpPr>
          <p:nvPr>
            <p:ph type="subTitle" idx="3"/>
          </p:nvPr>
        </p:nvSpPr>
        <p:spPr>
          <a:xfrm>
            <a:off x="4865028" y="1725525"/>
            <a:ext cx="2056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Susan Bones</a:t>
            </a:r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4"/>
          </p:nvPr>
        </p:nvSpPr>
        <p:spPr>
          <a:xfrm>
            <a:off x="1704566" y="3202852"/>
            <a:ext cx="2056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Jim Timmy</a:t>
            </a:r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subTitle" idx="5"/>
          </p:nvPr>
        </p:nvSpPr>
        <p:spPr>
          <a:xfrm>
            <a:off x="1704647" y="2169678"/>
            <a:ext cx="20565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“Venus has a beautiful name”</a:t>
            </a:r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6"/>
          </p:nvPr>
        </p:nvSpPr>
        <p:spPr>
          <a:xfrm flipH="1">
            <a:off x="1704303" y="1725525"/>
            <a:ext cx="2056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John Doe</a:t>
            </a:r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subTitle" idx="7"/>
          </p:nvPr>
        </p:nvSpPr>
        <p:spPr>
          <a:xfrm>
            <a:off x="4865066" y="3647275"/>
            <a:ext cx="2056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“Mars is full of iron oxide dust”</a:t>
            </a:r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8"/>
          </p:nvPr>
        </p:nvSpPr>
        <p:spPr>
          <a:xfrm>
            <a:off x="4865064" y="3203484"/>
            <a:ext cx="2056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Jenna Hill</a:t>
            </a:r>
            <a:endParaRPr/>
          </a:p>
        </p:txBody>
      </p:sp>
      <p:sp>
        <p:nvSpPr>
          <p:cNvPr id="931" name="Google Shape;931;p14"/>
          <p:cNvSpPr/>
          <p:nvPr/>
        </p:nvSpPr>
        <p:spPr>
          <a:xfrm>
            <a:off x="808075" y="1881428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4"/>
          <p:cNvSpPr/>
          <p:nvPr/>
        </p:nvSpPr>
        <p:spPr>
          <a:xfrm>
            <a:off x="3968675" y="1881428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4"/>
          <p:cNvSpPr/>
          <p:nvPr/>
        </p:nvSpPr>
        <p:spPr>
          <a:xfrm>
            <a:off x="3968675" y="3359378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4"/>
          <p:cNvSpPr/>
          <p:nvPr/>
        </p:nvSpPr>
        <p:spPr>
          <a:xfrm>
            <a:off x="808075" y="3359378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5" name="Google Shape;935;p14"/>
          <p:cNvGrpSpPr/>
          <p:nvPr/>
        </p:nvGrpSpPr>
        <p:grpSpPr>
          <a:xfrm>
            <a:off x="4123962" y="3514821"/>
            <a:ext cx="357226" cy="357226"/>
            <a:chOff x="-55987225" y="3198925"/>
            <a:chExt cx="317450" cy="317450"/>
          </a:xfrm>
        </p:grpSpPr>
        <p:sp>
          <p:nvSpPr>
            <p:cNvPr id="936" name="Google Shape;936;p14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14"/>
          <p:cNvGrpSpPr/>
          <p:nvPr/>
        </p:nvGrpSpPr>
        <p:grpSpPr>
          <a:xfrm>
            <a:off x="984641" y="3513921"/>
            <a:ext cx="314662" cy="358999"/>
            <a:chOff x="-55576850" y="3198125"/>
            <a:chExt cx="279625" cy="319025"/>
          </a:xfrm>
        </p:grpSpPr>
        <p:sp>
          <p:nvSpPr>
            <p:cNvPr id="941" name="Google Shape;941;p14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5" name="Google Shape;945;p14"/>
          <p:cNvGrpSpPr/>
          <p:nvPr/>
        </p:nvGrpSpPr>
        <p:grpSpPr>
          <a:xfrm>
            <a:off x="4123520" y="2037315"/>
            <a:ext cx="358099" cy="356326"/>
            <a:chOff x="-55202750" y="3198925"/>
            <a:chExt cx="318225" cy="316650"/>
          </a:xfrm>
        </p:grpSpPr>
        <p:sp>
          <p:nvSpPr>
            <p:cNvPr id="946" name="Google Shape;946;p14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8" name="Google Shape;948;p14"/>
          <p:cNvGrpSpPr/>
          <p:nvPr/>
        </p:nvGrpSpPr>
        <p:grpSpPr>
          <a:xfrm>
            <a:off x="984649" y="2035996"/>
            <a:ext cx="314662" cy="358971"/>
            <a:chOff x="-56766175" y="3198925"/>
            <a:chExt cx="279625" cy="319000"/>
          </a:xfrm>
        </p:grpSpPr>
        <p:sp>
          <p:nvSpPr>
            <p:cNvPr id="949" name="Google Shape;949;p14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14"/>
          <p:cNvGrpSpPr/>
          <p:nvPr/>
        </p:nvGrpSpPr>
        <p:grpSpPr>
          <a:xfrm>
            <a:off x="7037910" y="-2216894"/>
            <a:ext cx="1309890" cy="3473963"/>
            <a:chOff x="7046610" y="-2160463"/>
            <a:chExt cx="1309890" cy="3473963"/>
          </a:xfrm>
        </p:grpSpPr>
        <p:sp>
          <p:nvSpPr>
            <p:cNvPr id="957" name="Google Shape;957;p14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4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9" name="Google Shape;959;p14"/>
          <p:cNvGrpSpPr/>
          <p:nvPr/>
        </p:nvGrpSpPr>
        <p:grpSpPr>
          <a:xfrm flipH="1">
            <a:off x="7037910" y="3886431"/>
            <a:ext cx="1309890" cy="3473963"/>
            <a:chOff x="7046610" y="-2160463"/>
            <a:chExt cx="1309890" cy="3473963"/>
          </a:xfrm>
        </p:grpSpPr>
        <p:sp>
          <p:nvSpPr>
            <p:cNvPr id="960" name="Google Shape;960;p14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4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15"/>
          <p:cNvPicPr preferRelativeResize="0"/>
          <p:nvPr/>
        </p:nvPicPr>
        <p:blipFill rotWithShape="1">
          <a:blip r:embed="rId3">
            <a:alphaModFix/>
          </a:blip>
          <a:srcRect l="9886" r="30552"/>
          <a:stretch/>
        </p:blipFill>
        <p:spPr>
          <a:xfrm>
            <a:off x="0" y="0"/>
            <a:ext cx="45959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15"/>
          <p:cNvSpPr txBox="1">
            <a:spLocks noGrp="1"/>
          </p:cNvSpPr>
          <p:nvPr>
            <p:ph type="title"/>
          </p:nvPr>
        </p:nvSpPr>
        <p:spPr>
          <a:xfrm>
            <a:off x="4874875" y="879288"/>
            <a:ext cx="3555900" cy="20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968" name="Google Shape;968;p15"/>
          <p:cNvSpPr/>
          <p:nvPr/>
        </p:nvSpPr>
        <p:spPr>
          <a:xfrm>
            <a:off x="170500" y="170400"/>
            <a:ext cx="8802900" cy="480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5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70" name="Google Shape;970;p15"/>
          <p:cNvSpPr txBox="1">
            <a:spLocks noGrp="1"/>
          </p:cNvSpPr>
          <p:nvPr>
            <p:ph type="subTitle" idx="1"/>
          </p:nvPr>
        </p:nvSpPr>
        <p:spPr>
          <a:xfrm>
            <a:off x="5778850" y="2991325"/>
            <a:ext cx="26520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grpSp>
        <p:nvGrpSpPr>
          <p:cNvPr id="971" name="Google Shape;971;p15"/>
          <p:cNvGrpSpPr/>
          <p:nvPr/>
        </p:nvGrpSpPr>
        <p:grpSpPr>
          <a:xfrm>
            <a:off x="4327981" y="3459281"/>
            <a:ext cx="1309890" cy="3473963"/>
            <a:chOff x="7046610" y="-2160463"/>
            <a:chExt cx="1309890" cy="3473963"/>
          </a:xfrm>
        </p:grpSpPr>
        <p:sp>
          <p:nvSpPr>
            <p:cNvPr id="972" name="Google Shape;972;p15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6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79" name="Google Shape;97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Discussion summary</a:t>
            </a:r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body" idx="1"/>
          </p:nvPr>
        </p:nvSpPr>
        <p:spPr>
          <a:xfrm>
            <a:off x="713225" y="1455900"/>
            <a:ext cx="4970700" cy="28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know what helps you make your point clear?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Lists like this one: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They’re simple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grpSp>
        <p:nvGrpSpPr>
          <p:cNvPr id="981" name="Google Shape;981;p16"/>
          <p:cNvGrpSpPr/>
          <p:nvPr/>
        </p:nvGrpSpPr>
        <p:grpSpPr>
          <a:xfrm>
            <a:off x="5782800" y="1245601"/>
            <a:ext cx="2429513" cy="2652289"/>
            <a:chOff x="5836250" y="1018001"/>
            <a:chExt cx="2429513" cy="2652289"/>
          </a:xfrm>
        </p:grpSpPr>
        <p:sp>
          <p:nvSpPr>
            <p:cNvPr id="982" name="Google Shape;982;p16"/>
            <p:cNvSpPr/>
            <p:nvPr/>
          </p:nvSpPr>
          <p:spPr>
            <a:xfrm>
              <a:off x="5836250" y="2051039"/>
              <a:ext cx="2429513" cy="1619251"/>
            </a:xfrm>
            <a:custGeom>
              <a:avLst/>
              <a:gdLst/>
              <a:ahLst/>
              <a:cxnLst/>
              <a:rect l="l" t="t" r="r" b="b"/>
              <a:pathLst>
                <a:path w="76496" h="50988" extrusionOk="0">
                  <a:moveTo>
                    <a:pt x="26690" y="0"/>
                  </a:moveTo>
                  <a:cubicBezTo>
                    <a:pt x="15628" y="0"/>
                    <a:pt x="5287" y="6502"/>
                    <a:pt x="2970" y="17930"/>
                  </a:cubicBezTo>
                  <a:cubicBezTo>
                    <a:pt x="1" y="32407"/>
                    <a:pt x="7473" y="50987"/>
                    <a:pt x="7473" y="50987"/>
                  </a:cubicBezTo>
                  <a:cubicBezTo>
                    <a:pt x="13520" y="49682"/>
                    <a:pt x="13463" y="42396"/>
                    <a:pt x="17791" y="42396"/>
                  </a:cubicBezTo>
                  <a:cubicBezTo>
                    <a:pt x="17999" y="42396"/>
                    <a:pt x="18218" y="42412"/>
                    <a:pt x="18447" y="42448"/>
                  </a:cubicBezTo>
                  <a:cubicBezTo>
                    <a:pt x="18673" y="42482"/>
                    <a:pt x="18899" y="42498"/>
                    <a:pt x="19126" y="42498"/>
                  </a:cubicBezTo>
                  <a:cubicBezTo>
                    <a:pt x="25112" y="42498"/>
                    <a:pt x="31490" y="31073"/>
                    <a:pt x="31490" y="31073"/>
                  </a:cubicBezTo>
                  <a:cubicBezTo>
                    <a:pt x="33184" y="33918"/>
                    <a:pt x="34908" y="35006"/>
                    <a:pt x="36756" y="35006"/>
                  </a:cubicBezTo>
                  <a:cubicBezTo>
                    <a:pt x="41712" y="35006"/>
                    <a:pt x="47564" y="27180"/>
                    <a:pt x="56141" y="24435"/>
                  </a:cubicBezTo>
                  <a:cubicBezTo>
                    <a:pt x="67249" y="20832"/>
                    <a:pt x="76055" y="6389"/>
                    <a:pt x="76055" y="6389"/>
                  </a:cubicBezTo>
                  <a:cubicBezTo>
                    <a:pt x="76495" y="1697"/>
                    <a:pt x="44864" y="1413"/>
                    <a:pt x="37211" y="1413"/>
                  </a:cubicBezTo>
                  <a:cubicBezTo>
                    <a:pt x="36159" y="1413"/>
                    <a:pt x="35560" y="1418"/>
                    <a:pt x="35560" y="1418"/>
                  </a:cubicBezTo>
                  <a:cubicBezTo>
                    <a:pt x="32644" y="463"/>
                    <a:pt x="29642" y="0"/>
                    <a:pt x="26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5836250" y="2323814"/>
              <a:ext cx="2368915" cy="1346454"/>
            </a:xfrm>
            <a:custGeom>
              <a:avLst/>
              <a:gdLst/>
              <a:ahLst/>
              <a:cxnLst/>
              <a:rect l="l" t="t" r="r" b="b"/>
              <a:pathLst>
                <a:path w="74588" h="42398" extrusionOk="0">
                  <a:moveTo>
                    <a:pt x="74587" y="0"/>
                  </a:moveTo>
                  <a:lnTo>
                    <a:pt x="74587" y="0"/>
                  </a:lnTo>
                  <a:cubicBezTo>
                    <a:pt x="73086" y="500"/>
                    <a:pt x="71485" y="834"/>
                    <a:pt x="70084" y="1234"/>
                  </a:cubicBezTo>
                  <a:cubicBezTo>
                    <a:pt x="64580" y="2869"/>
                    <a:pt x="59510" y="6071"/>
                    <a:pt x="54540" y="8907"/>
                  </a:cubicBezTo>
                  <a:cubicBezTo>
                    <a:pt x="50904" y="11008"/>
                    <a:pt x="47368" y="13076"/>
                    <a:pt x="43232" y="14010"/>
                  </a:cubicBezTo>
                  <a:cubicBezTo>
                    <a:pt x="41418" y="14428"/>
                    <a:pt x="39416" y="14744"/>
                    <a:pt x="37489" y="14744"/>
                  </a:cubicBezTo>
                  <a:cubicBezTo>
                    <a:pt x="33569" y="14744"/>
                    <a:pt x="29962" y="13435"/>
                    <a:pt x="28888" y="9007"/>
                  </a:cubicBezTo>
                  <a:cubicBezTo>
                    <a:pt x="26620" y="12576"/>
                    <a:pt x="22183" y="15411"/>
                    <a:pt x="17914" y="16112"/>
                  </a:cubicBezTo>
                  <a:cubicBezTo>
                    <a:pt x="17238" y="16224"/>
                    <a:pt x="16574" y="16278"/>
                    <a:pt x="15927" y="16278"/>
                  </a:cubicBezTo>
                  <a:cubicBezTo>
                    <a:pt x="10982" y="16278"/>
                    <a:pt x="6964" y="13110"/>
                    <a:pt x="5371" y="8273"/>
                  </a:cubicBezTo>
                  <a:cubicBezTo>
                    <a:pt x="4971" y="7005"/>
                    <a:pt x="4704" y="5738"/>
                    <a:pt x="4604" y="4437"/>
                  </a:cubicBezTo>
                  <a:cubicBezTo>
                    <a:pt x="3870" y="6004"/>
                    <a:pt x="3303" y="7639"/>
                    <a:pt x="2970" y="9340"/>
                  </a:cubicBezTo>
                  <a:cubicBezTo>
                    <a:pt x="1" y="23817"/>
                    <a:pt x="7473" y="42397"/>
                    <a:pt x="7473" y="42397"/>
                  </a:cubicBezTo>
                  <a:cubicBezTo>
                    <a:pt x="13520" y="41092"/>
                    <a:pt x="13463" y="33806"/>
                    <a:pt x="17791" y="33806"/>
                  </a:cubicBezTo>
                  <a:cubicBezTo>
                    <a:pt x="17999" y="33806"/>
                    <a:pt x="18218" y="33822"/>
                    <a:pt x="18447" y="33858"/>
                  </a:cubicBezTo>
                  <a:cubicBezTo>
                    <a:pt x="18673" y="33892"/>
                    <a:pt x="18899" y="33908"/>
                    <a:pt x="19126" y="33908"/>
                  </a:cubicBezTo>
                  <a:cubicBezTo>
                    <a:pt x="25109" y="33908"/>
                    <a:pt x="31457" y="22483"/>
                    <a:pt x="31457" y="22483"/>
                  </a:cubicBezTo>
                  <a:cubicBezTo>
                    <a:pt x="33160" y="25328"/>
                    <a:pt x="34890" y="26416"/>
                    <a:pt x="36742" y="26416"/>
                  </a:cubicBezTo>
                  <a:cubicBezTo>
                    <a:pt x="41710" y="26416"/>
                    <a:pt x="47555" y="18590"/>
                    <a:pt x="56108" y="15845"/>
                  </a:cubicBezTo>
                  <a:cubicBezTo>
                    <a:pt x="64547" y="13110"/>
                    <a:pt x="71652" y="4170"/>
                    <a:pt x="74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6704909" y="2055389"/>
              <a:ext cx="344342" cy="1172074"/>
            </a:xfrm>
            <a:custGeom>
              <a:avLst/>
              <a:gdLst/>
              <a:ahLst/>
              <a:cxnLst/>
              <a:rect l="l" t="t" r="r" b="b"/>
              <a:pathLst>
                <a:path w="10842" h="36907" extrusionOk="0">
                  <a:moveTo>
                    <a:pt x="2244" y="0"/>
                  </a:moveTo>
                  <a:cubicBezTo>
                    <a:pt x="2097" y="0"/>
                    <a:pt x="1949" y="5"/>
                    <a:pt x="1802" y="14"/>
                  </a:cubicBezTo>
                  <a:cubicBezTo>
                    <a:pt x="2936" y="281"/>
                    <a:pt x="3870" y="1081"/>
                    <a:pt x="4304" y="2149"/>
                  </a:cubicBezTo>
                  <a:cubicBezTo>
                    <a:pt x="5071" y="4017"/>
                    <a:pt x="3670" y="5951"/>
                    <a:pt x="3036" y="7653"/>
                  </a:cubicBezTo>
                  <a:cubicBezTo>
                    <a:pt x="868" y="13590"/>
                    <a:pt x="67" y="19961"/>
                    <a:pt x="701" y="26266"/>
                  </a:cubicBezTo>
                  <a:cubicBezTo>
                    <a:pt x="868" y="27900"/>
                    <a:pt x="1168" y="29502"/>
                    <a:pt x="1202" y="31169"/>
                  </a:cubicBezTo>
                  <a:cubicBezTo>
                    <a:pt x="1235" y="33137"/>
                    <a:pt x="968" y="35172"/>
                    <a:pt x="1" y="36907"/>
                  </a:cubicBezTo>
                  <a:cubicBezTo>
                    <a:pt x="1502" y="35339"/>
                    <a:pt x="2769" y="33604"/>
                    <a:pt x="3770" y="31670"/>
                  </a:cubicBezTo>
                  <a:cubicBezTo>
                    <a:pt x="3870" y="31503"/>
                    <a:pt x="3937" y="31303"/>
                    <a:pt x="3970" y="31103"/>
                  </a:cubicBezTo>
                  <a:cubicBezTo>
                    <a:pt x="3937" y="30903"/>
                    <a:pt x="3903" y="30702"/>
                    <a:pt x="3837" y="30536"/>
                  </a:cubicBezTo>
                  <a:cubicBezTo>
                    <a:pt x="134" y="20228"/>
                    <a:pt x="2869" y="8753"/>
                    <a:pt x="10842" y="1215"/>
                  </a:cubicBezTo>
                  <a:lnTo>
                    <a:pt x="10842" y="1215"/>
                  </a:lnTo>
                  <a:cubicBezTo>
                    <a:pt x="10500" y="1254"/>
                    <a:pt x="10152" y="1273"/>
                    <a:pt x="9804" y="1273"/>
                  </a:cubicBezTo>
                  <a:cubicBezTo>
                    <a:pt x="9269" y="1273"/>
                    <a:pt x="8732" y="1229"/>
                    <a:pt x="8207" y="1148"/>
                  </a:cubicBezTo>
                  <a:cubicBezTo>
                    <a:pt x="6248" y="806"/>
                    <a:pt x="4260" y="0"/>
                    <a:pt x="2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5" name="Google Shape;985;p16"/>
            <p:cNvGrpSpPr/>
            <p:nvPr/>
          </p:nvGrpSpPr>
          <p:grpSpPr>
            <a:xfrm>
              <a:off x="7067164" y="2247821"/>
              <a:ext cx="462431" cy="389579"/>
              <a:chOff x="1592919" y="3740132"/>
              <a:chExt cx="476144" cy="401090"/>
            </a:xfrm>
          </p:grpSpPr>
          <p:grpSp>
            <p:nvGrpSpPr>
              <p:cNvPr id="986" name="Google Shape;986;p16"/>
              <p:cNvGrpSpPr/>
              <p:nvPr/>
            </p:nvGrpSpPr>
            <p:grpSpPr>
              <a:xfrm>
                <a:off x="1592919" y="3740132"/>
                <a:ext cx="476144" cy="401090"/>
                <a:chOff x="1592919" y="3740132"/>
                <a:chExt cx="476144" cy="401090"/>
              </a:xfrm>
            </p:grpSpPr>
            <p:sp>
              <p:nvSpPr>
                <p:cNvPr id="987" name="Google Shape;987;p16"/>
                <p:cNvSpPr/>
                <p:nvPr/>
              </p:nvSpPr>
              <p:spPr>
                <a:xfrm>
                  <a:off x="1592919" y="3774438"/>
                  <a:ext cx="474254" cy="333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1" h="9198" extrusionOk="0">
                      <a:moveTo>
                        <a:pt x="7484" y="0"/>
                      </a:moveTo>
                      <a:cubicBezTo>
                        <a:pt x="6870" y="0"/>
                        <a:pt x="6243" y="113"/>
                        <a:pt x="5638" y="355"/>
                      </a:cubicBezTo>
                      <a:cubicBezTo>
                        <a:pt x="2569" y="1589"/>
                        <a:pt x="1" y="4691"/>
                        <a:pt x="2870" y="7693"/>
                      </a:cubicBezTo>
                      <a:cubicBezTo>
                        <a:pt x="3849" y="8714"/>
                        <a:pt x="5303" y="9197"/>
                        <a:pt x="6743" y="9197"/>
                      </a:cubicBezTo>
                      <a:cubicBezTo>
                        <a:pt x="7657" y="9197"/>
                        <a:pt x="8564" y="9003"/>
                        <a:pt x="9341" y="8627"/>
                      </a:cubicBezTo>
                      <a:cubicBezTo>
                        <a:pt x="10508" y="8060"/>
                        <a:pt x="11409" y="7093"/>
                        <a:pt x="11876" y="5892"/>
                      </a:cubicBezTo>
                      <a:cubicBezTo>
                        <a:pt x="13090" y="2581"/>
                        <a:pt x="10424" y="0"/>
                        <a:pt x="7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16"/>
                <p:cNvSpPr/>
                <p:nvPr/>
              </p:nvSpPr>
              <p:spPr>
                <a:xfrm>
                  <a:off x="1915464" y="4033157"/>
                  <a:ext cx="96836" cy="7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1967" extrusionOk="0">
                      <a:moveTo>
                        <a:pt x="1272" y="1"/>
                      </a:moveTo>
                      <a:cubicBezTo>
                        <a:pt x="603" y="1"/>
                        <a:pt x="1" y="734"/>
                        <a:pt x="437" y="1485"/>
                      </a:cubicBezTo>
                      <a:cubicBezTo>
                        <a:pt x="646" y="1828"/>
                        <a:pt x="939" y="1967"/>
                        <a:pt x="1230" y="1967"/>
                      </a:cubicBezTo>
                      <a:cubicBezTo>
                        <a:pt x="1959" y="1967"/>
                        <a:pt x="2673" y="1091"/>
                        <a:pt x="2005" y="351"/>
                      </a:cubicBezTo>
                      <a:cubicBezTo>
                        <a:pt x="1786" y="105"/>
                        <a:pt x="1524" y="1"/>
                        <a:pt x="1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16"/>
                <p:cNvSpPr/>
                <p:nvPr/>
              </p:nvSpPr>
              <p:spPr>
                <a:xfrm>
                  <a:off x="1971142" y="3983746"/>
                  <a:ext cx="73759" cy="6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922" extrusionOk="0">
                      <a:moveTo>
                        <a:pt x="1064" y="1"/>
                      </a:moveTo>
                      <a:cubicBezTo>
                        <a:pt x="951" y="1"/>
                        <a:pt x="839" y="17"/>
                        <a:pt x="734" y="47"/>
                      </a:cubicBezTo>
                      <a:cubicBezTo>
                        <a:pt x="534" y="114"/>
                        <a:pt x="334" y="248"/>
                        <a:pt x="234" y="414"/>
                      </a:cubicBezTo>
                      <a:cubicBezTo>
                        <a:pt x="1" y="848"/>
                        <a:pt x="101" y="1348"/>
                        <a:pt x="434" y="1682"/>
                      </a:cubicBezTo>
                      <a:cubicBezTo>
                        <a:pt x="609" y="1827"/>
                        <a:pt x="833" y="1922"/>
                        <a:pt x="1065" y="1922"/>
                      </a:cubicBezTo>
                      <a:cubicBezTo>
                        <a:pt x="1099" y="1922"/>
                        <a:pt x="1134" y="1920"/>
                        <a:pt x="1168" y="1915"/>
                      </a:cubicBezTo>
                      <a:cubicBezTo>
                        <a:pt x="1435" y="1849"/>
                        <a:pt x="1702" y="1682"/>
                        <a:pt x="1835" y="1415"/>
                      </a:cubicBezTo>
                      <a:cubicBezTo>
                        <a:pt x="2002" y="1182"/>
                        <a:pt x="2035" y="848"/>
                        <a:pt x="1969" y="581"/>
                      </a:cubicBezTo>
                      <a:cubicBezTo>
                        <a:pt x="1902" y="348"/>
                        <a:pt x="1702" y="147"/>
                        <a:pt x="1468" y="81"/>
                      </a:cubicBezTo>
                      <a:cubicBezTo>
                        <a:pt x="1340" y="26"/>
                        <a:pt x="1201" y="1"/>
                        <a:pt x="10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16"/>
                <p:cNvSpPr/>
                <p:nvPr/>
              </p:nvSpPr>
              <p:spPr>
                <a:xfrm>
                  <a:off x="1997731" y="3917563"/>
                  <a:ext cx="71332" cy="7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50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34" y="6"/>
                        <a:pt x="501" y="140"/>
                        <a:pt x="334" y="307"/>
                      </a:cubicBezTo>
                      <a:cubicBezTo>
                        <a:pt x="167" y="440"/>
                        <a:pt x="34" y="607"/>
                        <a:pt x="0" y="840"/>
                      </a:cubicBezTo>
                      <a:cubicBezTo>
                        <a:pt x="0" y="1040"/>
                        <a:pt x="34" y="1241"/>
                        <a:pt x="167" y="1441"/>
                      </a:cubicBezTo>
                      <a:cubicBezTo>
                        <a:pt x="301" y="1641"/>
                        <a:pt x="501" y="1808"/>
                        <a:pt x="734" y="1908"/>
                      </a:cubicBezTo>
                      <a:cubicBezTo>
                        <a:pt x="825" y="1934"/>
                        <a:pt x="920" y="1949"/>
                        <a:pt x="1017" y="1949"/>
                      </a:cubicBezTo>
                      <a:cubicBezTo>
                        <a:pt x="1170" y="1949"/>
                        <a:pt x="1325" y="1910"/>
                        <a:pt x="1468" y="1808"/>
                      </a:cubicBezTo>
                      <a:cubicBezTo>
                        <a:pt x="1702" y="1674"/>
                        <a:pt x="1869" y="1407"/>
                        <a:pt x="1902" y="1107"/>
                      </a:cubicBezTo>
                      <a:cubicBezTo>
                        <a:pt x="1969" y="807"/>
                        <a:pt x="1869" y="507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16"/>
                <p:cNvSpPr/>
                <p:nvPr/>
              </p:nvSpPr>
              <p:spPr>
                <a:xfrm>
                  <a:off x="1990486" y="3846779"/>
                  <a:ext cx="72527" cy="71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61" extrusionOk="0">
                      <a:moveTo>
                        <a:pt x="1013" y="1"/>
                      </a:moveTo>
                      <a:cubicBezTo>
                        <a:pt x="862" y="1"/>
                        <a:pt x="709" y="45"/>
                        <a:pt x="567" y="126"/>
                      </a:cubicBezTo>
                      <a:cubicBezTo>
                        <a:pt x="367" y="259"/>
                        <a:pt x="200" y="459"/>
                        <a:pt x="100" y="693"/>
                      </a:cubicBezTo>
                      <a:cubicBezTo>
                        <a:pt x="34" y="893"/>
                        <a:pt x="0" y="1126"/>
                        <a:pt x="67" y="1293"/>
                      </a:cubicBezTo>
                      <a:cubicBezTo>
                        <a:pt x="134" y="1493"/>
                        <a:pt x="301" y="1660"/>
                        <a:pt x="501" y="1760"/>
                      </a:cubicBezTo>
                      <a:cubicBezTo>
                        <a:pt x="701" y="1894"/>
                        <a:pt x="934" y="1960"/>
                        <a:pt x="1168" y="1960"/>
                      </a:cubicBezTo>
                      <a:cubicBezTo>
                        <a:pt x="1435" y="1927"/>
                        <a:pt x="1668" y="1794"/>
                        <a:pt x="1835" y="1560"/>
                      </a:cubicBezTo>
                      <a:cubicBezTo>
                        <a:pt x="1968" y="1293"/>
                        <a:pt x="2002" y="993"/>
                        <a:pt x="1902" y="693"/>
                      </a:cubicBezTo>
                      <a:cubicBezTo>
                        <a:pt x="1802" y="393"/>
                        <a:pt x="1568" y="159"/>
                        <a:pt x="1301" y="59"/>
                      </a:cubicBezTo>
                      <a:cubicBezTo>
                        <a:pt x="1209" y="20"/>
                        <a:pt x="1112" y="1"/>
                        <a:pt x="10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16"/>
                <p:cNvSpPr/>
                <p:nvPr/>
              </p:nvSpPr>
              <p:spPr>
                <a:xfrm>
                  <a:off x="1955420" y="3789181"/>
                  <a:ext cx="70136" cy="69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916" extrusionOk="0">
                      <a:moveTo>
                        <a:pt x="926" y="1"/>
                      </a:moveTo>
                      <a:cubicBezTo>
                        <a:pt x="883" y="1"/>
                        <a:pt x="841" y="5"/>
                        <a:pt x="802" y="15"/>
                      </a:cubicBezTo>
                      <a:cubicBezTo>
                        <a:pt x="535" y="15"/>
                        <a:pt x="301" y="181"/>
                        <a:pt x="168" y="381"/>
                      </a:cubicBezTo>
                      <a:cubicBezTo>
                        <a:pt x="34" y="615"/>
                        <a:pt x="1" y="848"/>
                        <a:pt x="1" y="1115"/>
                      </a:cubicBezTo>
                      <a:cubicBezTo>
                        <a:pt x="34" y="1215"/>
                        <a:pt x="68" y="1315"/>
                        <a:pt x="101" y="1416"/>
                      </a:cubicBezTo>
                      <a:cubicBezTo>
                        <a:pt x="134" y="1516"/>
                        <a:pt x="201" y="1616"/>
                        <a:pt x="268" y="1682"/>
                      </a:cubicBezTo>
                      <a:cubicBezTo>
                        <a:pt x="335" y="1749"/>
                        <a:pt x="435" y="1782"/>
                        <a:pt x="535" y="1849"/>
                      </a:cubicBezTo>
                      <a:cubicBezTo>
                        <a:pt x="635" y="1883"/>
                        <a:pt x="735" y="1916"/>
                        <a:pt x="835" y="1916"/>
                      </a:cubicBezTo>
                      <a:cubicBezTo>
                        <a:pt x="1068" y="1916"/>
                        <a:pt x="1335" y="1849"/>
                        <a:pt x="1535" y="1749"/>
                      </a:cubicBezTo>
                      <a:cubicBezTo>
                        <a:pt x="1769" y="1616"/>
                        <a:pt x="1902" y="1349"/>
                        <a:pt x="1936" y="1115"/>
                      </a:cubicBezTo>
                      <a:cubicBezTo>
                        <a:pt x="1936" y="949"/>
                        <a:pt x="1902" y="815"/>
                        <a:pt x="1869" y="682"/>
                      </a:cubicBezTo>
                      <a:cubicBezTo>
                        <a:pt x="1802" y="548"/>
                        <a:pt x="1736" y="415"/>
                        <a:pt x="1602" y="315"/>
                      </a:cubicBezTo>
                      <a:cubicBezTo>
                        <a:pt x="1502" y="181"/>
                        <a:pt x="1369" y="115"/>
                        <a:pt x="1235" y="48"/>
                      </a:cubicBezTo>
                      <a:cubicBezTo>
                        <a:pt x="1141" y="24"/>
                        <a:pt x="1030" y="1"/>
                        <a:pt x="9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16"/>
                <p:cNvSpPr/>
                <p:nvPr/>
              </p:nvSpPr>
              <p:spPr>
                <a:xfrm>
                  <a:off x="1896229" y="3752232"/>
                  <a:ext cx="72527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19" extrusionOk="0">
                      <a:moveTo>
                        <a:pt x="868" y="0"/>
                      </a:moveTo>
                      <a:cubicBezTo>
                        <a:pt x="701" y="34"/>
                        <a:pt x="568" y="67"/>
                        <a:pt x="434" y="134"/>
                      </a:cubicBezTo>
                      <a:cubicBezTo>
                        <a:pt x="201" y="234"/>
                        <a:pt x="67" y="467"/>
                        <a:pt x="34" y="734"/>
                      </a:cubicBezTo>
                      <a:cubicBezTo>
                        <a:pt x="0" y="968"/>
                        <a:pt x="34" y="1201"/>
                        <a:pt x="134" y="1435"/>
                      </a:cubicBezTo>
                      <a:cubicBezTo>
                        <a:pt x="201" y="1535"/>
                        <a:pt x="267" y="1602"/>
                        <a:pt x="334" y="1668"/>
                      </a:cubicBezTo>
                      <a:cubicBezTo>
                        <a:pt x="434" y="1768"/>
                        <a:pt x="501" y="1835"/>
                        <a:pt x="601" y="1868"/>
                      </a:cubicBezTo>
                      <a:cubicBezTo>
                        <a:pt x="701" y="1902"/>
                        <a:pt x="809" y="1918"/>
                        <a:pt x="918" y="1918"/>
                      </a:cubicBezTo>
                      <a:cubicBezTo>
                        <a:pt x="1026" y="1918"/>
                        <a:pt x="1135" y="1902"/>
                        <a:pt x="1235" y="1868"/>
                      </a:cubicBezTo>
                      <a:cubicBezTo>
                        <a:pt x="1468" y="1768"/>
                        <a:pt x="1668" y="1635"/>
                        <a:pt x="1802" y="1401"/>
                      </a:cubicBezTo>
                      <a:cubicBezTo>
                        <a:pt x="1969" y="1201"/>
                        <a:pt x="2002" y="934"/>
                        <a:pt x="1902" y="701"/>
                      </a:cubicBezTo>
                      <a:cubicBezTo>
                        <a:pt x="1802" y="401"/>
                        <a:pt x="1568" y="201"/>
                        <a:pt x="1301" y="101"/>
                      </a:cubicBezTo>
                      <a:cubicBezTo>
                        <a:pt x="1168" y="34"/>
                        <a:pt x="1001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16"/>
                <p:cNvSpPr/>
                <p:nvPr/>
              </p:nvSpPr>
              <p:spPr>
                <a:xfrm>
                  <a:off x="1826134" y="3740132"/>
                  <a:ext cx="72564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19" extrusionOk="0">
                      <a:moveTo>
                        <a:pt x="1001" y="1"/>
                      </a:moveTo>
                      <a:cubicBezTo>
                        <a:pt x="701" y="1"/>
                        <a:pt x="401" y="101"/>
                        <a:pt x="234" y="334"/>
                      </a:cubicBezTo>
                      <a:cubicBezTo>
                        <a:pt x="67" y="535"/>
                        <a:pt x="1" y="801"/>
                        <a:pt x="34" y="1068"/>
                      </a:cubicBezTo>
                      <a:cubicBezTo>
                        <a:pt x="101" y="1302"/>
                        <a:pt x="234" y="1502"/>
                        <a:pt x="401" y="1669"/>
                      </a:cubicBezTo>
                      <a:cubicBezTo>
                        <a:pt x="568" y="1836"/>
                        <a:pt x="785" y="1919"/>
                        <a:pt x="1001" y="1919"/>
                      </a:cubicBezTo>
                      <a:cubicBezTo>
                        <a:pt x="1218" y="1919"/>
                        <a:pt x="1435" y="1836"/>
                        <a:pt x="1602" y="1669"/>
                      </a:cubicBezTo>
                      <a:cubicBezTo>
                        <a:pt x="1769" y="1502"/>
                        <a:pt x="1902" y="1268"/>
                        <a:pt x="1969" y="1035"/>
                      </a:cubicBezTo>
                      <a:cubicBezTo>
                        <a:pt x="2002" y="768"/>
                        <a:pt x="1935" y="501"/>
                        <a:pt x="1769" y="334"/>
                      </a:cubicBezTo>
                      <a:cubicBezTo>
                        <a:pt x="1569" y="101"/>
                        <a:pt x="1268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16"/>
                <p:cNvSpPr/>
                <p:nvPr/>
              </p:nvSpPr>
              <p:spPr>
                <a:xfrm>
                  <a:off x="1753648" y="3753427"/>
                  <a:ext cx="74955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895" extrusionOk="0">
                      <a:moveTo>
                        <a:pt x="1185" y="1"/>
                      </a:moveTo>
                      <a:cubicBezTo>
                        <a:pt x="1043" y="1"/>
                        <a:pt x="901" y="34"/>
                        <a:pt x="768" y="101"/>
                      </a:cubicBezTo>
                      <a:cubicBezTo>
                        <a:pt x="234" y="268"/>
                        <a:pt x="0" y="901"/>
                        <a:pt x="234" y="1402"/>
                      </a:cubicBezTo>
                      <a:cubicBezTo>
                        <a:pt x="437" y="1706"/>
                        <a:pt x="774" y="1894"/>
                        <a:pt x="1129" y="1894"/>
                      </a:cubicBezTo>
                      <a:cubicBezTo>
                        <a:pt x="1242" y="1894"/>
                        <a:pt x="1356" y="1876"/>
                        <a:pt x="1468" y="1835"/>
                      </a:cubicBezTo>
                      <a:cubicBezTo>
                        <a:pt x="1668" y="1769"/>
                        <a:pt x="1835" y="1602"/>
                        <a:pt x="1935" y="1402"/>
                      </a:cubicBezTo>
                      <a:cubicBezTo>
                        <a:pt x="2035" y="1168"/>
                        <a:pt x="2068" y="935"/>
                        <a:pt x="2035" y="668"/>
                      </a:cubicBezTo>
                      <a:cubicBezTo>
                        <a:pt x="2002" y="434"/>
                        <a:pt x="1835" y="201"/>
                        <a:pt x="1601" y="101"/>
                      </a:cubicBezTo>
                      <a:cubicBezTo>
                        <a:pt x="1468" y="34"/>
                        <a:pt x="1326" y="1"/>
                        <a:pt x="11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16"/>
                <p:cNvSpPr/>
                <p:nvPr/>
              </p:nvSpPr>
              <p:spPr>
                <a:xfrm>
                  <a:off x="1683879" y="3787370"/>
                  <a:ext cx="94083" cy="6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03" extrusionOk="0">
                      <a:moveTo>
                        <a:pt x="1368" y="0"/>
                      </a:moveTo>
                      <a:cubicBezTo>
                        <a:pt x="668" y="0"/>
                        <a:pt x="0" y="808"/>
                        <a:pt x="592" y="1566"/>
                      </a:cubicBezTo>
                      <a:cubicBezTo>
                        <a:pt x="811" y="1802"/>
                        <a:pt x="1071" y="1902"/>
                        <a:pt x="1323" y="1902"/>
                      </a:cubicBezTo>
                      <a:cubicBezTo>
                        <a:pt x="1993" y="1902"/>
                        <a:pt x="2596" y="1192"/>
                        <a:pt x="2160" y="465"/>
                      </a:cubicBezTo>
                      <a:cubicBezTo>
                        <a:pt x="1947" y="135"/>
                        <a:pt x="1655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16"/>
                <p:cNvSpPr/>
                <p:nvPr/>
              </p:nvSpPr>
              <p:spPr>
                <a:xfrm>
                  <a:off x="1646097" y="3832977"/>
                  <a:ext cx="71332" cy="6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11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01" y="6"/>
                        <a:pt x="434" y="173"/>
                        <a:pt x="267" y="407"/>
                      </a:cubicBezTo>
                      <a:cubicBezTo>
                        <a:pt x="67" y="640"/>
                        <a:pt x="1" y="940"/>
                        <a:pt x="67" y="1241"/>
                      </a:cubicBezTo>
                      <a:cubicBezTo>
                        <a:pt x="101" y="1507"/>
                        <a:pt x="267" y="1708"/>
                        <a:pt x="534" y="1841"/>
                      </a:cubicBezTo>
                      <a:cubicBezTo>
                        <a:pt x="658" y="1882"/>
                        <a:pt x="807" y="1911"/>
                        <a:pt x="958" y="1911"/>
                      </a:cubicBezTo>
                      <a:cubicBezTo>
                        <a:pt x="1052" y="1911"/>
                        <a:pt x="1146" y="1900"/>
                        <a:pt x="1235" y="1874"/>
                      </a:cubicBezTo>
                      <a:cubicBezTo>
                        <a:pt x="1435" y="1841"/>
                        <a:pt x="1635" y="1741"/>
                        <a:pt x="1768" y="1574"/>
                      </a:cubicBezTo>
                      <a:cubicBezTo>
                        <a:pt x="1902" y="1374"/>
                        <a:pt x="1969" y="1174"/>
                        <a:pt x="1969" y="940"/>
                      </a:cubicBezTo>
                      <a:cubicBezTo>
                        <a:pt x="1935" y="674"/>
                        <a:pt x="1835" y="440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16"/>
                <p:cNvSpPr/>
                <p:nvPr/>
              </p:nvSpPr>
              <p:spPr>
                <a:xfrm>
                  <a:off x="1612263" y="3896154"/>
                  <a:ext cx="77382" cy="7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986" extrusionOk="0">
                      <a:moveTo>
                        <a:pt x="1094" y="1"/>
                      </a:moveTo>
                      <a:cubicBezTo>
                        <a:pt x="957" y="1"/>
                        <a:pt x="824" y="42"/>
                        <a:pt x="701" y="130"/>
                      </a:cubicBezTo>
                      <a:cubicBezTo>
                        <a:pt x="134" y="464"/>
                        <a:pt x="1" y="1198"/>
                        <a:pt x="401" y="1732"/>
                      </a:cubicBezTo>
                      <a:cubicBezTo>
                        <a:pt x="559" y="1890"/>
                        <a:pt x="738" y="1986"/>
                        <a:pt x="939" y="1986"/>
                      </a:cubicBezTo>
                      <a:cubicBezTo>
                        <a:pt x="991" y="1986"/>
                        <a:pt x="1046" y="1979"/>
                        <a:pt x="1101" y="1965"/>
                      </a:cubicBezTo>
                      <a:cubicBezTo>
                        <a:pt x="1368" y="1932"/>
                        <a:pt x="1602" y="1832"/>
                        <a:pt x="1802" y="1665"/>
                      </a:cubicBezTo>
                      <a:cubicBezTo>
                        <a:pt x="1935" y="1498"/>
                        <a:pt x="2102" y="1365"/>
                        <a:pt x="2102" y="1164"/>
                      </a:cubicBezTo>
                      <a:cubicBezTo>
                        <a:pt x="2135" y="964"/>
                        <a:pt x="2069" y="764"/>
                        <a:pt x="1969" y="597"/>
                      </a:cubicBezTo>
                      <a:cubicBezTo>
                        <a:pt x="1869" y="364"/>
                        <a:pt x="1668" y="197"/>
                        <a:pt x="1468" y="97"/>
                      </a:cubicBezTo>
                      <a:cubicBezTo>
                        <a:pt x="1342" y="34"/>
                        <a:pt x="1216" y="1"/>
                        <a:pt x="10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16"/>
                <p:cNvSpPr/>
                <p:nvPr/>
              </p:nvSpPr>
              <p:spPr>
                <a:xfrm>
                  <a:off x="1625558" y="3967336"/>
                  <a:ext cx="68905" cy="7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34" extrusionOk="0">
                      <a:moveTo>
                        <a:pt x="734" y="0"/>
                      </a:moveTo>
                      <a:cubicBezTo>
                        <a:pt x="467" y="33"/>
                        <a:pt x="234" y="200"/>
                        <a:pt x="134" y="434"/>
                      </a:cubicBezTo>
                      <a:cubicBezTo>
                        <a:pt x="0" y="701"/>
                        <a:pt x="0" y="1034"/>
                        <a:pt x="134" y="1301"/>
                      </a:cubicBezTo>
                      <a:cubicBezTo>
                        <a:pt x="167" y="1468"/>
                        <a:pt x="267" y="1601"/>
                        <a:pt x="401" y="1701"/>
                      </a:cubicBezTo>
                      <a:cubicBezTo>
                        <a:pt x="501" y="1801"/>
                        <a:pt x="601" y="1868"/>
                        <a:pt x="768" y="1901"/>
                      </a:cubicBezTo>
                      <a:cubicBezTo>
                        <a:pt x="842" y="1923"/>
                        <a:pt x="919" y="1934"/>
                        <a:pt x="996" y="1934"/>
                      </a:cubicBezTo>
                      <a:cubicBezTo>
                        <a:pt x="1164" y="1934"/>
                        <a:pt x="1331" y="1882"/>
                        <a:pt x="1468" y="1768"/>
                      </a:cubicBezTo>
                      <a:cubicBezTo>
                        <a:pt x="1668" y="1635"/>
                        <a:pt x="1802" y="1401"/>
                        <a:pt x="1868" y="1168"/>
                      </a:cubicBezTo>
                      <a:cubicBezTo>
                        <a:pt x="1902" y="1067"/>
                        <a:pt x="1902" y="967"/>
                        <a:pt x="1902" y="867"/>
                      </a:cubicBezTo>
                      <a:cubicBezTo>
                        <a:pt x="1902" y="767"/>
                        <a:pt x="1902" y="667"/>
                        <a:pt x="1868" y="567"/>
                      </a:cubicBezTo>
                      <a:cubicBezTo>
                        <a:pt x="1768" y="400"/>
                        <a:pt x="1635" y="234"/>
                        <a:pt x="1435" y="167"/>
                      </a:cubicBezTo>
                      <a:cubicBezTo>
                        <a:pt x="1235" y="33"/>
                        <a:pt x="968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16"/>
                <p:cNvSpPr/>
                <p:nvPr/>
              </p:nvSpPr>
              <p:spPr>
                <a:xfrm>
                  <a:off x="1666636" y="4024101"/>
                  <a:ext cx="68905" cy="7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41" extrusionOk="0">
                      <a:moveTo>
                        <a:pt x="1035" y="1"/>
                      </a:moveTo>
                      <a:cubicBezTo>
                        <a:pt x="801" y="1"/>
                        <a:pt x="534" y="68"/>
                        <a:pt x="334" y="234"/>
                      </a:cubicBezTo>
                      <a:cubicBezTo>
                        <a:pt x="134" y="368"/>
                        <a:pt x="1" y="601"/>
                        <a:pt x="1" y="868"/>
                      </a:cubicBezTo>
                      <a:cubicBezTo>
                        <a:pt x="1" y="1168"/>
                        <a:pt x="101" y="1435"/>
                        <a:pt x="334" y="1635"/>
                      </a:cubicBezTo>
                      <a:cubicBezTo>
                        <a:pt x="514" y="1815"/>
                        <a:pt x="774" y="1941"/>
                        <a:pt x="1042" y="1941"/>
                      </a:cubicBezTo>
                      <a:cubicBezTo>
                        <a:pt x="1073" y="1941"/>
                        <a:pt x="1104" y="1939"/>
                        <a:pt x="1135" y="1936"/>
                      </a:cubicBezTo>
                      <a:cubicBezTo>
                        <a:pt x="1368" y="1902"/>
                        <a:pt x="1602" y="1735"/>
                        <a:pt x="1735" y="1502"/>
                      </a:cubicBezTo>
                      <a:cubicBezTo>
                        <a:pt x="1869" y="1302"/>
                        <a:pt x="1902" y="1068"/>
                        <a:pt x="1902" y="835"/>
                      </a:cubicBezTo>
                      <a:cubicBezTo>
                        <a:pt x="1869" y="601"/>
                        <a:pt x="1769" y="401"/>
                        <a:pt x="1635" y="268"/>
                      </a:cubicBezTo>
                      <a:cubicBezTo>
                        <a:pt x="1468" y="101"/>
                        <a:pt x="1268" y="34"/>
                        <a:pt x="10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16"/>
                <p:cNvSpPr/>
                <p:nvPr/>
              </p:nvSpPr>
              <p:spPr>
                <a:xfrm>
                  <a:off x="1724632" y="4060073"/>
                  <a:ext cx="73759" cy="6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888" extrusionOk="0">
                      <a:moveTo>
                        <a:pt x="1039" y="0"/>
                      </a:moveTo>
                      <a:cubicBezTo>
                        <a:pt x="935" y="0"/>
                        <a:pt x="835" y="25"/>
                        <a:pt x="735" y="75"/>
                      </a:cubicBezTo>
                      <a:cubicBezTo>
                        <a:pt x="501" y="142"/>
                        <a:pt x="301" y="309"/>
                        <a:pt x="168" y="542"/>
                      </a:cubicBezTo>
                      <a:cubicBezTo>
                        <a:pt x="34" y="742"/>
                        <a:pt x="1" y="1009"/>
                        <a:pt x="101" y="1276"/>
                      </a:cubicBezTo>
                      <a:cubicBezTo>
                        <a:pt x="268" y="1659"/>
                        <a:pt x="642" y="1887"/>
                        <a:pt x="1049" y="1887"/>
                      </a:cubicBezTo>
                      <a:cubicBezTo>
                        <a:pt x="1209" y="1887"/>
                        <a:pt x="1375" y="1852"/>
                        <a:pt x="1535" y="1776"/>
                      </a:cubicBezTo>
                      <a:cubicBezTo>
                        <a:pt x="1735" y="1676"/>
                        <a:pt x="1902" y="1443"/>
                        <a:pt x="1935" y="1209"/>
                      </a:cubicBezTo>
                      <a:cubicBezTo>
                        <a:pt x="2036" y="742"/>
                        <a:pt x="1769" y="275"/>
                        <a:pt x="1368" y="75"/>
                      </a:cubicBezTo>
                      <a:cubicBezTo>
                        <a:pt x="1252" y="25"/>
                        <a:pt x="1143" y="0"/>
                        <a:pt x="10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6"/>
                <p:cNvSpPr/>
                <p:nvPr/>
              </p:nvSpPr>
              <p:spPr>
                <a:xfrm>
                  <a:off x="1792880" y="4071375"/>
                  <a:ext cx="72564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28" extrusionOk="0">
                      <a:moveTo>
                        <a:pt x="1015" y="1"/>
                      </a:moveTo>
                      <a:cubicBezTo>
                        <a:pt x="558" y="1"/>
                        <a:pt x="101" y="293"/>
                        <a:pt x="51" y="897"/>
                      </a:cubicBezTo>
                      <a:cubicBezTo>
                        <a:pt x="1" y="1577"/>
                        <a:pt x="512" y="1928"/>
                        <a:pt x="1022" y="1928"/>
                      </a:cubicBezTo>
                      <a:cubicBezTo>
                        <a:pt x="1513" y="1928"/>
                        <a:pt x="2003" y="1602"/>
                        <a:pt x="1986" y="931"/>
                      </a:cubicBezTo>
                      <a:cubicBezTo>
                        <a:pt x="1969" y="318"/>
                        <a:pt x="1492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6"/>
                <p:cNvSpPr/>
                <p:nvPr/>
              </p:nvSpPr>
              <p:spPr>
                <a:xfrm>
                  <a:off x="1858990" y="4062862"/>
                  <a:ext cx="81729" cy="6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932" extrusionOk="0">
                      <a:moveTo>
                        <a:pt x="1108" y="1"/>
                      </a:moveTo>
                      <a:cubicBezTo>
                        <a:pt x="554" y="1"/>
                        <a:pt x="0" y="462"/>
                        <a:pt x="161" y="1166"/>
                      </a:cubicBezTo>
                      <a:cubicBezTo>
                        <a:pt x="282" y="1702"/>
                        <a:pt x="672" y="1931"/>
                        <a:pt x="1067" y="1931"/>
                      </a:cubicBezTo>
                      <a:cubicBezTo>
                        <a:pt x="1655" y="1931"/>
                        <a:pt x="2255" y="1424"/>
                        <a:pt x="1996" y="665"/>
                      </a:cubicBezTo>
                      <a:cubicBezTo>
                        <a:pt x="1837" y="201"/>
                        <a:pt x="1472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4" name="Google Shape;1004;p16"/>
              <p:cNvGrpSpPr/>
              <p:nvPr/>
            </p:nvGrpSpPr>
            <p:grpSpPr>
              <a:xfrm>
                <a:off x="1652147" y="3797173"/>
                <a:ext cx="344159" cy="296665"/>
                <a:chOff x="1652147" y="3797173"/>
                <a:chExt cx="344159" cy="296665"/>
              </a:xfrm>
            </p:grpSpPr>
            <p:sp>
              <p:nvSpPr>
                <p:cNvPr id="1005" name="Google Shape;1005;p16"/>
                <p:cNvSpPr/>
                <p:nvPr/>
              </p:nvSpPr>
              <p:spPr>
                <a:xfrm>
                  <a:off x="1806222" y="3988507"/>
                  <a:ext cx="54414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1102" extrusionOk="0">
                      <a:moveTo>
                        <a:pt x="734" y="0"/>
                      </a:moveTo>
                      <a:cubicBezTo>
                        <a:pt x="1" y="0"/>
                        <a:pt x="1" y="1101"/>
                        <a:pt x="734" y="1101"/>
                      </a:cubicBezTo>
                      <a:cubicBezTo>
                        <a:pt x="801" y="1101"/>
                        <a:pt x="901" y="1101"/>
                        <a:pt x="1001" y="1068"/>
                      </a:cubicBezTo>
                      <a:cubicBezTo>
                        <a:pt x="1502" y="934"/>
                        <a:pt x="1502" y="201"/>
                        <a:pt x="1001" y="34"/>
                      </a:cubicBezTo>
                      <a:cubicBezTo>
                        <a:pt x="901" y="34"/>
                        <a:pt x="801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6"/>
                <p:cNvSpPr/>
                <p:nvPr/>
              </p:nvSpPr>
              <p:spPr>
                <a:xfrm>
                  <a:off x="1889274" y="3875542"/>
                  <a:ext cx="72201" cy="5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413" extrusionOk="0">
                      <a:moveTo>
                        <a:pt x="1047" y="1"/>
                      </a:moveTo>
                      <a:cubicBezTo>
                        <a:pt x="930" y="1"/>
                        <a:pt x="810" y="31"/>
                        <a:pt x="693" y="99"/>
                      </a:cubicBezTo>
                      <a:lnTo>
                        <a:pt x="626" y="132"/>
                      </a:lnTo>
                      <a:cubicBezTo>
                        <a:pt x="0" y="497"/>
                        <a:pt x="699" y="1413"/>
                        <a:pt x="1257" y="1413"/>
                      </a:cubicBezTo>
                      <a:cubicBezTo>
                        <a:pt x="1413" y="1413"/>
                        <a:pt x="1558" y="1341"/>
                        <a:pt x="1660" y="1166"/>
                      </a:cubicBezTo>
                      <a:lnTo>
                        <a:pt x="1694" y="1133"/>
                      </a:lnTo>
                      <a:cubicBezTo>
                        <a:pt x="1993" y="589"/>
                        <a:pt x="1560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6"/>
                <p:cNvSpPr/>
                <p:nvPr/>
              </p:nvSpPr>
              <p:spPr>
                <a:xfrm>
                  <a:off x="1696255" y="3944723"/>
                  <a:ext cx="67709" cy="60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1" extrusionOk="0">
                      <a:moveTo>
                        <a:pt x="935" y="1"/>
                      </a:moveTo>
                      <a:cubicBezTo>
                        <a:pt x="634" y="1"/>
                        <a:pt x="401" y="134"/>
                        <a:pt x="234" y="368"/>
                      </a:cubicBezTo>
                      <a:lnTo>
                        <a:pt x="234" y="401"/>
                      </a:lnTo>
                      <a:cubicBezTo>
                        <a:pt x="1" y="802"/>
                        <a:pt x="134" y="1302"/>
                        <a:pt x="501" y="1535"/>
                      </a:cubicBezTo>
                      <a:cubicBezTo>
                        <a:pt x="651" y="1619"/>
                        <a:pt x="818" y="1660"/>
                        <a:pt x="981" y="1660"/>
                      </a:cubicBezTo>
                      <a:cubicBezTo>
                        <a:pt x="1143" y="1660"/>
                        <a:pt x="1302" y="1619"/>
                        <a:pt x="1435" y="1535"/>
                      </a:cubicBezTo>
                      <a:cubicBezTo>
                        <a:pt x="1702" y="1335"/>
                        <a:pt x="1869" y="1035"/>
                        <a:pt x="1835" y="735"/>
                      </a:cubicBezTo>
                      <a:cubicBezTo>
                        <a:pt x="1769" y="401"/>
                        <a:pt x="1568" y="134"/>
                        <a:pt x="1235" y="34"/>
                      </a:cubicBezTo>
                      <a:cubicBezTo>
                        <a:pt x="1204" y="34"/>
                        <a:pt x="1202" y="41"/>
                        <a:pt x="1213" y="49"/>
                      </a:cubicBezTo>
                      <a:lnTo>
                        <a:pt x="1213" y="49"/>
                      </a:lnTo>
                      <a:cubicBezTo>
                        <a:pt x="1120" y="17"/>
                        <a:pt x="1028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6"/>
                <p:cNvSpPr/>
                <p:nvPr/>
              </p:nvSpPr>
              <p:spPr>
                <a:xfrm>
                  <a:off x="1845080" y="4041091"/>
                  <a:ext cx="75317" cy="52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456" extrusionOk="0">
                      <a:moveTo>
                        <a:pt x="1084" y="1"/>
                      </a:moveTo>
                      <a:cubicBezTo>
                        <a:pt x="962" y="1"/>
                        <a:pt x="835" y="31"/>
                        <a:pt x="712" y="99"/>
                      </a:cubicBezTo>
                      <a:lnTo>
                        <a:pt x="679" y="132"/>
                      </a:lnTo>
                      <a:cubicBezTo>
                        <a:pt x="0" y="498"/>
                        <a:pt x="730" y="1455"/>
                        <a:pt x="1320" y="1455"/>
                      </a:cubicBezTo>
                      <a:cubicBezTo>
                        <a:pt x="1484" y="1455"/>
                        <a:pt x="1637" y="1381"/>
                        <a:pt x="1746" y="1200"/>
                      </a:cubicBezTo>
                      <a:lnTo>
                        <a:pt x="1779" y="1133"/>
                      </a:lnTo>
                      <a:cubicBezTo>
                        <a:pt x="2079" y="589"/>
                        <a:pt x="1624" y="1"/>
                        <a:pt x="108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6"/>
                <p:cNvSpPr/>
                <p:nvPr/>
              </p:nvSpPr>
              <p:spPr>
                <a:xfrm>
                  <a:off x="1756665" y="3797173"/>
                  <a:ext cx="71332" cy="61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689" extrusionOk="0">
                      <a:moveTo>
                        <a:pt x="1135" y="1"/>
                      </a:moveTo>
                      <a:cubicBezTo>
                        <a:pt x="1001" y="1"/>
                        <a:pt x="901" y="34"/>
                        <a:pt x="801" y="67"/>
                      </a:cubicBezTo>
                      <a:cubicBezTo>
                        <a:pt x="267" y="201"/>
                        <a:pt x="0" y="801"/>
                        <a:pt x="301" y="1268"/>
                      </a:cubicBezTo>
                      <a:cubicBezTo>
                        <a:pt x="401" y="1468"/>
                        <a:pt x="568" y="1602"/>
                        <a:pt x="801" y="1668"/>
                      </a:cubicBezTo>
                      <a:cubicBezTo>
                        <a:pt x="857" y="1682"/>
                        <a:pt x="914" y="1689"/>
                        <a:pt x="972" y="1689"/>
                      </a:cubicBezTo>
                      <a:cubicBezTo>
                        <a:pt x="1190" y="1689"/>
                        <a:pt x="1417" y="1593"/>
                        <a:pt x="1602" y="1435"/>
                      </a:cubicBezTo>
                      <a:lnTo>
                        <a:pt x="1602" y="1468"/>
                      </a:lnTo>
                      <a:cubicBezTo>
                        <a:pt x="1635" y="1435"/>
                        <a:pt x="1668" y="1402"/>
                        <a:pt x="1702" y="1368"/>
                      </a:cubicBezTo>
                      <a:cubicBezTo>
                        <a:pt x="1902" y="1135"/>
                        <a:pt x="1969" y="801"/>
                        <a:pt x="1868" y="501"/>
                      </a:cubicBezTo>
                      <a:cubicBezTo>
                        <a:pt x="1735" y="201"/>
                        <a:pt x="1435" y="1"/>
                        <a:pt x="11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16"/>
                <p:cNvSpPr/>
                <p:nvPr/>
              </p:nvSpPr>
              <p:spPr>
                <a:xfrm>
                  <a:off x="1942399" y="3929139"/>
                  <a:ext cx="53907" cy="4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377" extrusionOk="0">
                      <a:moveTo>
                        <a:pt x="643" y="1"/>
                      </a:moveTo>
                      <a:cubicBezTo>
                        <a:pt x="1" y="1"/>
                        <a:pt x="1" y="1377"/>
                        <a:pt x="643" y="1377"/>
                      </a:cubicBezTo>
                      <a:cubicBezTo>
                        <a:pt x="688" y="1377"/>
                        <a:pt x="736" y="1370"/>
                        <a:pt x="787" y="1356"/>
                      </a:cubicBezTo>
                      <a:lnTo>
                        <a:pt x="820" y="1356"/>
                      </a:lnTo>
                      <a:cubicBezTo>
                        <a:pt x="1487" y="1156"/>
                        <a:pt x="1487" y="222"/>
                        <a:pt x="820" y="21"/>
                      </a:cubicBezTo>
                      <a:lnTo>
                        <a:pt x="787" y="21"/>
                      </a:lnTo>
                      <a:cubicBezTo>
                        <a:pt x="736" y="7"/>
                        <a:pt x="688" y="1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16"/>
                <p:cNvSpPr/>
                <p:nvPr/>
              </p:nvSpPr>
              <p:spPr>
                <a:xfrm>
                  <a:off x="1652147" y="3885178"/>
                  <a:ext cx="76150" cy="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68" extrusionOk="0">
                      <a:moveTo>
                        <a:pt x="904" y="1"/>
                      </a:moveTo>
                      <a:cubicBezTo>
                        <a:pt x="443" y="1"/>
                        <a:pt x="0" y="359"/>
                        <a:pt x="0" y="900"/>
                      </a:cubicBezTo>
                      <a:cubicBezTo>
                        <a:pt x="34" y="1367"/>
                        <a:pt x="401" y="1768"/>
                        <a:pt x="901" y="1768"/>
                      </a:cubicBezTo>
                      <a:cubicBezTo>
                        <a:pt x="1702" y="1768"/>
                        <a:pt x="2102" y="800"/>
                        <a:pt x="1535" y="267"/>
                      </a:cubicBezTo>
                      <a:cubicBezTo>
                        <a:pt x="1351" y="83"/>
                        <a:pt x="1126" y="1"/>
                        <a:pt x="90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16"/>
                <p:cNvSpPr/>
                <p:nvPr/>
              </p:nvSpPr>
              <p:spPr>
                <a:xfrm>
                  <a:off x="1925752" y="3804468"/>
                  <a:ext cx="50284" cy="52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448" extrusionOk="0">
                      <a:moveTo>
                        <a:pt x="660" y="0"/>
                      </a:moveTo>
                      <a:cubicBezTo>
                        <a:pt x="0" y="0"/>
                        <a:pt x="6" y="1447"/>
                        <a:pt x="678" y="1447"/>
                      </a:cubicBezTo>
                      <a:cubicBezTo>
                        <a:pt x="722" y="1447"/>
                        <a:pt x="770" y="1441"/>
                        <a:pt x="820" y="1427"/>
                      </a:cubicBezTo>
                      <a:lnTo>
                        <a:pt x="820" y="1394"/>
                      </a:lnTo>
                      <a:lnTo>
                        <a:pt x="887" y="1394"/>
                      </a:lnTo>
                      <a:cubicBezTo>
                        <a:pt x="1187" y="1294"/>
                        <a:pt x="1387" y="1027"/>
                        <a:pt x="1387" y="693"/>
                      </a:cubicBezTo>
                      <a:cubicBezTo>
                        <a:pt x="1387" y="393"/>
                        <a:pt x="1187" y="93"/>
                        <a:pt x="887" y="26"/>
                      </a:cubicBezTo>
                      <a:lnTo>
                        <a:pt x="820" y="26"/>
                      </a:lnTo>
                      <a:cubicBezTo>
                        <a:pt x="763" y="9"/>
                        <a:pt x="710" y="0"/>
                        <a:pt x="6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3" name="Google Shape;1013;p16"/>
              <p:cNvGrpSpPr/>
              <p:nvPr/>
            </p:nvGrpSpPr>
            <p:grpSpPr>
              <a:xfrm>
                <a:off x="1635575" y="3766941"/>
                <a:ext cx="428670" cy="346059"/>
                <a:chOff x="1635575" y="3766941"/>
                <a:chExt cx="428670" cy="346059"/>
              </a:xfrm>
            </p:grpSpPr>
            <p:sp>
              <p:nvSpPr>
                <p:cNvPr id="1014" name="Google Shape;1014;p16"/>
                <p:cNvSpPr/>
                <p:nvPr/>
              </p:nvSpPr>
              <p:spPr>
                <a:xfrm>
                  <a:off x="1712569" y="3833195"/>
                  <a:ext cx="72527" cy="62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735" extrusionOk="0">
                      <a:moveTo>
                        <a:pt x="864" y="0"/>
                      </a:moveTo>
                      <a:cubicBezTo>
                        <a:pt x="424" y="0"/>
                        <a:pt x="0" y="351"/>
                        <a:pt x="0" y="868"/>
                      </a:cubicBezTo>
                      <a:cubicBezTo>
                        <a:pt x="0" y="1335"/>
                        <a:pt x="367" y="1735"/>
                        <a:pt x="867" y="1735"/>
                      </a:cubicBezTo>
                      <a:cubicBezTo>
                        <a:pt x="1635" y="1735"/>
                        <a:pt x="2002" y="801"/>
                        <a:pt x="1468" y="267"/>
                      </a:cubicBezTo>
                      <a:cubicBezTo>
                        <a:pt x="1294" y="82"/>
                        <a:pt x="1077" y="0"/>
                        <a:pt x="8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16"/>
                <p:cNvSpPr/>
                <p:nvPr/>
              </p:nvSpPr>
              <p:spPr>
                <a:xfrm>
                  <a:off x="1817694" y="3892387"/>
                  <a:ext cx="79773" cy="8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03" extrusionOk="0">
                      <a:moveTo>
                        <a:pt x="1097" y="1"/>
                      </a:moveTo>
                      <a:cubicBezTo>
                        <a:pt x="642" y="1"/>
                        <a:pt x="184" y="268"/>
                        <a:pt x="34" y="801"/>
                      </a:cubicBezTo>
                      <a:cubicBezTo>
                        <a:pt x="0" y="1035"/>
                        <a:pt x="0" y="1268"/>
                        <a:pt x="34" y="1502"/>
                      </a:cubicBezTo>
                      <a:cubicBezTo>
                        <a:pt x="184" y="2036"/>
                        <a:pt x="634" y="2303"/>
                        <a:pt x="1084" y="2303"/>
                      </a:cubicBezTo>
                      <a:cubicBezTo>
                        <a:pt x="1535" y="2303"/>
                        <a:pt x="1985" y="2036"/>
                        <a:pt x="2135" y="1502"/>
                      </a:cubicBezTo>
                      <a:cubicBezTo>
                        <a:pt x="2202" y="1268"/>
                        <a:pt x="2202" y="1035"/>
                        <a:pt x="2135" y="801"/>
                      </a:cubicBezTo>
                      <a:cubicBezTo>
                        <a:pt x="2002" y="268"/>
                        <a:pt x="1551" y="1"/>
                        <a:pt x="10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16"/>
                <p:cNvSpPr/>
                <p:nvPr/>
              </p:nvSpPr>
              <p:spPr>
                <a:xfrm>
                  <a:off x="1821274" y="3766941"/>
                  <a:ext cx="72581" cy="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869" extrusionOk="0">
                      <a:moveTo>
                        <a:pt x="1235" y="1"/>
                      </a:moveTo>
                      <a:cubicBezTo>
                        <a:pt x="1" y="1"/>
                        <a:pt x="1" y="1869"/>
                        <a:pt x="1235" y="1869"/>
                      </a:cubicBezTo>
                      <a:lnTo>
                        <a:pt x="1235" y="1835"/>
                      </a:lnTo>
                      <a:lnTo>
                        <a:pt x="1269" y="1835"/>
                      </a:lnTo>
                      <a:cubicBezTo>
                        <a:pt x="2503" y="1835"/>
                        <a:pt x="2503" y="1"/>
                        <a:pt x="1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16"/>
                <p:cNvSpPr/>
                <p:nvPr/>
              </p:nvSpPr>
              <p:spPr>
                <a:xfrm>
                  <a:off x="1744391" y="4002066"/>
                  <a:ext cx="68905" cy="58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622" extrusionOk="0">
                      <a:moveTo>
                        <a:pt x="800" y="1"/>
                      </a:moveTo>
                      <a:cubicBezTo>
                        <a:pt x="392" y="1"/>
                        <a:pt x="0" y="328"/>
                        <a:pt x="0" y="821"/>
                      </a:cubicBezTo>
                      <a:cubicBezTo>
                        <a:pt x="0" y="1255"/>
                        <a:pt x="367" y="1622"/>
                        <a:pt x="801" y="1622"/>
                      </a:cubicBezTo>
                      <a:cubicBezTo>
                        <a:pt x="1535" y="1622"/>
                        <a:pt x="1902" y="754"/>
                        <a:pt x="1368" y="254"/>
                      </a:cubicBezTo>
                      <a:cubicBezTo>
                        <a:pt x="1204" y="79"/>
                        <a:pt x="1000" y="1"/>
                        <a:pt x="80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16"/>
                <p:cNvSpPr/>
                <p:nvPr/>
              </p:nvSpPr>
              <p:spPr>
                <a:xfrm>
                  <a:off x="1983241" y="3849460"/>
                  <a:ext cx="64086" cy="5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520" extrusionOk="0">
                      <a:moveTo>
                        <a:pt x="761" y="1"/>
                      </a:moveTo>
                      <a:cubicBezTo>
                        <a:pt x="368" y="1"/>
                        <a:pt x="0" y="300"/>
                        <a:pt x="0" y="752"/>
                      </a:cubicBezTo>
                      <a:cubicBezTo>
                        <a:pt x="0" y="1186"/>
                        <a:pt x="334" y="1519"/>
                        <a:pt x="767" y="1519"/>
                      </a:cubicBezTo>
                      <a:cubicBezTo>
                        <a:pt x="1435" y="1519"/>
                        <a:pt x="1768" y="686"/>
                        <a:pt x="1301" y="219"/>
                      </a:cubicBezTo>
                      <a:cubicBezTo>
                        <a:pt x="1140" y="68"/>
                        <a:pt x="948" y="1"/>
                        <a:pt x="7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16"/>
                <p:cNvSpPr/>
                <p:nvPr/>
              </p:nvSpPr>
              <p:spPr>
                <a:xfrm>
                  <a:off x="1858752" y="3814184"/>
                  <a:ext cx="66514" cy="5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600" extrusionOk="0">
                      <a:moveTo>
                        <a:pt x="805" y="0"/>
                      </a:moveTo>
                      <a:cubicBezTo>
                        <a:pt x="402" y="0"/>
                        <a:pt x="1" y="322"/>
                        <a:pt x="1" y="799"/>
                      </a:cubicBezTo>
                      <a:cubicBezTo>
                        <a:pt x="1" y="1232"/>
                        <a:pt x="368" y="1566"/>
                        <a:pt x="801" y="1599"/>
                      </a:cubicBezTo>
                      <a:cubicBezTo>
                        <a:pt x="1502" y="1599"/>
                        <a:pt x="1835" y="732"/>
                        <a:pt x="1335" y="232"/>
                      </a:cubicBezTo>
                      <a:cubicBezTo>
                        <a:pt x="1186" y="71"/>
                        <a:pt x="995" y="0"/>
                        <a:pt x="80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16"/>
                <p:cNvSpPr/>
                <p:nvPr/>
              </p:nvSpPr>
              <p:spPr>
                <a:xfrm>
                  <a:off x="1907550" y="3770849"/>
                  <a:ext cx="39023" cy="3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469" extrusionOk="0">
                      <a:moveTo>
                        <a:pt x="735" y="1"/>
                      </a:moveTo>
                      <a:cubicBezTo>
                        <a:pt x="401" y="34"/>
                        <a:pt x="168" y="234"/>
                        <a:pt x="68" y="501"/>
                      </a:cubicBezTo>
                      <a:cubicBezTo>
                        <a:pt x="1" y="668"/>
                        <a:pt x="1" y="801"/>
                        <a:pt x="68" y="968"/>
                      </a:cubicBezTo>
                      <a:cubicBezTo>
                        <a:pt x="134" y="1268"/>
                        <a:pt x="401" y="1468"/>
                        <a:pt x="735" y="1468"/>
                      </a:cubicBezTo>
                      <a:cubicBezTo>
                        <a:pt x="1035" y="1468"/>
                        <a:pt x="1268" y="1268"/>
                        <a:pt x="1369" y="968"/>
                      </a:cubicBezTo>
                      <a:cubicBezTo>
                        <a:pt x="1435" y="801"/>
                        <a:pt x="1435" y="668"/>
                        <a:pt x="1369" y="501"/>
                      </a:cubicBezTo>
                      <a:cubicBezTo>
                        <a:pt x="1302" y="234"/>
                        <a:pt x="1035" y="1"/>
                        <a:pt x="7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16"/>
                <p:cNvSpPr/>
                <p:nvPr/>
              </p:nvSpPr>
              <p:spPr>
                <a:xfrm>
                  <a:off x="1991681" y="3912926"/>
                  <a:ext cx="72564" cy="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03" extrusionOk="0">
                      <a:moveTo>
                        <a:pt x="1001" y="1"/>
                      </a:moveTo>
                      <a:cubicBezTo>
                        <a:pt x="901" y="1"/>
                        <a:pt x="801" y="1"/>
                        <a:pt x="701" y="34"/>
                      </a:cubicBezTo>
                      <a:cubicBezTo>
                        <a:pt x="1" y="234"/>
                        <a:pt x="1" y="1235"/>
                        <a:pt x="701" y="1469"/>
                      </a:cubicBezTo>
                      <a:cubicBezTo>
                        <a:pt x="801" y="1502"/>
                        <a:pt x="901" y="1502"/>
                        <a:pt x="1001" y="1502"/>
                      </a:cubicBezTo>
                      <a:cubicBezTo>
                        <a:pt x="2002" y="1502"/>
                        <a:pt x="2002" y="1"/>
                        <a:pt x="100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16"/>
                <p:cNvSpPr/>
                <p:nvPr/>
              </p:nvSpPr>
              <p:spPr>
                <a:xfrm>
                  <a:off x="1875689" y="3958063"/>
                  <a:ext cx="67709" cy="6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707" extrusionOk="0">
                      <a:moveTo>
                        <a:pt x="950" y="0"/>
                      </a:moveTo>
                      <a:cubicBezTo>
                        <a:pt x="728" y="0"/>
                        <a:pt x="506" y="85"/>
                        <a:pt x="334" y="256"/>
                      </a:cubicBezTo>
                      <a:cubicBezTo>
                        <a:pt x="0" y="590"/>
                        <a:pt x="0" y="1123"/>
                        <a:pt x="334" y="1457"/>
                      </a:cubicBezTo>
                      <a:cubicBezTo>
                        <a:pt x="504" y="1627"/>
                        <a:pt x="721" y="1706"/>
                        <a:pt x="939" y="1706"/>
                      </a:cubicBezTo>
                      <a:cubicBezTo>
                        <a:pt x="1234" y="1706"/>
                        <a:pt x="1529" y="1559"/>
                        <a:pt x="1702" y="1290"/>
                      </a:cubicBezTo>
                      <a:cubicBezTo>
                        <a:pt x="1868" y="990"/>
                        <a:pt x="1835" y="623"/>
                        <a:pt x="1635" y="323"/>
                      </a:cubicBezTo>
                      <a:cubicBezTo>
                        <a:pt x="1457" y="110"/>
                        <a:pt x="1204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16"/>
                <p:cNvSpPr/>
                <p:nvPr/>
              </p:nvSpPr>
              <p:spPr>
                <a:xfrm>
                  <a:off x="1972962" y="3981413"/>
                  <a:ext cx="67702" cy="5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88" extrusionOk="0">
                      <a:moveTo>
                        <a:pt x="815" y="1"/>
                      </a:moveTo>
                      <a:cubicBezTo>
                        <a:pt x="395" y="1"/>
                        <a:pt x="1" y="336"/>
                        <a:pt x="1" y="853"/>
                      </a:cubicBezTo>
                      <a:cubicBezTo>
                        <a:pt x="1" y="1287"/>
                        <a:pt x="367" y="1687"/>
                        <a:pt x="834" y="1687"/>
                      </a:cubicBezTo>
                      <a:cubicBezTo>
                        <a:pt x="1568" y="1687"/>
                        <a:pt x="1935" y="787"/>
                        <a:pt x="1402" y="253"/>
                      </a:cubicBezTo>
                      <a:cubicBezTo>
                        <a:pt x="1228" y="79"/>
                        <a:pt x="1018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16"/>
                <p:cNvSpPr/>
                <p:nvPr/>
              </p:nvSpPr>
              <p:spPr>
                <a:xfrm>
                  <a:off x="1914491" y="4031700"/>
                  <a:ext cx="74991" cy="5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" h="1494" extrusionOk="0">
                      <a:moveTo>
                        <a:pt x="1051" y="0"/>
                      </a:moveTo>
                      <a:cubicBezTo>
                        <a:pt x="892" y="0"/>
                        <a:pt x="727" y="57"/>
                        <a:pt x="577" y="192"/>
                      </a:cubicBezTo>
                      <a:lnTo>
                        <a:pt x="510" y="259"/>
                      </a:lnTo>
                      <a:cubicBezTo>
                        <a:pt x="0" y="769"/>
                        <a:pt x="485" y="1494"/>
                        <a:pt x="1039" y="1494"/>
                      </a:cubicBezTo>
                      <a:cubicBezTo>
                        <a:pt x="1210" y="1494"/>
                        <a:pt x="1387" y="1425"/>
                        <a:pt x="1544" y="1260"/>
                      </a:cubicBezTo>
                      <a:lnTo>
                        <a:pt x="1578" y="1226"/>
                      </a:lnTo>
                      <a:cubicBezTo>
                        <a:pt x="2069" y="683"/>
                        <a:pt x="1598" y="0"/>
                        <a:pt x="10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16"/>
                <p:cNvSpPr/>
                <p:nvPr/>
              </p:nvSpPr>
              <p:spPr>
                <a:xfrm>
                  <a:off x="1795959" y="4070614"/>
                  <a:ext cx="61804" cy="4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1170" extrusionOk="0">
                      <a:moveTo>
                        <a:pt x="925" y="1"/>
                      </a:moveTo>
                      <a:cubicBezTo>
                        <a:pt x="833" y="1"/>
                        <a:pt x="735" y="26"/>
                        <a:pt x="634" y="84"/>
                      </a:cubicBezTo>
                      <a:lnTo>
                        <a:pt x="534" y="151"/>
                      </a:lnTo>
                      <a:cubicBezTo>
                        <a:pt x="1" y="460"/>
                        <a:pt x="293" y="1169"/>
                        <a:pt x="776" y="1169"/>
                      </a:cubicBezTo>
                      <a:cubicBezTo>
                        <a:pt x="868" y="1169"/>
                        <a:pt x="966" y="1144"/>
                        <a:pt x="1067" y="1085"/>
                      </a:cubicBezTo>
                      <a:lnTo>
                        <a:pt x="1201" y="1018"/>
                      </a:lnTo>
                      <a:cubicBezTo>
                        <a:pt x="1706" y="710"/>
                        <a:pt x="1409" y="1"/>
                        <a:pt x="92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16"/>
                <p:cNvSpPr/>
                <p:nvPr/>
              </p:nvSpPr>
              <p:spPr>
                <a:xfrm>
                  <a:off x="1746403" y="3887094"/>
                  <a:ext cx="67709" cy="6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6" extrusionOk="0">
                      <a:moveTo>
                        <a:pt x="1068" y="0"/>
                      </a:moveTo>
                      <a:cubicBezTo>
                        <a:pt x="991" y="0"/>
                        <a:pt x="912" y="12"/>
                        <a:pt x="834" y="38"/>
                      </a:cubicBezTo>
                      <a:lnTo>
                        <a:pt x="767" y="38"/>
                      </a:lnTo>
                      <a:cubicBezTo>
                        <a:pt x="0" y="272"/>
                        <a:pt x="0" y="1339"/>
                        <a:pt x="767" y="1606"/>
                      </a:cubicBezTo>
                      <a:lnTo>
                        <a:pt x="767" y="1639"/>
                      </a:lnTo>
                      <a:lnTo>
                        <a:pt x="834" y="1639"/>
                      </a:lnTo>
                      <a:cubicBezTo>
                        <a:pt x="900" y="1657"/>
                        <a:pt x="966" y="1665"/>
                        <a:pt x="1032" y="1665"/>
                      </a:cubicBezTo>
                      <a:cubicBezTo>
                        <a:pt x="1466" y="1665"/>
                        <a:pt x="1868" y="1302"/>
                        <a:pt x="1868" y="839"/>
                      </a:cubicBezTo>
                      <a:cubicBezTo>
                        <a:pt x="1868" y="360"/>
                        <a:pt x="1488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16"/>
                <p:cNvSpPr/>
                <p:nvPr/>
              </p:nvSpPr>
              <p:spPr>
                <a:xfrm>
                  <a:off x="1682374" y="4016496"/>
                  <a:ext cx="66502" cy="5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16"/>
                <p:cNvSpPr/>
                <p:nvPr/>
              </p:nvSpPr>
              <p:spPr>
                <a:xfrm>
                  <a:off x="1635575" y="3977503"/>
                  <a:ext cx="51999" cy="4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1607" extrusionOk="0">
                      <a:moveTo>
                        <a:pt x="845" y="1"/>
                      </a:moveTo>
                      <a:cubicBezTo>
                        <a:pt x="624" y="1"/>
                        <a:pt x="418" y="76"/>
                        <a:pt x="268" y="226"/>
                      </a:cubicBezTo>
                      <a:cubicBezTo>
                        <a:pt x="68" y="426"/>
                        <a:pt x="1" y="726"/>
                        <a:pt x="68" y="993"/>
                      </a:cubicBezTo>
                      <a:lnTo>
                        <a:pt x="68" y="1027"/>
                      </a:lnTo>
                      <a:cubicBezTo>
                        <a:pt x="189" y="1431"/>
                        <a:pt x="506" y="1606"/>
                        <a:pt x="821" y="1606"/>
                      </a:cubicBezTo>
                      <a:cubicBezTo>
                        <a:pt x="1249" y="1606"/>
                        <a:pt x="1673" y="1282"/>
                        <a:pt x="1600" y="766"/>
                      </a:cubicBezTo>
                      <a:lnTo>
                        <a:pt x="1600" y="766"/>
                      </a:lnTo>
                      <a:cubicBezTo>
                        <a:pt x="1598" y="436"/>
                        <a:pt x="1401" y="121"/>
                        <a:pt x="1068" y="26"/>
                      </a:cubicBezTo>
                      <a:cubicBezTo>
                        <a:pt x="993" y="9"/>
                        <a:pt x="91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29" name="Google Shape;1029;p16"/>
            <p:cNvGrpSpPr/>
            <p:nvPr/>
          </p:nvGrpSpPr>
          <p:grpSpPr>
            <a:xfrm>
              <a:off x="6917037" y="1018001"/>
              <a:ext cx="1288133" cy="1477977"/>
              <a:chOff x="1942700" y="539499"/>
              <a:chExt cx="1602156" cy="1838279"/>
            </a:xfrm>
          </p:grpSpPr>
          <p:sp>
            <p:nvSpPr>
              <p:cNvPr id="1030" name="Google Shape;1030;p16"/>
              <p:cNvSpPr/>
              <p:nvPr/>
            </p:nvSpPr>
            <p:spPr>
              <a:xfrm>
                <a:off x="2124812" y="588238"/>
                <a:ext cx="1303200" cy="1303200"/>
              </a:xfrm>
              <a:prstGeom prst="ellipse">
                <a:avLst/>
              </a:prstGeom>
              <a:solidFill>
                <a:srgbClr val="076B97">
                  <a:alpha val="15294"/>
                </a:srgb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16"/>
              <p:cNvSpPr/>
              <p:nvPr/>
            </p:nvSpPr>
            <p:spPr>
              <a:xfrm>
                <a:off x="1942700" y="539499"/>
                <a:ext cx="1602156" cy="1838279"/>
              </a:xfrm>
              <a:custGeom>
                <a:avLst/>
                <a:gdLst/>
                <a:ahLst/>
                <a:cxnLst/>
                <a:rect l="l" t="t" r="r" b="b"/>
                <a:pathLst>
                  <a:path w="179463" h="205912" fill="none" extrusionOk="0">
                    <a:moveTo>
                      <a:pt x="93281" y="178"/>
                    </a:moveTo>
                    <a:cubicBezTo>
                      <a:pt x="38342" y="178"/>
                      <a:pt x="0" y="54496"/>
                      <a:pt x="18373" y="106240"/>
                    </a:cubicBezTo>
                    <a:cubicBezTo>
                      <a:pt x="18461" y="107039"/>
                      <a:pt x="18639" y="107838"/>
                      <a:pt x="18905" y="108636"/>
                    </a:cubicBezTo>
                    <a:lnTo>
                      <a:pt x="46242" y="197746"/>
                    </a:lnTo>
                    <a:cubicBezTo>
                      <a:pt x="47484" y="203693"/>
                      <a:pt x="54851" y="205912"/>
                      <a:pt x="59200" y="201651"/>
                    </a:cubicBezTo>
                    <a:lnTo>
                      <a:pt x="59200" y="201651"/>
                    </a:lnTo>
                    <a:lnTo>
                      <a:pt x="140321" y="143783"/>
                    </a:lnTo>
                    <a:cubicBezTo>
                      <a:pt x="141031" y="143251"/>
                      <a:pt x="141741" y="142718"/>
                      <a:pt x="142274" y="142097"/>
                    </a:cubicBezTo>
                    <a:cubicBezTo>
                      <a:pt x="168989" y="121151"/>
                      <a:pt x="179462" y="85649"/>
                      <a:pt x="168457" y="53608"/>
                    </a:cubicBezTo>
                    <a:cubicBezTo>
                      <a:pt x="157362" y="21479"/>
                      <a:pt x="127186" y="1"/>
                      <a:pt x="93281" y="8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87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16"/>
              <p:cNvSpPr/>
              <p:nvPr/>
            </p:nvSpPr>
            <p:spPr>
              <a:xfrm>
                <a:off x="2352437" y="2210100"/>
                <a:ext cx="143700" cy="149700"/>
              </a:xfrm>
              <a:prstGeom prst="ellipse">
                <a:avLst/>
              </a:prstGeom>
              <a:solidFill>
                <a:srgbClr val="F2F2F2">
                  <a:alpha val="0"/>
                </a:srgb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3" name="Google Shape;1033;p16"/>
            <p:cNvGrpSpPr/>
            <p:nvPr/>
          </p:nvGrpSpPr>
          <p:grpSpPr>
            <a:xfrm>
              <a:off x="7045940" y="1141004"/>
              <a:ext cx="1024616" cy="863076"/>
              <a:chOff x="2091454" y="680239"/>
              <a:chExt cx="1274398" cy="1073478"/>
            </a:xfrm>
          </p:grpSpPr>
          <p:grpSp>
            <p:nvGrpSpPr>
              <p:cNvPr id="1034" name="Google Shape;1034;p16"/>
              <p:cNvGrpSpPr/>
              <p:nvPr/>
            </p:nvGrpSpPr>
            <p:grpSpPr>
              <a:xfrm>
                <a:off x="2091454" y="680239"/>
                <a:ext cx="1274398" cy="1073478"/>
                <a:chOff x="1592919" y="3740132"/>
                <a:chExt cx="476144" cy="401090"/>
              </a:xfrm>
            </p:grpSpPr>
            <p:sp>
              <p:nvSpPr>
                <p:cNvPr id="1035" name="Google Shape;1035;p16"/>
                <p:cNvSpPr/>
                <p:nvPr/>
              </p:nvSpPr>
              <p:spPr>
                <a:xfrm>
                  <a:off x="1592919" y="3774438"/>
                  <a:ext cx="474254" cy="333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1" h="9198" extrusionOk="0">
                      <a:moveTo>
                        <a:pt x="7484" y="0"/>
                      </a:moveTo>
                      <a:cubicBezTo>
                        <a:pt x="6870" y="0"/>
                        <a:pt x="6243" y="113"/>
                        <a:pt x="5638" y="355"/>
                      </a:cubicBezTo>
                      <a:cubicBezTo>
                        <a:pt x="2569" y="1589"/>
                        <a:pt x="1" y="4691"/>
                        <a:pt x="2870" y="7693"/>
                      </a:cubicBezTo>
                      <a:cubicBezTo>
                        <a:pt x="3849" y="8714"/>
                        <a:pt x="5303" y="9197"/>
                        <a:pt x="6743" y="9197"/>
                      </a:cubicBezTo>
                      <a:cubicBezTo>
                        <a:pt x="7657" y="9197"/>
                        <a:pt x="8564" y="9003"/>
                        <a:pt x="9341" y="8627"/>
                      </a:cubicBezTo>
                      <a:cubicBezTo>
                        <a:pt x="10508" y="8060"/>
                        <a:pt x="11409" y="7093"/>
                        <a:pt x="11876" y="5892"/>
                      </a:cubicBezTo>
                      <a:cubicBezTo>
                        <a:pt x="13090" y="2581"/>
                        <a:pt x="10424" y="0"/>
                        <a:pt x="74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16"/>
                <p:cNvSpPr/>
                <p:nvPr/>
              </p:nvSpPr>
              <p:spPr>
                <a:xfrm>
                  <a:off x="1915464" y="4033157"/>
                  <a:ext cx="96836" cy="7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1967" extrusionOk="0">
                      <a:moveTo>
                        <a:pt x="1272" y="1"/>
                      </a:moveTo>
                      <a:cubicBezTo>
                        <a:pt x="603" y="1"/>
                        <a:pt x="1" y="734"/>
                        <a:pt x="437" y="1485"/>
                      </a:cubicBezTo>
                      <a:cubicBezTo>
                        <a:pt x="646" y="1828"/>
                        <a:pt x="939" y="1967"/>
                        <a:pt x="1230" y="1967"/>
                      </a:cubicBezTo>
                      <a:cubicBezTo>
                        <a:pt x="1959" y="1967"/>
                        <a:pt x="2673" y="1091"/>
                        <a:pt x="2005" y="351"/>
                      </a:cubicBezTo>
                      <a:cubicBezTo>
                        <a:pt x="1786" y="105"/>
                        <a:pt x="1524" y="1"/>
                        <a:pt x="12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16"/>
                <p:cNvSpPr/>
                <p:nvPr/>
              </p:nvSpPr>
              <p:spPr>
                <a:xfrm>
                  <a:off x="1971142" y="3983746"/>
                  <a:ext cx="73759" cy="6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922" extrusionOk="0">
                      <a:moveTo>
                        <a:pt x="1064" y="1"/>
                      </a:moveTo>
                      <a:cubicBezTo>
                        <a:pt x="951" y="1"/>
                        <a:pt x="839" y="17"/>
                        <a:pt x="734" y="47"/>
                      </a:cubicBezTo>
                      <a:cubicBezTo>
                        <a:pt x="534" y="114"/>
                        <a:pt x="334" y="248"/>
                        <a:pt x="234" y="414"/>
                      </a:cubicBezTo>
                      <a:cubicBezTo>
                        <a:pt x="1" y="848"/>
                        <a:pt x="101" y="1348"/>
                        <a:pt x="434" y="1682"/>
                      </a:cubicBezTo>
                      <a:cubicBezTo>
                        <a:pt x="609" y="1827"/>
                        <a:pt x="833" y="1922"/>
                        <a:pt x="1065" y="1922"/>
                      </a:cubicBezTo>
                      <a:cubicBezTo>
                        <a:pt x="1099" y="1922"/>
                        <a:pt x="1134" y="1920"/>
                        <a:pt x="1168" y="1915"/>
                      </a:cubicBezTo>
                      <a:cubicBezTo>
                        <a:pt x="1435" y="1849"/>
                        <a:pt x="1702" y="1682"/>
                        <a:pt x="1835" y="1415"/>
                      </a:cubicBezTo>
                      <a:cubicBezTo>
                        <a:pt x="2002" y="1182"/>
                        <a:pt x="2035" y="848"/>
                        <a:pt x="1969" y="581"/>
                      </a:cubicBezTo>
                      <a:cubicBezTo>
                        <a:pt x="1902" y="348"/>
                        <a:pt x="1702" y="147"/>
                        <a:pt x="1468" y="81"/>
                      </a:cubicBezTo>
                      <a:cubicBezTo>
                        <a:pt x="1340" y="26"/>
                        <a:pt x="1201" y="1"/>
                        <a:pt x="10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16"/>
                <p:cNvSpPr/>
                <p:nvPr/>
              </p:nvSpPr>
              <p:spPr>
                <a:xfrm>
                  <a:off x="1997731" y="3917563"/>
                  <a:ext cx="71332" cy="7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50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34" y="6"/>
                        <a:pt x="501" y="140"/>
                        <a:pt x="334" y="307"/>
                      </a:cubicBezTo>
                      <a:cubicBezTo>
                        <a:pt x="167" y="440"/>
                        <a:pt x="34" y="607"/>
                        <a:pt x="0" y="840"/>
                      </a:cubicBezTo>
                      <a:cubicBezTo>
                        <a:pt x="0" y="1040"/>
                        <a:pt x="34" y="1241"/>
                        <a:pt x="167" y="1441"/>
                      </a:cubicBezTo>
                      <a:cubicBezTo>
                        <a:pt x="301" y="1641"/>
                        <a:pt x="501" y="1808"/>
                        <a:pt x="734" y="1908"/>
                      </a:cubicBezTo>
                      <a:cubicBezTo>
                        <a:pt x="825" y="1934"/>
                        <a:pt x="920" y="1949"/>
                        <a:pt x="1017" y="1949"/>
                      </a:cubicBezTo>
                      <a:cubicBezTo>
                        <a:pt x="1170" y="1949"/>
                        <a:pt x="1325" y="1910"/>
                        <a:pt x="1468" y="1808"/>
                      </a:cubicBezTo>
                      <a:cubicBezTo>
                        <a:pt x="1702" y="1674"/>
                        <a:pt x="1869" y="1407"/>
                        <a:pt x="1902" y="1107"/>
                      </a:cubicBezTo>
                      <a:cubicBezTo>
                        <a:pt x="1969" y="807"/>
                        <a:pt x="1869" y="507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16"/>
                <p:cNvSpPr/>
                <p:nvPr/>
              </p:nvSpPr>
              <p:spPr>
                <a:xfrm>
                  <a:off x="1990486" y="3846779"/>
                  <a:ext cx="72527" cy="71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61" extrusionOk="0">
                      <a:moveTo>
                        <a:pt x="1013" y="1"/>
                      </a:moveTo>
                      <a:cubicBezTo>
                        <a:pt x="862" y="1"/>
                        <a:pt x="709" y="45"/>
                        <a:pt x="567" y="126"/>
                      </a:cubicBezTo>
                      <a:cubicBezTo>
                        <a:pt x="367" y="259"/>
                        <a:pt x="200" y="459"/>
                        <a:pt x="100" y="693"/>
                      </a:cubicBezTo>
                      <a:cubicBezTo>
                        <a:pt x="34" y="893"/>
                        <a:pt x="0" y="1126"/>
                        <a:pt x="67" y="1293"/>
                      </a:cubicBezTo>
                      <a:cubicBezTo>
                        <a:pt x="134" y="1493"/>
                        <a:pt x="301" y="1660"/>
                        <a:pt x="501" y="1760"/>
                      </a:cubicBezTo>
                      <a:cubicBezTo>
                        <a:pt x="701" y="1894"/>
                        <a:pt x="934" y="1960"/>
                        <a:pt x="1168" y="1960"/>
                      </a:cubicBezTo>
                      <a:cubicBezTo>
                        <a:pt x="1435" y="1927"/>
                        <a:pt x="1668" y="1794"/>
                        <a:pt x="1835" y="1560"/>
                      </a:cubicBezTo>
                      <a:cubicBezTo>
                        <a:pt x="1968" y="1293"/>
                        <a:pt x="2002" y="993"/>
                        <a:pt x="1902" y="693"/>
                      </a:cubicBezTo>
                      <a:cubicBezTo>
                        <a:pt x="1802" y="393"/>
                        <a:pt x="1568" y="159"/>
                        <a:pt x="1301" y="59"/>
                      </a:cubicBezTo>
                      <a:cubicBezTo>
                        <a:pt x="1209" y="20"/>
                        <a:pt x="1112" y="1"/>
                        <a:pt x="10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16"/>
                <p:cNvSpPr/>
                <p:nvPr/>
              </p:nvSpPr>
              <p:spPr>
                <a:xfrm>
                  <a:off x="1955420" y="3789181"/>
                  <a:ext cx="70136" cy="69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916" extrusionOk="0">
                      <a:moveTo>
                        <a:pt x="926" y="1"/>
                      </a:moveTo>
                      <a:cubicBezTo>
                        <a:pt x="883" y="1"/>
                        <a:pt x="841" y="5"/>
                        <a:pt x="802" y="15"/>
                      </a:cubicBezTo>
                      <a:cubicBezTo>
                        <a:pt x="535" y="15"/>
                        <a:pt x="301" y="181"/>
                        <a:pt x="168" y="381"/>
                      </a:cubicBezTo>
                      <a:cubicBezTo>
                        <a:pt x="34" y="615"/>
                        <a:pt x="1" y="848"/>
                        <a:pt x="1" y="1115"/>
                      </a:cubicBezTo>
                      <a:cubicBezTo>
                        <a:pt x="34" y="1215"/>
                        <a:pt x="68" y="1315"/>
                        <a:pt x="101" y="1416"/>
                      </a:cubicBezTo>
                      <a:cubicBezTo>
                        <a:pt x="134" y="1516"/>
                        <a:pt x="201" y="1616"/>
                        <a:pt x="268" y="1682"/>
                      </a:cubicBezTo>
                      <a:cubicBezTo>
                        <a:pt x="335" y="1749"/>
                        <a:pt x="435" y="1782"/>
                        <a:pt x="535" y="1849"/>
                      </a:cubicBezTo>
                      <a:cubicBezTo>
                        <a:pt x="635" y="1883"/>
                        <a:pt x="735" y="1916"/>
                        <a:pt x="835" y="1916"/>
                      </a:cubicBezTo>
                      <a:cubicBezTo>
                        <a:pt x="1068" y="1916"/>
                        <a:pt x="1335" y="1849"/>
                        <a:pt x="1535" y="1749"/>
                      </a:cubicBezTo>
                      <a:cubicBezTo>
                        <a:pt x="1769" y="1616"/>
                        <a:pt x="1902" y="1349"/>
                        <a:pt x="1936" y="1115"/>
                      </a:cubicBezTo>
                      <a:cubicBezTo>
                        <a:pt x="1936" y="949"/>
                        <a:pt x="1902" y="815"/>
                        <a:pt x="1869" y="682"/>
                      </a:cubicBezTo>
                      <a:cubicBezTo>
                        <a:pt x="1802" y="548"/>
                        <a:pt x="1736" y="415"/>
                        <a:pt x="1602" y="315"/>
                      </a:cubicBezTo>
                      <a:cubicBezTo>
                        <a:pt x="1502" y="181"/>
                        <a:pt x="1369" y="115"/>
                        <a:pt x="1235" y="48"/>
                      </a:cubicBezTo>
                      <a:cubicBezTo>
                        <a:pt x="1141" y="24"/>
                        <a:pt x="1030" y="1"/>
                        <a:pt x="9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16"/>
                <p:cNvSpPr/>
                <p:nvPr/>
              </p:nvSpPr>
              <p:spPr>
                <a:xfrm>
                  <a:off x="1896229" y="3752232"/>
                  <a:ext cx="72527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19" extrusionOk="0">
                      <a:moveTo>
                        <a:pt x="868" y="0"/>
                      </a:moveTo>
                      <a:cubicBezTo>
                        <a:pt x="701" y="34"/>
                        <a:pt x="568" y="67"/>
                        <a:pt x="434" y="134"/>
                      </a:cubicBezTo>
                      <a:cubicBezTo>
                        <a:pt x="201" y="234"/>
                        <a:pt x="67" y="467"/>
                        <a:pt x="34" y="734"/>
                      </a:cubicBezTo>
                      <a:cubicBezTo>
                        <a:pt x="0" y="968"/>
                        <a:pt x="34" y="1201"/>
                        <a:pt x="134" y="1435"/>
                      </a:cubicBezTo>
                      <a:cubicBezTo>
                        <a:pt x="201" y="1535"/>
                        <a:pt x="267" y="1602"/>
                        <a:pt x="334" y="1668"/>
                      </a:cubicBezTo>
                      <a:cubicBezTo>
                        <a:pt x="434" y="1768"/>
                        <a:pt x="501" y="1835"/>
                        <a:pt x="601" y="1868"/>
                      </a:cubicBezTo>
                      <a:cubicBezTo>
                        <a:pt x="701" y="1902"/>
                        <a:pt x="809" y="1918"/>
                        <a:pt x="918" y="1918"/>
                      </a:cubicBezTo>
                      <a:cubicBezTo>
                        <a:pt x="1026" y="1918"/>
                        <a:pt x="1135" y="1902"/>
                        <a:pt x="1235" y="1868"/>
                      </a:cubicBezTo>
                      <a:cubicBezTo>
                        <a:pt x="1468" y="1768"/>
                        <a:pt x="1668" y="1635"/>
                        <a:pt x="1802" y="1401"/>
                      </a:cubicBezTo>
                      <a:cubicBezTo>
                        <a:pt x="1969" y="1201"/>
                        <a:pt x="2002" y="934"/>
                        <a:pt x="1902" y="701"/>
                      </a:cubicBezTo>
                      <a:cubicBezTo>
                        <a:pt x="1802" y="401"/>
                        <a:pt x="1568" y="201"/>
                        <a:pt x="1301" y="101"/>
                      </a:cubicBezTo>
                      <a:cubicBezTo>
                        <a:pt x="1168" y="34"/>
                        <a:pt x="1001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16"/>
                <p:cNvSpPr/>
                <p:nvPr/>
              </p:nvSpPr>
              <p:spPr>
                <a:xfrm>
                  <a:off x="1826134" y="3740132"/>
                  <a:ext cx="72564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19" extrusionOk="0">
                      <a:moveTo>
                        <a:pt x="1001" y="1"/>
                      </a:moveTo>
                      <a:cubicBezTo>
                        <a:pt x="701" y="1"/>
                        <a:pt x="401" y="101"/>
                        <a:pt x="234" y="334"/>
                      </a:cubicBezTo>
                      <a:cubicBezTo>
                        <a:pt x="67" y="535"/>
                        <a:pt x="1" y="801"/>
                        <a:pt x="34" y="1068"/>
                      </a:cubicBezTo>
                      <a:cubicBezTo>
                        <a:pt x="101" y="1302"/>
                        <a:pt x="234" y="1502"/>
                        <a:pt x="401" y="1669"/>
                      </a:cubicBezTo>
                      <a:cubicBezTo>
                        <a:pt x="568" y="1836"/>
                        <a:pt x="785" y="1919"/>
                        <a:pt x="1001" y="1919"/>
                      </a:cubicBezTo>
                      <a:cubicBezTo>
                        <a:pt x="1218" y="1919"/>
                        <a:pt x="1435" y="1836"/>
                        <a:pt x="1602" y="1669"/>
                      </a:cubicBezTo>
                      <a:cubicBezTo>
                        <a:pt x="1769" y="1502"/>
                        <a:pt x="1902" y="1268"/>
                        <a:pt x="1969" y="1035"/>
                      </a:cubicBezTo>
                      <a:cubicBezTo>
                        <a:pt x="2002" y="768"/>
                        <a:pt x="1935" y="501"/>
                        <a:pt x="1769" y="334"/>
                      </a:cubicBezTo>
                      <a:cubicBezTo>
                        <a:pt x="1569" y="101"/>
                        <a:pt x="1268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16"/>
                <p:cNvSpPr/>
                <p:nvPr/>
              </p:nvSpPr>
              <p:spPr>
                <a:xfrm>
                  <a:off x="1753648" y="3753427"/>
                  <a:ext cx="74955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895" extrusionOk="0">
                      <a:moveTo>
                        <a:pt x="1185" y="1"/>
                      </a:moveTo>
                      <a:cubicBezTo>
                        <a:pt x="1043" y="1"/>
                        <a:pt x="901" y="34"/>
                        <a:pt x="768" y="101"/>
                      </a:cubicBezTo>
                      <a:cubicBezTo>
                        <a:pt x="234" y="268"/>
                        <a:pt x="0" y="901"/>
                        <a:pt x="234" y="1402"/>
                      </a:cubicBezTo>
                      <a:cubicBezTo>
                        <a:pt x="437" y="1706"/>
                        <a:pt x="774" y="1894"/>
                        <a:pt x="1129" y="1894"/>
                      </a:cubicBezTo>
                      <a:cubicBezTo>
                        <a:pt x="1242" y="1894"/>
                        <a:pt x="1356" y="1876"/>
                        <a:pt x="1468" y="1835"/>
                      </a:cubicBezTo>
                      <a:cubicBezTo>
                        <a:pt x="1668" y="1769"/>
                        <a:pt x="1835" y="1602"/>
                        <a:pt x="1935" y="1402"/>
                      </a:cubicBezTo>
                      <a:cubicBezTo>
                        <a:pt x="2035" y="1168"/>
                        <a:pt x="2068" y="935"/>
                        <a:pt x="2035" y="668"/>
                      </a:cubicBezTo>
                      <a:cubicBezTo>
                        <a:pt x="2002" y="434"/>
                        <a:pt x="1835" y="201"/>
                        <a:pt x="1601" y="101"/>
                      </a:cubicBezTo>
                      <a:cubicBezTo>
                        <a:pt x="1468" y="34"/>
                        <a:pt x="1326" y="1"/>
                        <a:pt x="11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16"/>
                <p:cNvSpPr/>
                <p:nvPr/>
              </p:nvSpPr>
              <p:spPr>
                <a:xfrm>
                  <a:off x="1683879" y="3787370"/>
                  <a:ext cx="94083" cy="6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03" extrusionOk="0">
                      <a:moveTo>
                        <a:pt x="1368" y="0"/>
                      </a:moveTo>
                      <a:cubicBezTo>
                        <a:pt x="668" y="0"/>
                        <a:pt x="0" y="808"/>
                        <a:pt x="592" y="1566"/>
                      </a:cubicBezTo>
                      <a:cubicBezTo>
                        <a:pt x="811" y="1802"/>
                        <a:pt x="1071" y="1902"/>
                        <a:pt x="1323" y="1902"/>
                      </a:cubicBezTo>
                      <a:cubicBezTo>
                        <a:pt x="1993" y="1902"/>
                        <a:pt x="2596" y="1192"/>
                        <a:pt x="2160" y="465"/>
                      </a:cubicBezTo>
                      <a:cubicBezTo>
                        <a:pt x="1947" y="135"/>
                        <a:pt x="1655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16"/>
                <p:cNvSpPr/>
                <p:nvPr/>
              </p:nvSpPr>
              <p:spPr>
                <a:xfrm>
                  <a:off x="1646097" y="3832977"/>
                  <a:ext cx="71332" cy="6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11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01" y="6"/>
                        <a:pt x="434" y="173"/>
                        <a:pt x="267" y="407"/>
                      </a:cubicBezTo>
                      <a:cubicBezTo>
                        <a:pt x="67" y="640"/>
                        <a:pt x="1" y="940"/>
                        <a:pt x="67" y="1241"/>
                      </a:cubicBezTo>
                      <a:cubicBezTo>
                        <a:pt x="101" y="1507"/>
                        <a:pt x="267" y="1708"/>
                        <a:pt x="534" y="1841"/>
                      </a:cubicBezTo>
                      <a:cubicBezTo>
                        <a:pt x="658" y="1882"/>
                        <a:pt x="807" y="1911"/>
                        <a:pt x="958" y="1911"/>
                      </a:cubicBezTo>
                      <a:cubicBezTo>
                        <a:pt x="1052" y="1911"/>
                        <a:pt x="1146" y="1900"/>
                        <a:pt x="1235" y="1874"/>
                      </a:cubicBezTo>
                      <a:cubicBezTo>
                        <a:pt x="1435" y="1841"/>
                        <a:pt x="1635" y="1741"/>
                        <a:pt x="1768" y="1574"/>
                      </a:cubicBezTo>
                      <a:cubicBezTo>
                        <a:pt x="1902" y="1374"/>
                        <a:pt x="1969" y="1174"/>
                        <a:pt x="1969" y="940"/>
                      </a:cubicBezTo>
                      <a:cubicBezTo>
                        <a:pt x="1935" y="674"/>
                        <a:pt x="1835" y="440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16"/>
                <p:cNvSpPr/>
                <p:nvPr/>
              </p:nvSpPr>
              <p:spPr>
                <a:xfrm>
                  <a:off x="1612263" y="3896154"/>
                  <a:ext cx="77382" cy="7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986" extrusionOk="0">
                      <a:moveTo>
                        <a:pt x="1094" y="1"/>
                      </a:moveTo>
                      <a:cubicBezTo>
                        <a:pt x="957" y="1"/>
                        <a:pt x="824" y="42"/>
                        <a:pt x="701" y="130"/>
                      </a:cubicBezTo>
                      <a:cubicBezTo>
                        <a:pt x="134" y="464"/>
                        <a:pt x="1" y="1198"/>
                        <a:pt x="401" y="1732"/>
                      </a:cubicBezTo>
                      <a:cubicBezTo>
                        <a:pt x="559" y="1890"/>
                        <a:pt x="738" y="1986"/>
                        <a:pt x="939" y="1986"/>
                      </a:cubicBezTo>
                      <a:cubicBezTo>
                        <a:pt x="991" y="1986"/>
                        <a:pt x="1046" y="1979"/>
                        <a:pt x="1101" y="1965"/>
                      </a:cubicBezTo>
                      <a:cubicBezTo>
                        <a:pt x="1368" y="1932"/>
                        <a:pt x="1602" y="1832"/>
                        <a:pt x="1802" y="1665"/>
                      </a:cubicBezTo>
                      <a:cubicBezTo>
                        <a:pt x="1935" y="1498"/>
                        <a:pt x="2102" y="1365"/>
                        <a:pt x="2102" y="1164"/>
                      </a:cubicBezTo>
                      <a:cubicBezTo>
                        <a:pt x="2135" y="964"/>
                        <a:pt x="2069" y="764"/>
                        <a:pt x="1969" y="597"/>
                      </a:cubicBezTo>
                      <a:cubicBezTo>
                        <a:pt x="1869" y="364"/>
                        <a:pt x="1668" y="197"/>
                        <a:pt x="1468" y="97"/>
                      </a:cubicBezTo>
                      <a:cubicBezTo>
                        <a:pt x="1342" y="34"/>
                        <a:pt x="1216" y="1"/>
                        <a:pt x="10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16"/>
                <p:cNvSpPr/>
                <p:nvPr/>
              </p:nvSpPr>
              <p:spPr>
                <a:xfrm>
                  <a:off x="1625558" y="3967336"/>
                  <a:ext cx="68905" cy="7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34" extrusionOk="0">
                      <a:moveTo>
                        <a:pt x="734" y="0"/>
                      </a:moveTo>
                      <a:cubicBezTo>
                        <a:pt x="467" y="33"/>
                        <a:pt x="234" y="200"/>
                        <a:pt x="134" y="434"/>
                      </a:cubicBezTo>
                      <a:cubicBezTo>
                        <a:pt x="0" y="701"/>
                        <a:pt x="0" y="1034"/>
                        <a:pt x="134" y="1301"/>
                      </a:cubicBezTo>
                      <a:cubicBezTo>
                        <a:pt x="167" y="1468"/>
                        <a:pt x="267" y="1601"/>
                        <a:pt x="401" y="1701"/>
                      </a:cubicBezTo>
                      <a:cubicBezTo>
                        <a:pt x="501" y="1801"/>
                        <a:pt x="601" y="1868"/>
                        <a:pt x="768" y="1901"/>
                      </a:cubicBezTo>
                      <a:cubicBezTo>
                        <a:pt x="842" y="1923"/>
                        <a:pt x="919" y="1934"/>
                        <a:pt x="996" y="1934"/>
                      </a:cubicBezTo>
                      <a:cubicBezTo>
                        <a:pt x="1164" y="1934"/>
                        <a:pt x="1331" y="1882"/>
                        <a:pt x="1468" y="1768"/>
                      </a:cubicBezTo>
                      <a:cubicBezTo>
                        <a:pt x="1668" y="1635"/>
                        <a:pt x="1802" y="1401"/>
                        <a:pt x="1868" y="1168"/>
                      </a:cubicBezTo>
                      <a:cubicBezTo>
                        <a:pt x="1902" y="1067"/>
                        <a:pt x="1902" y="967"/>
                        <a:pt x="1902" y="867"/>
                      </a:cubicBezTo>
                      <a:cubicBezTo>
                        <a:pt x="1902" y="767"/>
                        <a:pt x="1902" y="667"/>
                        <a:pt x="1868" y="567"/>
                      </a:cubicBezTo>
                      <a:cubicBezTo>
                        <a:pt x="1768" y="400"/>
                        <a:pt x="1635" y="234"/>
                        <a:pt x="1435" y="167"/>
                      </a:cubicBezTo>
                      <a:cubicBezTo>
                        <a:pt x="1235" y="33"/>
                        <a:pt x="968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16"/>
                <p:cNvSpPr/>
                <p:nvPr/>
              </p:nvSpPr>
              <p:spPr>
                <a:xfrm>
                  <a:off x="1666636" y="4024101"/>
                  <a:ext cx="68905" cy="7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41" extrusionOk="0">
                      <a:moveTo>
                        <a:pt x="1035" y="1"/>
                      </a:moveTo>
                      <a:cubicBezTo>
                        <a:pt x="801" y="1"/>
                        <a:pt x="534" y="68"/>
                        <a:pt x="334" y="234"/>
                      </a:cubicBezTo>
                      <a:cubicBezTo>
                        <a:pt x="134" y="368"/>
                        <a:pt x="1" y="601"/>
                        <a:pt x="1" y="868"/>
                      </a:cubicBezTo>
                      <a:cubicBezTo>
                        <a:pt x="1" y="1168"/>
                        <a:pt x="101" y="1435"/>
                        <a:pt x="334" y="1635"/>
                      </a:cubicBezTo>
                      <a:cubicBezTo>
                        <a:pt x="514" y="1815"/>
                        <a:pt x="774" y="1941"/>
                        <a:pt x="1042" y="1941"/>
                      </a:cubicBezTo>
                      <a:cubicBezTo>
                        <a:pt x="1073" y="1941"/>
                        <a:pt x="1104" y="1939"/>
                        <a:pt x="1135" y="1936"/>
                      </a:cubicBezTo>
                      <a:cubicBezTo>
                        <a:pt x="1368" y="1902"/>
                        <a:pt x="1602" y="1735"/>
                        <a:pt x="1735" y="1502"/>
                      </a:cubicBezTo>
                      <a:cubicBezTo>
                        <a:pt x="1869" y="1302"/>
                        <a:pt x="1902" y="1068"/>
                        <a:pt x="1902" y="835"/>
                      </a:cubicBezTo>
                      <a:cubicBezTo>
                        <a:pt x="1869" y="601"/>
                        <a:pt x="1769" y="401"/>
                        <a:pt x="1635" y="268"/>
                      </a:cubicBezTo>
                      <a:cubicBezTo>
                        <a:pt x="1468" y="101"/>
                        <a:pt x="1268" y="34"/>
                        <a:pt x="10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16"/>
                <p:cNvSpPr/>
                <p:nvPr/>
              </p:nvSpPr>
              <p:spPr>
                <a:xfrm>
                  <a:off x="1724632" y="4060073"/>
                  <a:ext cx="73759" cy="6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888" extrusionOk="0">
                      <a:moveTo>
                        <a:pt x="1039" y="0"/>
                      </a:moveTo>
                      <a:cubicBezTo>
                        <a:pt x="935" y="0"/>
                        <a:pt x="835" y="25"/>
                        <a:pt x="735" y="75"/>
                      </a:cubicBezTo>
                      <a:cubicBezTo>
                        <a:pt x="501" y="142"/>
                        <a:pt x="301" y="309"/>
                        <a:pt x="168" y="542"/>
                      </a:cubicBezTo>
                      <a:cubicBezTo>
                        <a:pt x="34" y="742"/>
                        <a:pt x="1" y="1009"/>
                        <a:pt x="101" y="1276"/>
                      </a:cubicBezTo>
                      <a:cubicBezTo>
                        <a:pt x="268" y="1659"/>
                        <a:pt x="642" y="1887"/>
                        <a:pt x="1049" y="1887"/>
                      </a:cubicBezTo>
                      <a:cubicBezTo>
                        <a:pt x="1209" y="1887"/>
                        <a:pt x="1375" y="1852"/>
                        <a:pt x="1535" y="1776"/>
                      </a:cubicBezTo>
                      <a:cubicBezTo>
                        <a:pt x="1735" y="1676"/>
                        <a:pt x="1902" y="1443"/>
                        <a:pt x="1935" y="1209"/>
                      </a:cubicBezTo>
                      <a:cubicBezTo>
                        <a:pt x="2036" y="742"/>
                        <a:pt x="1769" y="275"/>
                        <a:pt x="1368" y="75"/>
                      </a:cubicBezTo>
                      <a:cubicBezTo>
                        <a:pt x="1252" y="25"/>
                        <a:pt x="1143" y="0"/>
                        <a:pt x="10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16"/>
                <p:cNvSpPr/>
                <p:nvPr/>
              </p:nvSpPr>
              <p:spPr>
                <a:xfrm>
                  <a:off x="1792880" y="4071375"/>
                  <a:ext cx="72564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28" extrusionOk="0">
                      <a:moveTo>
                        <a:pt x="1015" y="1"/>
                      </a:moveTo>
                      <a:cubicBezTo>
                        <a:pt x="558" y="1"/>
                        <a:pt x="101" y="293"/>
                        <a:pt x="51" y="897"/>
                      </a:cubicBezTo>
                      <a:cubicBezTo>
                        <a:pt x="1" y="1577"/>
                        <a:pt x="512" y="1928"/>
                        <a:pt x="1022" y="1928"/>
                      </a:cubicBezTo>
                      <a:cubicBezTo>
                        <a:pt x="1513" y="1928"/>
                        <a:pt x="2003" y="1602"/>
                        <a:pt x="1986" y="931"/>
                      </a:cubicBezTo>
                      <a:cubicBezTo>
                        <a:pt x="1969" y="318"/>
                        <a:pt x="1492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16"/>
                <p:cNvSpPr/>
                <p:nvPr/>
              </p:nvSpPr>
              <p:spPr>
                <a:xfrm>
                  <a:off x="1858990" y="4062862"/>
                  <a:ext cx="81729" cy="6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932" extrusionOk="0">
                      <a:moveTo>
                        <a:pt x="1108" y="1"/>
                      </a:moveTo>
                      <a:cubicBezTo>
                        <a:pt x="554" y="1"/>
                        <a:pt x="0" y="462"/>
                        <a:pt x="161" y="1166"/>
                      </a:cubicBezTo>
                      <a:cubicBezTo>
                        <a:pt x="282" y="1702"/>
                        <a:pt x="672" y="1931"/>
                        <a:pt x="1067" y="1931"/>
                      </a:cubicBezTo>
                      <a:cubicBezTo>
                        <a:pt x="1655" y="1931"/>
                        <a:pt x="2255" y="1424"/>
                        <a:pt x="1996" y="665"/>
                      </a:cubicBezTo>
                      <a:cubicBezTo>
                        <a:pt x="1837" y="201"/>
                        <a:pt x="1472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52" name="Google Shape;1052;p16"/>
              <p:cNvGrpSpPr/>
              <p:nvPr/>
            </p:nvGrpSpPr>
            <p:grpSpPr>
              <a:xfrm>
                <a:off x="2249976" y="832902"/>
                <a:ext cx="921142" cy="793995"/>
                <a:chOff x="1652147" y="3797173"/>
                <a:chExt cx="344159" cy="296665"/>
              </a:xfrm>
            </p:grpSpPr>
            <p:sp>
              <p:nvSpPr>
                <p:cNvPr id="1053" name="Google Shape;1053;p16"/>
                <p:cNvSpPr/>
                <p:nvPr/>
              </p:nvSpPr>
              <p:spPr>
                <a:xfrm>
                  <a:off x="1806222" y="3988507"/>
                  <a:ext cx="54414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1102" extrusionOk="0">
                      <a:moveTo>
                        <a:pt x="734" y="0"/>
                      </a:moveTo>
                      <a:cubicBezTo>
                        <a:pt x="1" y="0"/>
                        <a:pt x="1" y="1101"/>
                        <a:pt x="734" y="1101"/>
                      </a:cubicBezTo>
                      <a:cubicBezTo>
                        <a:pt x="801" y="1101"/>
                        <a:pt x="901" y="1101"/>
                        <a:pt x="1001" y="1068"/>
                      </a:cubicBezTo>
                      <a:cubicBezTo>
                        <a:pt x="1502" y="934"/>
                        <a:pt x="1502" y="201"/>
                        <a:pt x="1001" y="34"/>
                      </a:cubicBezTo>
                      <a:cubicBezTo>
                        <a:pt x="901" y="34"/>
                        <a:pt x="801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16"/>
                <p:cNvSpPr/>
                <p:nvPr/>
              </p:nvSpPr>
              <p:spPr>
                <a:xfrm>
                  <a:off x="1889274" y="3875542"/>
                  <a:ext cx="72201" cy="5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413" extrusionOk="0">
                      <a:moveTo>
                        <a:pt x="1047" y="1"/>
                      </a:moveTo>
                      <a:cubicBezTo>
                        <a:pt x="930" y="1"/>
                        <a:pt x="810" y="31"/>
                        <a:pt x="693" y="99"/>
                      </a:cubicBezTo>
                      <a:lnTo>
                        <a:pt x="626" y="132"/>
                      </a:lnTo>
                      <a:cubicBezTo>
                        <a:pt x="0" y="497"/>
                        <a:pt x="699" y="1413"/>
                        <a:pt x="1257" y="1413"/>
                      </a:cubicBezTo>
                      <a:cubicBezTo>
                        <a:pt x="1413" y="1413"/>
                        <a:pt x="1558" y="1341"/>
                        <a:pt x="1660" y="1166"/>
                      </a:cubicBezTo>
                      <a:lnTo>
                        <a:pt x="1694" y="1133"/>
                      </a:lnTo>
                      <a:cubicBezTo>
                        <a:pt x="1993" y="589"/>
                        <a:pt x="1560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16"/>
                <p:cNvSpPr/>
                <p:nvPr/>
              </p:nvSpPr>
              <p:spPr>
                <a:xfrm>
                  <a:off x="1696255" y="3944723"/>
                  <a:ext cx="67709" cy="60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1" extrusionOk="0">
                      <a:moveTo>
                        <a:pt x="935" y="1"/>
                      </a:moveTo>
                      <a:cubicBezTo>
                        <a:pt x="634" y="1"/>
                        <a:pt x="401" y="134"/>
                        <a:pt x="234" y="368"/>
                      </a:cubicBezTo>
                      <a:lnTo>
                        <a:pt x="234" y="401"/>
                      </a:lnTo>
                      <a:cubicBezTo>
                        <a:pt x="1" y="802"/>
                        <a:pt x="134" y="1302"/>
                        <a:pt x="501" y="1535"/>
                      </a:cubicBezTo>
                      <a:cubicBezTo>
                        <a:pt x="651" y="1619"/>
                        <a:pt x="818" y="1660"/>
                        <a:pt x="981" y="1660"/>
                      </a:cubicBezTo>
                      <a:cubicBezTo>
                        <a:pt x="1143" y="1660"/>
                        <a:pt x="1302" y="1619"/>
                        <a:pt x="1435" y="1535"/>
                      </a:cubicBezTo>
                      <a:cubicBezTo>
                        <a:pt x="1702" y="1335"/>
                        <a:pt x="1869" y="1035"/>
                        <a:pt x="1835" y="735"/>
                      </a:cubicBezTo>
                      <a:cubicBezTo>
                        <a:pt x="1769" y="401"/>
                        <a:pt x="1568" y="134"/>
                        <a:pt x="1235" y="34"/>
                      </a:cubicBezTo>
                      <a:cubicBezTo>
                        <a:pt x="1204" y="34"/>
                        <a:pt x="1202" y="41"/>
                        <a:pt x="1213" y="49"/>
                      </a:cubicBezTo>
                      <a:lnTo>
                        <a:pt x="1213" y="49"/>
                      </a:lnTo>
                      <a:cubicBezTo>
                        <a:pt x="1120" y="17"/>
                        <a:pt x="1028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16"/>
                <p:cNvSpPr/>
                <p:nvPr/>
              </p:nvSpPr>
              <p:spPr>
                <a:xfrm>
                  <a:off x="1845080" y="4041091"/>
                  <a:ext cx="75317" cy="52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456" extrusionOk="0">
                      <a:moveTo>
                        <a:pt x="1084" y="1"/>
                      </a:moveTo>
                      <a:cubicBezTo>
                        <a:pt x="962" y="1"/>
                        <a:pt x="835" y="31"/>
                        <a:pt x="712" y="99"/>
                      </a:cubicBezTo>
                      <a:lnTo>
                        <a:pt x="679" y="132"/>
                      </a:lnTo>
                      <a:cubicBezTo>
                        <a:pt x="0" y="498"/>
                        <a:pt x="730" y="1455"/>
                        <a:pt x="1320" y="1455"/>
                      </a:cubicBezTo>
                      <a:cubicBezTo>
                        <a:pt x="1484" y="1455"/>
                        <a:pt x="1637" y="1381"/>
                        <a:pt x="1746" y="1200"/>
                      </a:cubicBezTo>
                      <a:lnTo>
                        <a:pt x="1779" y="1133"/>
                      </a:lnTo>
                      <a:cubicBezTo>
                        <a:pt x="2079" y="589"/>
                        <a:pt x="1624" y="1"/>
                        <a:pt x="1084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16"/>
                <p:cNvSpPr/>
                <p:nvPr/>
              </p:nvSpPr>
              <p:spPr>
                <a:xfrm>
                  <a:off x="1756665" y="3797173"/>
                  <a:ext cx="71332" cy="61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689" extrusionOk="0">
                      <a:moveTo>
                        <a:pt x="1135" y="1"/>
                      </a:moveTo>
                      <a:cubicBezTo>
                        <a:pt x="1001" y="1"/>
                        <a:pt x="901" y="34"/>
                        <a:pt x="801" y="67"/>
                      </a:cubicBezTo>
                      <a:cubicBezTo>
                        <a:pt x="267" y="201"/>
                        <a:pt x="0" y="801"/>
                        <a:pt x="301" y="1268"/>
                      </a:cubicBezTo>
                      <a:cubicBezTo>
                        <a:pt x="401" y="1468"/>
                        <a:pt x="568" y="1602"/>
                        <a:pt x="801" y="1668"/>
                      </a:cubicBezTo>
                      <a:cubicBezTo>
                        <a:pt x="857" y="1682"/>
                        <a:pt x="914" y="1689"/>
                        <a:pt x="972" y="1689"/>
                      </a:cubicBezTo>
                      <a:cubicBezTo>
                        <a:pt x="1190" y="1689"/>
                        <a:pt x="1417" y="1593"/>
                        <a:pt x="1602" y="1435"/>
                      </a:cubicBezTo>
                      <a:lnTo>
                        <a:pt x="1602" y="1468"/>
                      </a:lnTo>
                      <a:cubicBezTo>
                        <a:pt x="1635" y="1435"/>
                        <a:pt x="1668" y="1402"/>
                        <a:pt x="1702" y="1368"/>
                      </a:cubicBezTo>
                      <a:cubicBezTo>
                        <a:pt x="1902" y="1135"/>
                        <a:pt x="1969" y="801"/>
                        <a:pt x="1868" y="501"/>
                      </a:cubicBezTo>
                      <a:cubicBezTo>
                        <a:pt x="1735" y="201"/>
                        <a:pt x="1435" y="1"/>
                        <a:pt x="1135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16"/>
                <p:cNvSpPr/>
                <p:nvPr/>
              </p:nvSpPr>
              <p:spPr>
                <a:xfrm>
                  <a:off x="1942399" y="3929139"/>
                  <a:ext cx="53907" cy="4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377" extrusionOk="0">
                      <a:moveTo>
                        <a:pt x="643" y="1"/>
                      </a:moveTo>
                      <a:cubicBezTo>
                        <a:pt x="1" y="1"/>
                        <a:pt x="1" y="1377"/>
                        <a:pt x="643" y="1377"/>
                      </a:cubicBezTo>
                      <a:cubicBezTo>
                        <a:pt x="688" y="1377"/>
                        <a:pt x="736" y="1370"/>
                        <a:pt x="787" y="1356"/>
                      </a:cubicBezTo>
                      <a:lnTo>
                        <a:pt x="820" y="1356"/>
                      </a:lnTo>
                      <a:cubicBezTo>
                        <a:pt x="1487" y="1156"/>
                        <a:pt x="1487" y="222"/>
                        <a:pt x="820" y="21"/>
                      </a:cubicBezTo>
                      <a:lnTo>
                        <a:pt x="787" y="21"/>
                      </a:lnTo>
                      <a:cubicBezTo>
                        <a:pt x="736" y="7"/>
                        <a:pt x="688" y="1"/>
                        <a:pt x="643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16"/>
                <p:cNvSpPr/>
                <p:nvPr/>
              </p:nvSpPr>
              <p:spPr>
                <a:xfrm>
                  <a:off x="1652147" y="3885178"/>
                  <a:ext cx="76150" cy="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68" extrusionOk="0">
                      <a:moveTo>
                        <a:pt x="904" y="1"/>
                      </a:moveTo>
                      <a:cubicBezTo>
                        <a:pt x="443" y="1"/>
                        <a:pt x="0" y="359"/>
                        <a:pt x="0" y="900"/>
                      </a:cubicBezTo>
                      <a:cubicBezTo>
                        <a:pt x="34" y="1367"/>
                        <a:pt x="401" y="1768"/>
                        <a:pt x="901" y="1768"/>
                      </a:cubicBezTo>
                      <a:cubicBezTo>
                        <a:pt x="1702" y="1768"/>
                        <a:pt x="2102" y="800"/>
                        <a:pt x="1535" y="267"/>
                      </a:cubicBezTo>
                      <a:cubicBezTo>
                        <a:pt x="1351" y="83"/>
                        <a:pt x="1126" y="1"/>
                        <a:pt x="904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16"/>
                <p:cNvSpPr/>
                <p:nvPr/>
              </p:nvSpPr>
              <p:spPr>
                <a:xfrm>
                  <a:off x="1925752" y="3804468"/>
                  <a:ext cx="50284" cy="52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448" extrusionOk="0">
                      <a:moveTo>
                        <a:pt x="660" y="0"/>
                      </a:moveTo>
                      <a:cubicBezTo>
                        <a:pt x="0" y="0"/>
                        <a:pt x="6" y="1447"/>
                        <a:pt x="678" y="1447"/>
                      </a:cubicBezTo>
                      <a:cubicBezTo>
                        <a:pt x="722" y="1447"/>
                        <a:pt x="770" y="1441"/>
                        <a:pt x="820" y="1427"/>
                      </a:cubicBezTo>
                      <a:lnTo>
                        <a:pt x="820" y="1394"/>
                      </a:lnTo>
                      <a:lnTo>
                        <a:pt x="887" y="1394"/>
                      </a:lnTo>
                      <a:cubicBezTo>
                        <a:pt x="1187" y="1294"/>
                        <a:pt x="1387" y="1027"/>
                        <a:pt x="1387" y="693"/>
                      </a:cubicBezTo>
                      <a:cubicBezTo>
                        <a:pt x="1387" y="393"/>
                        <a:pt x="1187" y="93"/>
                        <a:pt x="887" y="26"/>
                      </a:cubicBezTo>
                      <a:lnTo>
                        <a:pt x="820" y="26"/>
                      </a:lnTo>
                      <a:cubicBezTo>
                        <a:pt x="763" y="9"/>
                        <a:pt x="710" y="0"/>
                        <a:pt x="660" y="0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61" name="Google Shape;1061;p16"/>
              <p:cNvGrpSpPr/>
              <p:nvPr/>
            </p:nvGrpSpPr>
            <p:grpSpPr>
              <a:xfrm>
                <a:off x="2205622" y="751989"/>
                <a:ext cx="1147336" cy="926191"/>
                <a:chOff x="1635575" y="3766941"/>
                <a:chExt cx="428670" cy="346059"/>
              </a:xfrm>
            </p:grpSpPr>
            <p:sp>
              <p:nvSpPr>
                <p:cNvPr id="1062" name="Google Shape;1062;p16"/>
                <p:cNvSpPr/>
                <p:nvPr/>
              </p:nvSpPr>
              <p:spPr>
                <a:xfrm>
                  <a:off x="1712569" y="3833195"/>
                  <a:ext cx="72527" cy="62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735" extrusionOk="0">
                      <a:moveTo>
                        <a:pt x="864" y="0"/>
                      </a:moveTo>
                      <a:cubicBezTo>
                        <a:pt x="424" y="0"/>
                        <a:pt x="0" y="351"/>
                        <a:pt x="0" y="868"/>
                      </a:cubicBezTo>
                      <a:cubicBezTo>
                        <a:pt x="0" y="1335"/>
                        <a:pt x="367" y="1735"/>
                        <a:pt x="867" y="1735"/>
                      </a:cubicBezTo>
                      <a:cubicBezTo>
                        <a:pt x="1635" y="1735"/>
                        <a:pt x="2002" y="801"/>
                        <a:pt x="1468" y="267"/>
                      </a:cubicBezTo>
                      <a:cubicBezTo>
                        <a:pt x="1294" y="82"/>
                        <a:pt x="1077" y="0"/>
                        <a:pt x="864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16"/>
                <p:cNvSpPr/>
                <p:nvPr/>
              </p:nvSpPr>
              <p:spPr>
                <a:xfrm>
                  <a:off x="1817694" y="3892387"/>
                  <a:ext cx="79773" cy="8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03" extrusionOk="0">
                      <a:moveTo>
                        <a:pt x="1097" y="1"/>
                      </a:moveTo>
                      <a:cubicBezTo>
                        <a:pt x="642" y="1"/>
                        <a:pt x="184" y="268"/>
                        <a:pt x="34" y="801"/>
                      </a:cubicBezTo>
                      <a:cubicBezTo>
                        <a:pt x="0" y="1035"/>
                        <a:pt x="0" y="1268"/>
                        <a:pt x="34" y="1502"/>
                      </a:cubicBezTo>
                      <a:cubicBezTo>
                        <a:pt x="184" y="2036"/>
                        <a:pt x="634" y="2303"/>
                        <a:pt x="1084" y="2303"/>
                      </a:cubicBezTo>
                      <a:cubicBezTo>
                        <a:pt x="1535" y="2303"/>
                        <a:pt x="1985" y="2036"/>
                        <a:pt x="2135" y="1502"/>
                      </a:cubicBezTo>
                      <a:cubicBezTo>
                        <a:pt x="2202" y="1268"/>
                        <a:pt x="2202" y="1035"/>
                        <a:pt x="2135" y="801"/>
                      </a:cubicBezTo>
                      <a:cubicBezTo>
                        <a:pt x="2002" y="268"/>
                        <a:pt x="1551" y="1"/>
                        <a:pt x="1097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16"/>
                <p:cNvSpPr/>
                <p:nvPr/>
              </p:nvSpPr>
              <p:spPr>
                <a:xfrm>
                  <a:off x="1821274" y="3766941"/>
                  <a:ext cx="72581" cy="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869" extrusionOk="0">
                      <a:moveTo>
                        <a:pt x="1235" y="1"/>
                      </a:moveTo>
                      <a:cubicBezTo>
                        <a:pt x="1" y="1"/>
                        <a:pt x="1" y="1869"/>
                        <a:pt x="1235" y="1869"/>
                      </a:cubicBezTo>
                      <a:lnTo>
                        <a:pt x="1235" y="1835"/>
                      </a:lnTo>
                      <a:lnTo>
                        <a:pt x="1269" y="1835"/>
                      </a:lnTo>
                      <a:cubicBezTo>
                        <a:pt x="2503" y="1835"/>
                        <a:pt x="2503" y="1"/>
                        <a:pt x="1269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16"/>
                <p:cNvSpPr/>
                <p:nvPr/>
              </p:nvSpPr>
              <p:spPr>
                <a:xfrm>
                  <a:off x="1744391" y="4002066"/>
                  <a:ext cx="68905" cy="58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622" extrusionOk="0">
                      <a:moveTo>
                        <a:pt x="800" y="1"/>
                      </a:moveTo>
                      <a:cubicBezTo>
                        <a:pt x="392" y="1"/>
                        <a:pt x="0" y="328"/>
                        <a:pt x="0" y="821"/>
                      </a:cubicBezTo>
                      <a:cubicBezTo>
                        <a:pt x="0" y="1255"/>
                        <a:pt x="367" y="1622"/>
                        <a:pt x="801" y="1622"/>
                      </a:cubicBezTo>
                      <a:cubicBezTo>
                        <a:pt x="1535" y="1622"/>
                        <a:pt x="1902" y="754"/>
                        <a:pt x="1368" y="254"/>
                      </a:cubicBezTo>
                      <a:cubicBezTo>
                        <a:pt x="1204" y="79"/>
                        <a:pt x="1000" y="1"/>
                        <a:pt x="800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16"/>
                <p:cNvSpPr/>
                <p:nvPr/>
              </p:nvSpPr>
              <p:spPr>
                <a:xfrm>
                  <a:off x="1983241" y="3849460"/>
                  <a:ext cx="64086" cy="5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520" extrusionOk="0">
                      <a:moveTo>
                        <a:pt x="761" y="1"/>
                      </a:moveTo>
                      <a:cubicBezTo>
                        <a:pt x="368" y="1"/>
                        <a:pt x="0" y="300"/>
                        <a:pt x="0" y="752"/>
                      </a:cubicBezTo>
                      <a:cubicBezTo>
                        <a:pt x="0" y="1186"/>
                        <a:pt x="334" y="1519"/>
                        <a:pt x="767" y="1519"/>
                      </a:cubicBezTo>
                      <a:cubicBezTo>
                        <a:pt x="1435" y="1519"/>
                        <a:pt x="1768" y="686"/>
                        <a:pt x="1301" y="219"/>
                      </a:cubicBezTo>
                      <a:cubicBezTo>
                        <a:pt x="1140" y="68"/>
                        <a:pt x="948" y="1"/>
                        <a:pt x="761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16"/>
                <p:cNvSpPr/>
                <p:nvPr/>
              </p:nvSpPr>
              <p:spPr>
                <a:xfrm>
                  <a:off x="1858752" y="3814184"/>
                  <a:ext cx="66514" cy="5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600" extrusionOk="0">
                      <a:moveTo>
                        <a:pt x="805" y="0"/>
                      </a:moveTo>
                      <a:cubicBezTo>
                        <a:pt x="402" y="0"/>
                        <a:pt x="1" y="322"/>
                        <a:pt x="1" y="799"/>
                      </a:cubicBezTo>
                      <a:cubicBezTo>
                        <a:pt x="1" y="1232"/>
                        <a:pt x="368" y="1566"/>
                        <a:pt x="801" y="1599"/>
                      </a:cubicBezTo>
                      <a:cubicBezTo>
                        <a:pt x="1502" y="1599"/>
                        <a:pt x="1835" y="732"/>
                        <a:pt x="1335" y="232"/>
                      </a:cubicBezTo>
                      <a:cubicBezTo>
                        <a:pt x="1186" y="71"/>
                        <a:pt x="995" y="0"/>
                        <a:pt x="805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16"/>
                <p:cNvSpPr/>
                <p:nvPr/>
              </p:nvSpPr>
              <p:spPr>
                <a:xfrm>
                  <a:off x="1907550" y="3770849"/>
                  <a:ext cx="39023" cy="3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469" extrusionOk="0">
                      <a:moveTo>
                        <a:pt x="735" y="1"/>
                      </a:moveTo>
                      <a:cubicBezTo>
                        <a:pt x="401" y="34"/>
                        <a:pt x="168" y="234"/>
                        <a:pt x="68" y="501"/>
                      </a:cubicBezTo>
                      <a:cubicBezTo>
                        <a:pt x="1" y="668"/>
                        <a:pt x="1" y="801"/>
                        <a:pt x="68" y="968"/>
                      </a:cubicBezTo>
                      <a:cubicBezTo>
                        <a:pt x="134" y="1268"/>
                        <a:pt x="401" y="1468"/>
                        <a:pt x="735" y="1468"/>
                      </a:cubicBezTo>
                      <a:cubicBezTo>
                        <a:pt x="1035" y="1468"/>
                        <a:pt x="1268" y="1268"/>
                        <a:pt x="1369" y="968"/>
                      </a:cubicBezTo>
                      <a:cubicBezTo>
                        <a:pt x="1435" y="801"/>
                        <a:pt x="1435" y="668"/>
                        <a:pt x="1369" y="501"/>
                      </a:cubicBezTo>
                      <a:cubicBezTo>
                        <a:pt x="1302" y="234"/>
                        <a:pt x="1035" y="1"/>
                        <a:pt x="73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16"/>
                <p:cNvSpPr/>
                <p:nvPr/>
              </p:nvSpPr>
              <p:spPr>
                <a:xfrm>
                  <a:off x="1991681" y="3912926"/>
                  <a:ext cx="72564" cy="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03" extrusionOk="0">
                      <a:moveTo>
                        <a:pt x="1001" y="1"/>
                      </a:moveTo>
                      <a:cubicBezTo>
                        <a:pt x="901" y="1"/>
                        <a:pt x="801" y="1"/>
                        <a:pt x="701" y="34"/>
                      </a:cubicBezTo>
                      <a:cubicBezTo>
                        <a:pt x="1" y="234"/>
                        <a:pt x="1" y="1235"/>
                        <a:pt x="701" y="1469"/>
                      </a:cubicBezTo>
                      <a:cubicBezTo>
                        <a:pt x="801" y="1502"/>
                        <a:pt x="901" y="1502"/>
                        <a:pt x="1001" y="1502"/>
                      </a:cubicBezTo>
                      <a:cubicBezTo>
                        <a:pt x="2002" y="1502"/>
                        <a:pt x="2002" y="1"/>
                        <a:pt x="1001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16"/>
                <p:cNvSpPr/>
                <p:nvPr/>
              </p:nvSpPr>
              <p:spPr>
                <a:xfrm>
                  <a:off x="1875689" y="3958063"/>
                  <a:ext cx="67709" cy="6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707" extrusionOk="0">
                      <a:moveTo>
                        <a:pt x="950" y="0"/>
                      </a:moveTo>
                      <a:cubicBezTo>
                        <a:pt x="728" y="0"/>
                        <a:pt x="506" y="85"/>
                        <a:pt x="334" y="256"/>
                      </a:cubicBezTo>
                      <a:cubicBezTo>
                        <a:pt x="0" y="590"/>
                        <a:pt x="0" y="1123"/>
                        <a:pt x="334" y="1457"/>
                      </a:cubicBezTo>
                      <a:cubicBezTo>
                        <a:pt x="504" y="1627"/>
                        <a:pt x="721" y="1706"/>
                        <a:pt x="939" y="1706"/>
                      </a:cubicBezTo>
                      <a:cubicBezTo>
                        <a:pt x="1234" y="1706"/>
                        <a:pt x="1529" y="1559"/>
                        <a:pt x="1702" y="1290"/>
                      </a:cubicBezTo>
                      <a:cubicBezTo>
                        <a:pt x="1868" y="990"/>
                        <a:pt x="1835" y="623"/>
                        <a:pt x="1635" y="323"/>
                      </a:cubicBezTo>
                      <a:cubicBezTo>
                        <a:pt x="1457" y="110"/>
                        <a:pt x="1204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16"/>
                <p:cNvSpPr/>
                <p:nvPr/>
              </p:nvSpPr>
              <p:spPr>
                <a:xfrm>
                  <a:off x="1972962" y="3981413"/>
                  <a:ext cx="67702" cy="5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88" extrusionOk="0">
                      <a:moveTo>
                        <a:pt x="815" y="1"/>
                      </a:moveTo>
                      <a:cubicBezTo>
                        <a:pt x="395" y="1"/>
                        <a:pt x="1" y="336"/>
                        <a:pt x="1" y="853"/>
                      </a:cubicBezTo>
                      <a:cubicBezTo>
                        <a:pt x="1" y="1287"/>
                        <a:pt x="367" y="1687"/>
                        <a:pt x="834" y="1687"/>
                      </a:cubicBezTo>
                      <a:cubicBezTo>
                        <a:pt x="1568" y="1687"/>
                        <a:pt x="1935" y="787"/>
                        <a:pt x="1402" y="253"/>
                      </a:cubicBezTo>
                      <a:cubicBezTo>
                        <a:pt x="1228" y="79"/>
                        <a:pt x="1018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16"/>
                <p:cNvSpPr/>
                <p:nvPr/>
              </p:nvSpPr>
              <p:spPr>
                <a:xfrm>
                  <a:off x="1914491" y="4031700"/>
                  <a:ext cx="74991" cy="5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" h="1494" extrusionOk="0">
                      <a:moveTo>
                        <a:pt x="1051" y="0"/>
                      </a:moveTo>
                      <a:cubicBezTo>
                        <a:pt x="892" y="0"/>
                        <a:pt x="727" y="57"/>
                        <a:pt x="577" y="192"/>
                      </a:cubicBezTo>
                      <a:lnTo>
                        <a:pt x="510" y="259"/>
                      </a:lnTo>
                      <a:cubicBezTo>
                        <a:pt x="0" y="769"/>
                        <a:pt x="485" y="1494"/>
                        <a:pt x="1039" y="1494"/>
                      </a:cubicBezTo>
                      <a:cubicBezTo>
                        <a:pt x="1210" y="1494"/>
                        <a:pt x="1387" y="1425"/>
                        <a:pt x="1544" y="1260"/>
                      </a:cubicBezTo>
                      <a:lnTo>
                        <a:pt x="1578" y="1226"/>
                      </a:lnTo>
                      <a:cubicBezTo>
                        <a:pt x="2069" y="683"/>
                        <a:pt x="1598" y="0"/>
                        <a:pt x="1051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16"/>
                <p:cNvSpPr/>
                <p:nvPr/>
              </p:nvSpPr>
              <p:spPr>
                <a:xfrm>
                  <a:off x="1795959" y="4070614"/>
                  <a:ext cx="61804" cy="4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1170" extrusionOk="0">
                      <a:moveTo>
                        <a:pt x="925" y="1"/>
                      </a:moveTo>
                      <a:cubicBezTo>
                        <a:pt x="833" y="1"/>
                        <a:pt x="735" y="26"/>
                        <a:pt x="634" y="84"/>
                      </a:cubicBezTo>
                      <a:lnTo>
                        <a:pt x="534" y="151"/>
                      </a:lnTo>
                      <a:cubicBezTo>
                        <a:pt x="1" y="460"/>
                        <a:pt x="293" y="1169"/>
                        <a:pt x="776" y="1169"/>
                      </a:cubicBezTo>
                      <a:cubicBezTo>
                        <a:pt x="868" y="1169"/>
                        <a:pt x="966" y="1144"/>
                        <a:pt x="1067" y="1085"/>
                      </a:cubicBezTo>
                      <a:lnTo>
                        <a:pt x="1201" y="1018"/>
                      </a:lnTo>
                      <a:cubicBezTo>
                        <a:pt x="1706" y="710"/>
                        <a:pt x="1409" y="1"/>
                        <a:pt x="92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16"/>
                <p:cNvSpPr/>
                <p:nvPr/>
              </p:nvSpPr>
              <p:spPr>
                <a:xfrm>
                  <a:off x="1746403" y="3887094"/>
                  <a:ext cx="67709" cy="6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6" extrusionOk="0">
                      <a:moveTo>
                        <a:pt x="1068" y="0"/>
                      </a:moveTo>
                      <a:cubicBezTo>
                        <a:pt x="991" y="0"/>
                        <a:pt x="912" y="12"/>
                        <a:pt x="834" y="38"/>
                      </a:cubicBezTo>
                      <a:lnTo>
                        <a:pt x="767" y="38"/>
                      </a:lnTo>
                      <a:cubicBezTo>
                        <a:pt x="0" y="272"/>
                        <a:pt x="0" y="1339"/>
                        <a:pt x="767" y="1606"/>
                      </a:cubicBezTo>
                      <a:lnTo>
                        <a:pt x="767" y="1639"/>
                      </a:lnTo>
                      <a:lnTo>
                        <a:pt x="834" y="1639"/>
                      </a:lnTo>
                      <a:cubicBezTo>
                        <a:pt x="900" y="1657"/>
                        <a:pt x="966" y="1665"/>
                        <a:pt x="1032" y="1665"/>
                      </a:cubicBezTo>
                      <a:cubicBezTo>
                        <a:pt x="1466" y="1665"/>
                        <a:pt x="1868" y="1302"/>
                        <a:pt x="1868" y="839"/>
                      </a:cubicBezTo>
                      <a:cubicBezTo>
                        <a:pt x="1868" y="360"/>
                        <a:pt x="1488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16"/>
                <p:cNvSpPr/>
                <p:nvPr/>
              </p:nvSpPr>
              <p:spPr>
                <a:xfrm>
                  <a:off x="1682374" y="4016496"/>
                  <a:ext cx="66502" cy="5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16"/>
                <p:cNvSpPr/>
                <p:nvPr/>
              </p:nvSpPr>
              <p:spPr>
                <a:xfrm>
                  <a:off x="1635575" y="3977503"/>
                  <a:ext cx="51999" cy="4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1607" extrusionOk="0">
                      <a:moveTo>
                        <a:pt x="845" y="1"/>
                      </a:moveTo>
                      <a:cubicBezTo>
                        <a:pt x="624" y="1"/>
                        <a:pt x="418" y="76"/>
                        <a:pt x="268" y="226"/>
                      </a:cubicBezTo>
                      <a:cubicBezTo>
                        <a:pt x="68" y="426"/>
                        <a:pt x="1" y="726"/>
                        <a:pt x="68" y="993"/>
                      </a:cubicBezTo>
                      <a:lnTo>
                        <a:pt x="68" y="1027"/>
                      </a:lnTo>
                      <a:cubicBezTo>
                        <a:pt x="189" y="1431"/>
                        <a:pt x="506" y="1606"/>
                        <a:pt x="821" y="1606"/>
                      </a:cubicBezTo>
                      <a:cubicBezTo>
                        <a:pt x="1249" y="1606"/>
                        <a:pt x="1673" y="1282"/>
                        <a:pt x="1600" y="766"/>
                      </a:cubicBezTo>
                      <a:lnTo>
                        <a:pt x="1600" y="766"/>
                      </a:lnTo>
                      <a:cubicBezTo>
                        <a:pt x="1598" y="436"/>
                        <a:pt x="1401" y="121"/>
                        <a:pt x="1068" y="26"/>
                      </a:cubicBezTo>
                      <a:cubicBezTo>
                        <a:pt x="993" y="9"/>
                        <a:pt x="91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7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82" name="Google Shape;1082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Comparison</a:t>
            </a:r>
            <a:endParaRPr/>
          </a:p>
        </p:txBody>
      </p:sp>
      <p:graphicFrame>
        <p:nvGraphicFramePr>
          <p:cNvPr id="1083" name="Google Shape;1083;p17"/>
          <p:cNvGraphicFramePr/>
          <p:nvPr/>
        </p:nvGraphicFramePr>
        <p:xfrm>
          <a:off x="706438" y="15973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{AC4E616F-5878-4E9B-BD49-A951125EA400}</a:tableStyleId>
              </a:tblPr>
              <a:tblGrid>
                <a:gridCol w="146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1-2 months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3-6 months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7-12 months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Stage 1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Neptune is very far away from the Sun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 is the second planet from the Sun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 is actually a very cold place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Stage 2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 is the biggest planet of them all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 is a gas giant and has rings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 is in the main asteroid belt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Stage 3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 is the third planet from the Sun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Moon is Earth’s only satellite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Pluto is considered a dwarf planet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84" name="Google Shape;1084;p17"/>
          <p:cNvGrpSpPr/>
          <p:nvPr/>
        </p:nvGrpSpPr>
        <p:grpSpPr>
          <a:xfrm flipH="1">
            <a:off x="789435" y="-2160455"/>
            <a:ext cx="1309890" cy="3473963"/>
            <a:chOff x="7046610" y="-2160463"/>
            <a:chExt cx="1309890" cy="3473963"/>
          </a:xfrm>
        </p:grpSpPr>
        <p:sp>
          <p:nvSpPr>
            <p:cNvPr id="1085" name="Google Shape;1085;p17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"/>
          <p:cNvSpPr txBox="1">
            <a:spLocks noGrp="1"/>
          </p:cNvSpPr>
          <p:nvPr>
            <p:ph type="title"/>
          </p:nvPr>
        </p:nvSpPr>
        <p:spPr>
          <a:xfrm>
            <a:off x="3271500" y="631291"/>
            <a:ext cx="2601000" cy="83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1092" name="Google Shape;1092;p18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93" name="Google Shape;1093;p18"/>
          <p:cNvSpPr txBox="1">
            <a:spLocks noGrp="1"/>
          </p:cNvSpPr>
          <p:nvPr>
            <p:ph type="subTitle" idx="1"/>
          </p:nvPr>
        </p:nvSpPr>
        <p:spPr>
          <a:xfrm>
            <a:off x="2253450" y="1501035"/>
            <a:ext cx="4637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Of liver cancer is caused by alcohol</a:t>
            </a:r>
            <a:endParaRPr/>
          </a:p>
        </p:txBody>
      </p:sp>
      <p:sp>
        <p:nvSpPr>
          <p:cNvPr id="1094" name="Google Shape;1094;p18"/>
          <p:cNvSpPr txBox="1">
            <a:spLocks noGrp="1"/>
          </p:cNvSpPr>
          <p:nvPr>
            <p:ph type="title" idx="2"/>
          </p:nvPr>
        </p:nvSpPr>
        <p:spPr>
          <a:xfrm>
            <a:off x="3271500" y="1975639"/>
            <a:ext cx="2601000" cy="83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53%</a:t>
            </a:r>
            <a:endParaRPr/>
          </a:p>
        </p:txBody>
      </p:sp>
      <p:sp>
        <p:nvSpPr>
          <p:cNvPr id="1095" name="Google Shape;1095;p18"/>
          <p:cNvSpPr txBox="1">
            <a:spLocks noGrp="1"/>
          </p:cNvSpPr>
          <p:nvPr>
            <p:ph type="subTitle" idx="3"/>
          </p:nvPr>
        </p:nvSpPr>
        <p:spPr>
          <a:xfrm>
            <a:off x="2253450" y="2843872"/>
            <a:ext cx="4637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Of liver cancer is caused by overweight</a:t>
            </a:r>
            <a:endParaRPr/>
          </a:p>
        </p:txBody>
      </p:sp>
      <p:sp>
        <p:nvSpPr>
          <p:cNvPr id="1096" name="Google Shape;1096;p18"/>
          <p:cNvSpPr txBox="1">
            <a:spLocks noGrp="1"/>
          </p:cNvSpPr>
          <p:nvPr>
            <p:ph type="title" idx="4"/>
          </p:nvPr>
        </p:nvSpPr>
        <p:spPr>
          <a:xfrm>
            <a:off x="3271500" y="3319988"/>
            <a:ext cx="2601000" cy="828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15%</a:t>
            </a:r>
            <a:endParaRPr/>
          </a:p>
        </p:txBody>
      </p:sp>
      <p:sp>
        <p:nvSpPr>
          <p:cNvPr id="1097" name="Google Shape;1097;p18"/>
          <p:cNvSpPr txBox="1">
            <a:spLocks noGrp="1"/>
          </p:cNvSpPr>
          <p:nvPr>
            <p:ph type="subTitle" idx="5"/>
          </p:nvPr>
        </p:nvSpPr>
        <p:spPr>
          <a:xfrm>
            <a:off x="2253450" y="4186709"/>
            <a:ext cx="4637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Of the cases are hereditary</a:t>
            </a:r>
            <a:endParaRPr/>
          </a:p>
        </p:txBody>
      </p:sp>
      <p:grpSp>
        <p:nvGrpSpPr>
          <p:cNvPr id="1098" name="Google Shape;1098;p18"/>
          <p:cNvGrpSpPr/>
          <p:nvPr/>
        </p:nvGrpSpPr>
        <p:grpSpPr>
          <a:xfrm>
            <a:off x="788505" y="-1197481"/>
            <a:ext cx="1309890" cy="3473963"/>
            <a:chOff x="7046610" y="-2160463"/>
            <a:chExt cx="1309890" cy="3473963"/>
          </a:xfrm>
        </p:grpSpPr>
        <p:sp>
          <p:nvSpPr>
            <p:cNvPr id="1099" name="Google Shape;1099;p18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8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18"/>
          <p:cNvGrpSpPr/>
          <p:nvPr/>
        </p:nvGrpSpPr>
        <p:grpSpPr>
          <a:xfrm>
            <a:off x="7045605" y="2871594"/>
            <a:ext cx="1309890" cy="3473963"/>
            <a:chOff x="7046610" y="-2160463"/>
            <a:chExt cx="1309890" cy="3473963"/>
          </a:xfrm>
        </p:grpSpPr>
        <p:sp>
          <p:nvSpPr>
            <p:cNvPr id="1102" name="Google Shape;1102;p18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8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9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109" name="Google Shape;1109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World similar cases</a:t>
            </a:r>
            <a:endParaRPr/>
          </a:p>
        </p:txBody>
      </p:sp>
      <p:grpSp>
        <p:nvGrpSpPr>
          <p:cNvPr id="1110" name="Google Shape;1110;p19"/>
          <p:cNvGrpSpPr/>
          <p:nvPr/>
        </p:nvGrpSpPr>
        <p:grpSpPr>
          <a:xfrm>
            <a:off x="713215" y="1660312"/>
            <a:ext cx="5018236" cy="2673397"/>
            <a:chOff x="233350" y="949250"/>
            <a:chExt cx="7137300" cy="3802300"/>
          </a:xfrm>
        </p:grpSpPr>
        <p:sp>
          <p:nvSpPr>
            <p:cNvPr id="1111" name="Google Shape;1111;p19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2" name="Google Shape;1162;p19"/>
          <p:cNvSpPr txBox="1"/>
          <p:nvPr/>
        </p:nvSpPr>
        <p:spPr>
          <a:xfrm>
            <a:off x="5860601" y="3966550"/>
            <a:ext cx="25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rings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3" name="Google Shape;1163;p19"/>
          <p:cNvSpPr txBox="1"/>
          <p:nvPr/>
        </p:nvSpPr>
        <p:spPr>
          <a:xfrm>
            <a:off x="5860618" y="1852950"/>
            <a:ext cx="25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Venus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64" name="Google Shape;1164;p19"/>
          <p:cNvSpPr txBox="1"/>
          <p:nvPr/>
        </p:nvSpPr>
        <p:spPr>
          <a:xfrm>
            <a:off x="5860601" y="2313339"/>
            <a:ext cx="25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It’s the second planet from the Sun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5" name="Google Shape;1165;p19"/>
          <p:cNvSpPr txBox="1"/>
          <p:nvPr/>
        </p:nvSpPr>
        <p:spPr>
          <a:xfrm>
            <a:off x="5860618" y="3506169"/>
            <a:ext cx="25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Saturn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66" name="Google Shape;1166;p19"/>
          <p:cNvSpPr txBox="1"/>
          <p:nvPr/>
        </p:nvSpPr>
        <p:spPr>
          <a:xfrm>
            <a:off x="5860618" y="1355500"/>
            <a:ext cx="25701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Symptom 1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67" name="Google Shape;1167;p19"/>
          <p:cNvSpPr txBox="1"/>
          <p:nvPr/>
        </p:nvSpPr>
        <p:spPr>
          <a:xfrm>
            <a:off x="5860618" y="3008719"/>
            <a:ext cx="25701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Symptom 2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1168" name="Google Shape;1168;p19"/>
          <p:cNvCxnSpPr>
            <a:stCxn id="1166" idx="1"/>
          </p:cNvCxnSpPr>
          <p:nvPr/>
        </p:nvCxnSpPr>
        <p:spPr>
          <a:xfrm flipH="1">
            <a:off x="3121918" y="1597900"/>
            <a:ext cx="2738700" cy="637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69" name="Google Shape;1169;p19"/>
          <p:cNvCxnSpPr>
            <a:stCxn id="1167" idx="1"/>
          </p:cNvCxnSpPr>
          <p:nvPr/>
        </p:nvCxnSpPr>
        <p:spPr>
          <a:xfrm rot="10800000">
            <a:off x="1326118" y="2394619"/>
            <a:ext cx="4534500" cy="85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1170" name="Google Shape;1170;p19"/>
          <p:cNvGrpSpPr/>
          <p:nvPr/>
        </p:nvGrpSpPr>
        <p:grpSpPr>
          <a:xfrm flipH="1">
            <a:off x="789435" y="-2160455"/>
            <a:ext cx="1309890" cy="3473963"/>
            <a:chOff x="7046610" y="-2160463"/>
            <a:chExt cx="1309890" cy="3473963"/>
          </a:xfrm>
        </p:grpSpPr>
        <p:sp>
          <p:nvSpPr>
            <p:cNvPr id="1171" name="Google Shape;1171;p19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9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73" name="Google Shape;1173;p19"/>
          <p:cNvCxnSpPr>
            <a:stCxn id="1166" idx="1"/>
          </p:cNvCxnSpPr>
          <p:nvPr/>
        </p:nvCxnSpPr>
        <p:spPr>
          <a:xfrm flipH="1">
            <a:off x="4833118" y="1597900"/>
            <a:ext cx="1027500" cy="10731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74" name="Google Shape;1174;p19"/>
          <p:cNvCxnSpPr>
            <a:stCxn id="1167" idx="1"/>
          </p:cNvCxnSpPr>
          <p:nvPr/>
        </p:nvCxnSpPr>
        <p:spPr>
          <a:xfrm flipH="1">
            <a:off x="5066818" y="3251119"/>
            <a:ext cx="793800" cy="48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75" name="Google Shape;1175;p19"/>
          <p:cNvCxnSpPr>
            <a:stCxn id="1167" idx="1"/>
          </p:cNvCxnSpPr>
          <p:nvPr/>
        </p:nvCxnSpPr>
        <p:spPr>
          <a:xfrm rot="10800000">
            <a:off x="3727918" y="2554219"/>
            <a:ext cx="2132700" cy="696900"/>
          </a:xfrm>
          <a:prstGeom prst="bentConnector3">
            <a:avLst>
              <a:gd name="adj1" fmla="val 780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76" name="Google Shape;1176;p19"/>
          <p:cNvCxnSpPr>
            <a:stCxn id="1166" idx="1"/>
          </p:cNvCxnSpPr>
          <p:nvPr/>
        </p:nvCxnSpPr>
        <p:spPr>
          <a:xfrm flipH="1">
            <a:off x="2569318" y="1597900"/>
            <a:ext cx="3291300" cy="169800"/>
          </a:xfrm>
          <a:prstGeom prst="bentConnector3">
            <a:avLst>
              <a:gd name="adj1" fmla="val 7416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1D">
            <a:alpha val="47843"/>
          </a:srgbClr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Content of this template</a:t>
            </a:r>
            <a:endParaRPr/>
          </a:p>
        </p:txBody>
      </p:sp>
      <p:graphicFrame>
        <p:nvGraphicFramePr>
          <p:cNvPr id="406" name="Google Shape;406;p2"/>
          <p:cNvGraphicFramePr/>
          <p:nvPr/>
        </p:nvGraphicFramePr>
        <p:xfrm>
          <a:off x="720000" y="163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{AC4E616F-5878-4E9B-BD49-A951125EA400}</a:tableStyleId>
              </a:tblPr>
              <a:tblGrid>
                <a:gridCol w="261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Arvo"/>
                          <a:ea typeface="Arvo"/>
                          <a:cs typeface="Arvo"/>
                          <a:sym typeface="Arvo"/>
                          <a:hlinkClick r:id="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Fonts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view this template correctly in PowerPoint, download and install the fonts we used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Arvo"/>
                          <a:ea typeface="Arvo"/>
                          <a:cs typeface="Arvo"/>
                          <a:sym typeface="Arvo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Used</a:t>
                      </a: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 and </a:t>
                      </a: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Arvo"/>
                          <a:ea typeface="Arvo"/>
                          <a:cs typeface="Arvo"/>
                          <a:sym typeface="Arvo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alternative resources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 assortment of graphic resources that are suitable for use in this presentation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Arvo"/>
                          <a:ea typeface="Arvo"/>
                          <a:cs typeface="Arvo"/>
                          <a:sym typeface="Arvo"/>
                          <a:hlinkClick r:id="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Thanks slide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must keep it so that proper credits for our design are given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Arvo"/>
                          <a:ea typeface="Arvo"/>
                          <a:cs typeface="Arvo"/>
                          <a:sym typeface="Arvo"/>
                          <a:hlinkClick r:id="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Colors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the colors used in this presentation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Arvo"/>
                          <a:ea typeface="Arvo"/>
                          <a:cs typeface="Arvo"/>
                          <a:sym typeface="Arvo"/>
                          <a:hlinkClick r:id="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Infographic resources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These can be used in the template, and their size and color can be edited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Arvo"/>
                          <a:ea typeface="Arvo"/>
                          <a:cs typeface="Arvo"/>
                          <a:sym typeface="Arvo"/>
                          <a:hlinkClick r:id="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Customizable icons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sorted by theme so you can use them in all kinds of presentations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7" name="Google Shape;407;p2"/>
          <p:cNvSpPr txBox="1"/>
          <p:nvPr/>
        </p:nvSpPr>
        <p:spPr>
          <a:xfrm>
            <a:off x="720000" y="998975"/>
            <a:ext cx="7704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This is a slide structure based on a case study presentation</a:t>
            </a:r>
            <a:endParaRPr sz="1200" b="1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You can delete this slide when you’re done editing the presentation</a:t>
            </a:r>
            <a:endParaRPr sz="1200" b="0" i="0" u="none" strike="noStrike" cap="non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E6EE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8" name="Google Shape;408;p2"/>
          <p:cNvSpPr txBox="1"/>
          <p:nvPr/>
        </p:nvSpPr>
        <p:spPr>
          <a:xfrm>
            <a:off x="720025" y="4235350"/>
            <a:ext cx="3608400" cy="37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more info</a:t>
            </a:r>
            <a:r>
              <a:rPr lang="en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800" b="1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/>
            </a:r>
            <a:br>
              <a:rPr lang="en" sz="800" b="1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</a:br>
            <a:endParaRPr sz="15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09" name="Google Shape;409;p2"/>
          <p:cNvSpPr txBox="1"/>
          <p:nvPr/>
        </p:nvSpPr>
        <p:spPr>
          <a:xfrm>
            <a:off x="4815600" y="4235350"/>
            <a:ext cx="3608400" cy="37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can visit our sister projects:</a:t>
            </a:r>
            <a:r>
              <a:rPr lang="en" sz="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|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|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STORYSET</a:t>
            </a:r>
            <a:r>
              <a:rPr lang="en" sz="1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|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WEPIK </a:t>
            </a:r>
            <a:r>
              <a:rPr lang="en" sz="1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| </a:t>
            </a:r>
            <a:r>
              <a:rPr lang="en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9"/>
              </a:rPr>
              <a:t>VIDEVO</a:t>
            </a:r>
            <a:endParaRPr sz="600" b="1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10" name="Google Shape;410;p2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182" name="Google Shape;1182;p2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183" name="Google Shape;1183;p20"/>
          <p:cNvSpPr txBox="1">
            <a:spLocks noGrp="1"/>
          </p:cNvSpPr>
          <p:nvPr>
            <p:ph type="subTitle" idx="1"/>
          </p:nvPr>
        </p:nvSpPr>
        <p:spPr>
          <a:xfrm>
            <a:off x="3233155" y="2957963"/>
            <a:ext cx="4090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Earth is the planet with life</a:t>
            </a:r>
            <a:endParaRPr/>
          </a:p>
        </p:txBody>
      </p:sp>
      <p:sp>
        <p:nvSpPr>
          <p:cNvPr id="1184" name="Google Shape;1184;p20"/>
          <p:cNvSpPr txBox="1">
            <a:spLocks noGrp="1"/>
          </p:cNvSpPr>
          <p:nvPr>
            <p:ph type="subTitle" idx="2"/>
          </p:nvPr>
        </p:nvSpPr>
        <p:spPr>
          <a:xfrm>
            <a:off x="3233155" y="1938650"/>
            <a:ext cx="4090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185" name="Google Shape;1185;p20"/>
          <p:cNvSpPr txBox="1">
            <a:spLocks noGrp="1"/>
          </p:cNvSpPr>
          <p:nvPr>
            <p:ph type="subTitle" idx="3"/>
          </p:nvPr>
        </p:nvSpPr>
        <p:spPr>
          <a:xfrm>
            <a:off x="3233075" y="1439650"/>
            <a:ext cx="409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Biopsy</a:t>
            </a:r>
            <a:endParaRPr/>
          </a:p>
        </p:txBody>
      </p:sp>
      <p:sp>
        <p:nvSpPr>
          <p:cNvPr id="1186" name="Google Shape;1186;p20"/>
          <p:cNvSpPr txBox="1">
            <a:spLocks noGrp="1"/>
          </p:cNvSpPr>
          <p:nvPr>
            <p:ph type="subTitle" idx="4"/>
          </p:nvPr>
        </p:nvSpPr>
        <p:spPr>
          <a:xfrm>
            <a:off x="3233075" y="2458951"/>
            <a:ext cx="409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Computerized tomography</a:t>
            </a:r>
            <a:endParaRPr/>
          </a:p>
        </p:txBody>
      </p:sp>
      <p:sp>
        <p:nvSpPr>
          <p:cNvPr id="1187" name="Google Shape;1187;p20"/>
          <p:cNvSpPr txBox="1">
            <a:spLocks noGrp="1"/>
          </p:cNvSpPr>
          <p:nvPr>
            <p:ph type="subTitle" idx="5"/>
          </p:nvPr>
        </p:nvSpPr>
        <p:spPr>
          <a:xfrm>
            <a:off x="3233155" y="3977275"/>
            <a:ext cx="40902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Mars is full of iron oxide dust</a:t>
            </a:r>
            <a:endParaRPr/>
          </a:p>
        </p:txBody>
      </p:sp>
      <p:sp>
        <p:nvSpPr>
          <p:cNvPr id="1188" name="Google Shape;1188;p20"/>
          <p:cNvSpPr txBox="1">
            <a:spLocks noGrp="1"/>
          </p:cNvSpPr>
          <p:nvPr>
            <p:ph type="subTitle" idx="6"/>
          </p:nvPr>
        </p:nvSpPr>
        <p:spPr>
          <a:xfrm flipH="1">
            <a:off x="3233725" y="3478252"/>
            <a:ext cx="409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Magnetic resonance imaging</a:t>
            </a:r>
            <a:endParaRPr/>
          </a:p>
        </p:txBody>
      </p:sp>
      <p:sp>
        <p:nvSpPr>
          <p:cNvPr id="1189" name="Google Shape;1189;p20"/>
          <p:cNvSpPr/>
          <p:nvPr/>
        </p:nvSpPr>
        <p:spPr>
          <a:xfrm>
            <a:off x="7440163" y="1439643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0"/>
          <p:cNvSpPr/>
          <p:nvPr/>
        </p:nvSpPr>
        <p:spPr>
          <a:xfrm>
            <a:off x="7440163" y="2458968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0"/>
          <p:cNvSpPr/>
          <p:nvPr/>
        </p:nvSpPr>
        <p:spPr>
          <a:xfrm>
            <a:off x="7440163" y="3478293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2" name="Google Shape;1192;p20"/>
          <p:cNvGrpSpPr/>
          <p:nvPr/>
        </p:nvGrpSpPr>
        <p:grpSpPr>
          <a:xfrm>
            <a:off x="7626415" y="3619297"/>
            <a:ext cx="418502" cy="509273"/>
            <a:chOff x="-24709100" y="3888875"/>
            <a:chExt cx="243400" cy="296175"/>
          </a:xfrm>
        </p:grpSpPr>
        <p:sp>
          <p:nvSpPr>
            <p:cNvPr id="1193" name="Google Shape;1193;p2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6" name="Google Shape;1196;p20"/>
          <p:cNvGrpSpPr/>
          <p:nvPr/>
        </p:nvGrpSpPr>
        <p:grpSpPr>
          <a:xfrm>
            <a:off x="7629015" y="1632552"/>
            <a:ext cx="418493" cy="405524"/>
            <a:chOff x="-27719400" y="3925600"/>
            <a:chExt cx="295400" cy="286225"/>
          </a:xfrm>
        </p:grpSpPr>
        <p:sp>
          <p:nvSpPr>
            <p:cNvPr id="1197" name="Google Shape;1197;p20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9" name="Google Shape;1199;p20"/>
          <p:cNvGrpSpPr/>
          <p:nvPr/>
        </p:nvGrpSpPr>
        <p:grpSpPr>
          <a:xfrm>
            <a:off x="7628582" y="2645432"/>
            <a:ext cx="418490" cy="418490"/>
            <a:chOff x="-23245675" y="3148525"/>
            <a:chExt cx="296150" cy="296150"/>
          </a:xfrm>
        </p:grpSpPr>
        <p:sp>
          <p:nvSpPr>
            <p:cNvPr id="1200" name="Google Shape;1200;p2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20"/>
          <p:cNvGrpSpPr/>
          <p:nvPr/>
        </p:nvGrpSpPr>
        <p:grpSpPr>
          <a:xfrm>
            <a:off x="768792" y="2207406"/>
            <a:ext cx="1349813" cy="2057010"/>
            <a:chOff x="4057375" y="-3321350"/>
            <a:chExt cx="827700" cy="1261350"/>
          </a:xfrm>
        </p:grpSpPr>
        <p:sp>
          <p:nvSpPr>
            <p:cNvPr id="1204" name="Google Shape;1204;p20"/>
            <p:cNvSpPr/>
            <p:nvPr/>
          </p:nvSpPr>
          <p:spPr>
            <a:xfrm>
              <a:off x="4057375" y="-3139700"/>
              <a:ext cx="827700" cy="10797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4140350" y="-3098450"/>
              <a:ext cx="661800" cy="1008900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4180900" y="-2993500"/>
              <a:ext cx="239700" cy="239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0"/>
            <p:cNvSpPr/>
            <p:nvPr/>
          </p:nvSpPr>
          <p:spPr>
            <a:xfrm rot="-5400000">
              <a:off x="4672448" y="-2219252"/>
              <a:ext cx="134700" cy="1347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8" name="Google Shape;1208;p20"/>
            <p:cNvGrpSpPr/>
            <p:nvPr/>
          </p:nvGrpSpPr>
          <p:grpSpPr>
            <a:xfrm>
              <a:off x="4218734" y="-2955247"/>
              <a:ext cx="163911" cy="163062"/>
              <a:chOff x="-24353075" y="3891250"/>
              <a:chExt cx="293800" cy="292225"/>
            </a:xfrm>
          </p:grpSpPr>
          <p:sp>
            <p:nvSpPr>
              <p:cNvPr id="1209" name="Google Shape;1209;p20"/>
              <p:cNvSpPr/>
              <p:nvPr/>
            </p:nvSpPr>
            <p:spPr>
              <a:xfrm>
                <a:off x="-24251475" y="4012525"/>
                <a:ext cx="882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725" y="1"/>
                    </a:moveTo>
                    <a:cubicBezTo>
                      <a:pt x="315" y="1"/>
                      <a:pt x="0" y="347"/>
                      <a:pt x="0" y="725"/>
                    </a:cubicBezTo>
                    <a:cubicBezTo>
                      <a:pt x="0" y="1356"/>
                      <a:pt x="1040" y="2049"/>
                      <a:pt x="1733" y="2616"/>
                    </a:cubicBezTo>
                    <a:cubicBezTo>
                      <a:pt x="2458" y="2017"/>
                      <a:pt x="3466" y="1356"/>
                      <a:pt x="3466" y="725"/>
                    </a:cubicBezTo>
                    <a:cubicBezTo>
                      <a:pt x="3529" y="410"/>
                      <a:pt x="3277" y="1"/>
                      <a:pt x="2804" y="1"/>
                    </a:cubicBezTo>
                    <a:cubicBezTo>
                      <a:pt x="2300" y="1"/>
                      <a:pt x="2111" y="599"/>
                      <a:pt x="2111" y="599"/>
                    </a:cubicBezTo>
                    <a:cubicBezTo>
                      <a:pt x="2063" y="745"/>
                      <a:pt x="1906" y="824"/>
                      <a:pt x="1753" y="824"/>
                    </a:cubicBezTo>
                    <a:cubicBezTo>
                      <a:pt x="1607" y="824"/>
                      <a:pt x="1464" y="753"/>
                      <a:pt x="1418" y="599"/>
                    </a:cubicBezTo>
                    <a:cubicBezTo>
                      <a:pt x="1418" y="568"/>
                      <a:pt x="1229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0"/>
              <p:cNvSpPr/>
              <p:nvPr/>
            </p:nvSpPr>
            <p:spPr>
              <a:xfrm>
                <a:off x="-24353075" y="3891250"/>
                <a:ext cx="29380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689" extrusionOk="0">
                    <a:moveTo>
                      <a:pt x="6837" y="4159"/>
                    </a:moveTo>
                    <a:cubicBezTo>
                      <a:pt x="7624" y="4159"/>
                      <a:pt x="8223" y="4789"/>
                      <a:pt x="8223" y="5576"/>
                    </a:cubicBezTo>
                    <a:cubicBezTo>
                      <a:pt x="8254" y="6616"/>
                      <a:pt x="7309" y="7183"/>
                      <a:pt x="6049" y="8223"/>
                    </a:cubicBezTo>
                    <a:cubicBezTo>
                      <a:pt x="5986" y="8286"/>
                      <a:pt x="5907" y="8317"/>
                      <a:pt x="5829" y="8317"/>
                    </a:cubicBezTo>
                    <a:cubicBezTo>
                      <a:pt x="5750" y="8317"/>
                      <a:pt x="5671" y="8286"/>
                      <a:pt x="5608" y="8223"/>
                    </a:cubicBezTo>
                    <a:cubicBezTo>
                      <a:pt x="4348" y="7183"/>
                      <a:pt x="3403" y="6585"/>
                      <a:pt x="3403" y="5576"/>
                    </a:cubicBezTo>
                    <a:cubicBezTo>
                      <a:pt x="3403" y="4789"/>
                      <a:pt x="4033" y="4159"/>
                      <a:pt x="4789" y="4159"/>
                    </a:cubicBezTo>
                    <a:cubicBezTo>
                      <a:pt x="5293" y="4159"/>
                      <a:pt x="5608" y="4411"/>
                      <a:pt x="5797" y="4663"/>
                    </a:cubicBezTo>
                    <a:cubicBezTo>
                      <a:pt x="6018" y="4411"/>
                      <a:pt x="6364" y="4159"/>
                      <a:pt x="6837" y="4159"/>
                    </a:cubicBezTo>
                    <a:close/>
                    <a:moveTo>
                      <a:pt x="4474" y="0"/>
                    </a:moveTo>
                    <a:cubicBezTo>
                      <a:pt x="3875" y="0"/>
                      <a:pt x="3466" y="473"/>
                      <a:pt x="3466" y="1008"/>
                    </a:cubicBezTo>
                    <a:lnTo>
                      <a:pt x="3466" y="3466"/>
                    </a:lnTo>
                    <a:lnTo>
                      <a:pt x="1008" y="3466"/>
                    </a:lnTo>
                    <a:cubicBezTo>
                      <a:pt x="410" y="3466"/>
                      <a:pt x="0" y="3938"/>
                      <a:pt x="0" y="4474"/>
                    </a:cubicBezTo>
                    <a:lnTo>
                      <a:pt x="0" y="7246"/>
                    </a:lnTo>
                    <a:cubicBezTo>
                      <a:pt x="0" y="7813"/>
                      <a:pt x="473" y="8254"/>
                      <a:pt x="1008" y="8254"/>
                    </a:cubicBezTo>
                    <a:lnTo>
                      <a:pt x="3466" y="8254"/>
                    </a:lnTo>
                    <a:lnTo>
                      <a:pt x="3466" y="10649"/>
                    </a:lnTo>
                    <a:cubicBezTo>
                      <a:pt x="3466" y="11247"/>
                      <a:pt x="3938" y="11688"/>
                      <a:pt x="4474" y="11688"/>
                    </a:cubicBezTo>
                    <a:lnTo>
                      <a:pt x="7246" y="11688"/>
                    </a:lnTo>
                    <a:cubicBezTo>
                      <a:pt x="7813" y="11688"/>
                      <a:pt x="8254" y="11216"/>
                      <a:pt x="8254" y="10649"/>
                    </a:cubicBezTo>
                    <a:lnTo>
                      <a:pt x="8254" y="8254"/>
                    </a:lnTo>
                    <a:lnTo>
                      <a:pt x="10680" y="8254"/>
                    </a:lnTo>
                    <a:cubicBezTo>
                      <a:pt x="11279" y="8254"/>
                      <a:pt x="11720" y="7782"/>
                      <a:pt x="11720" y="7246"/>
                    </a:cubicBezTo>
                    <a:lnTo>
                      <a:pt x="11720" y="4474"/>
                    </a:lnTo>
                    <a:cubicBezTo>
                      <a:pt x="11751" y="3938"/>
                      <a:pt x="11279" y="3466"/>
                      <a:pt x="10680" y="3466"/>
                    </a:cubicBezTo>
                    <a:lnTo>
                      <a:pt x="8254" y="3466"/>
                    </a:lnTo>
                    <a:lnTo>
                      <a:pt x="8254" y="1008"/>
                    </a:lnTo>
                    <a:cubicBezTo>
                      <a:pt x="8254" y="410"/>
                      <a:pt x="7782" y="0"/>
                      <a:pt x="7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1" name="Google Shape;1211;p20"/>
            <p:cNvSpPr/>
            <p:nvPr/>
          </p:nvSpPr>
          <p:spPr>
            <a:xfrm>
              <a:off x="4219825" y="-3198425"/>
              <a:ext cx="502800" cy="13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4351400" y="-3321350"/>
              <a:ext cx="239700" cy="239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4231400" y="-2662900"/>
              <a:ext cx="47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4231400" y="-2556472"/>
              <a:ext cx="47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4231400" y="-2450044"/>
              <a:ext cx="47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4231400" y="-2343616"/>
              <a:ext cx="47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4231400" y="-2237187"/>
              <a:ext cx="47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4471400" y="-2982175"/>
              <a:ext cx="23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4471400" y="-2913387"/>
              <a:ext cx="23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4471400" y="-2775812"/>
              <a:ext cx="23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4471400" y="-2844600"/>
              <a:ext cx="239700" cy="2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20"/>
          <p:cNvGrpSpPr/>
          <p:nvPr/>
        </p:nvGrpSpPr>
        <p:grpSpPr>
          <a:xfrm>
            <a:off x="788505" y="-2410681"/>
            <a:ext cx="1309890" cy="3473963"/>
            <a:chOff x="7046610" y="-2160463"/>
            <a:chExt cx="1309890" cy="3473963"/>
          </a:xfrm>
        </p:grpSpPr>
        <p:sp>
          <p:nvSpPr>
            <p:cNvPr id="1223" name="Google Shape;1223;p2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1"/>
          <p:cNvSpPr/>
          <p:nvPr/>
        </p:nvSpPr>
        <p:spPr>
          <a:xfrm>
            <a:off x="871488" y="3709300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1"/>
          <p:cNvSpPr/>
          <p:nvPr/>
        </p:nvSpPr>
        <p:spPr>
          <a:xfrm>
            <a:off x="871488" y="2470800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1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232" name="Google Shape;1232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233" name="Google Shape;1233;p21"/>
          <p:cNvSpPr txBox="1">
            <a:spLocks noGrp="1"/>
          </p:cNvSpPr>
          <p:nvPr>
            <p:ph type="subTitle" idx="1"/>
          </p:nvPr>
        </p:nvSpPr>
        <p:spPr>
          <a:xfrm>
            <a:off x="1739100" y="4024675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Jupiter is a gas giant and the biggest planet</a:t>
            </a:r>
            <a:endParaRPr/>
          </a:p>
        </p:txBody>
      </p:sp>
      <p:sp>
        <p:nvSpPr>
          <p:cNvPr id="1234" name="Google Shape;1234;p21"/>
          <p:cNvSpPr txBox="1">
            <a:spLocks noGrp="1"/>
          </p:cNvSpPr>
          <p:nvPr>
            <p:ph type="subTitle" idx="2"/>
          </p:nvPr>
        </p:nvSpPr>
        <p:spPr>
          <a:xfrm>
            <a:off x="5369850" y="1658549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235" name="Google Shape;1235;p21"/>
          <p:cNvSpPr txBox="1">
            <a:spLocks noGrp="1"/>
          </p:cNvSpPr>
          <p:nvPr>
            <p:ph type="subTitle" idx="3"/>
          </p:nvPr>
        </p:nvSpPr>
        <p:spPr>
          <a:xfrm>
            <a:off x="5369850" y="1287750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Immunotherapy</a:t>
            </a:r>
            <a:endParaRPr/>
          </a:p>
        </p:txBody>
      </p:sp>
      <p:sp>
        <p:nvSpPr>
          <p:cNvPr id="1236" name="Google Shape;1236;p21"/>
          <p:cNvSpPr txBox="1">
            <a:spLocks noGrp="1"/>
          </p:cNvSpPr>
          <p:nvPr>
            <p:ph type="subTitle" idx="4"/>
          </p:nvPr>
        </p:nvSpPr>
        <p:spPr>
          <a:xfrm>
            <a:off x="1739100" y="3653874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Targeted therapy</a:t>
            </a:r>
            <a:endParaRPr/>
          </a:p>
        </p:txBody>
      </p:sp>
      <p:sp>
        <p:nvSpPr>
          <p:cNvPr id="1237" name="Google Shape;1237;p21"/>
          <p:cNvSpPr txBox="1">
            <a:spLocks noGrp="1"/>
          </p:cNvSpPr>
          <p:nvPr>
            <p:ph type="subTitle" idx="5"/>
          </p:nvPr>
        </p:nvSpPr>
        <p:spPr>
          <a:xfrm>
            <a:off x="1739100" y="1658543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Neptune is very far away from the Sun</a:t>
            </a:r>
            <a:endParaRPr/>
          </a:p>
        </p:txBody>
      </p:sp>
      <p:sp>
        <p:nvSpPr>
          <p:cNvPr id="1238" name="Google Shape;1238;p21"/>
          <p:cNvSpPr txBox="1">
            <a:spLocks noGrp="1"/>
          </p:cNvSpPr>
          <p:nvPr>
            <p:ph type="subTitle" idx="6"/>
          </p:nvPr>
        </p:nvSpPr>
        <p:spPr>
          <a:xfrm flipH="1">
            <a:off x="1739100" y="1287750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Ablation</a:t>
            </a:r>
            <a:endParaRPr/>
          </a:p>
        </p:txBody>
      </p:sp>
      <p:sp>
        <p:nvSpPr>
          <p:cNvPr id="1239" name="Google Shape;1239;p21"/>
          <p:cNvSpPr txBox="1">
            <a:spLocks noGrp="1"/>
          </p:cNvSpPr>
          <p:nvPr>
            <p:ph type="subTitle" idx="7"/>
          </p:nvPr>
        </p:nvSpPr>
        <p:spPr>
          <a:xfrm>
            <a:off x="5369850" y="4024676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240" name="Google Shape;1240;p21"/>
          <p:cNvSpPr txBox="1">
            <a:spLocks noGrp="1"/>
          </p:cNvSpPr>
          <p:nvPr>
            <p:ph type="subTitle" idx="8"/>
          </p:nvPr>
        </p:nvSpPr>
        <p:spPr>
          <a:xfrm>
            <a:off x="5369850" y="3653889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Radiation therapy</a:t>
            </a:r>
            <a:endParaRPr/>
          </a:p>
        </p:txBody>
      </p:sp>
      <p:sp>
        <p:nvSpPr>
          <p:cNvPr id="1241" name="Google Shape;1241;p21"/>
          <p:cNvSpPr txBox="1">
            <a:spLocks noGrp="1"/>
          </p:cNvSpPr>
          <p:nvPr>
            <p:ph type="subTitle" idx="9"/>
          </p:nvPr>
        </p:nvSpPr>
        <p:spPr>
          <a:xfrm>
            <a:off x="1739100" y="2841609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was named after a Roman god</a:t>
            </a:r>
            <a:endParaRPr/>
          </a:p>
        </p:txBody>
      </p:sp>
      <p:sp>
        <p:nvSpPr>
          <p:cNvPr id="1242" name="Google Shape;1242;p21"/>
          <p:cNvSpPr txBox="1">
            <a:spLocks noGrp="1"/>
          </p:cNvSpPr>
          <p:nvPr>
            <p:ph type="subTitle" idx="13"/>
          </p:nvPr>
        </p:nvSpPr>
        <p:spPr>
          <a:xfrm>
            <a:off x="1739100" y="2470812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Embolization</a:t>
            </a:r>
            <a:endParaRPr/>
          </a:p>
        </p:txBody>
      </p:sp>
      <p:sp>
        <p:nvSpPr>
          <p:cNvPr id="1243" name="Google Shape;1243;p21"/>
          <p:cNvSpPr txBox="1">
            <a:spLocks noGrp="1"/>
          </p:cNvSpPr>
          <p:nvPr>
            <p:ph type="subTitle" idx="14"/>
          </p:nvPr>
        </p:nvSpPr>
        <p:spPr>
          <a:xfrm>
            <a:off x="5369850" y="2841613"/>
            <a:ext cx="26688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Earth is the third planet from the Sun</a:t>
            </a:r>
            <a:endParaRPr/>
          </a:p>
        </p:txBody>
      </p:sp>
      <p:sp>
        <p:nvSpPr>
          <p:cNvPr id="1244" name="Google Shape;1244;p21"/>
          <p:cNvSpPr txBox="1">
            <a:spLocks noGrp="1"/>
          </p:cNvSpPr>
          <p:nvPr>
            <p:ph type="subTitle" idx="15"/>
          </p:nvPr>
        </p:nvSpPr>
        <p:spPr>
          <a:xfrm>
            <a:off x="5369850" y="2470819"/>
            <a:ext cx="26688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Chemotherapy</a:t>
            </a:r>
            <a:endParaRPr/>
          </a:p>
        </p:txBody>
      </p:sp>
      <p:grpSp>
        <p:nvGrpSpPr>
          <p:cNvPr id="1245" name="Google Shape;1245;p21"/>
          <p:cNvGrpSpPr/>
          <p:nvPr/>
        </p:nvGrpSpPr>
        <p:grpSpPr>
          <a:xfrm>
            <a:off x="4667822" y="3819415"/>
            <a:ext cx="460253" cy="460292"/>
            <a:chOff x="-26573400" y="3546250"/>
            <a:chExt cx="295375" cy="295400"/>
          </a:xfrm>
        </p:grpSpPr>
        <p:sp>
          <p:nvSpPr>
            <p:cNvPr id="1246" name="Google Shape;1246;p2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1"/>
          <p:cNvGrpSpPr/>
          <p:nvPr/>
        </p:nvGrpSpPr>
        <p:grpSpPr>
          <a:xfrm>
            <a:off x="4709437" y="2636362"/>
            <a:ext cx="377039" cy="460286"/>
            <a:chOff x="-24694925" y="3518700"/>
            <a:chExt cx="242625" cy="296175"/>
          </a:xfrm>
        </p:grpSpPr>
        <p:sp>
          <p:nvSpPr>
            <p:cNvPr id="1252" name="Google Shape;1252;p2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21"/>
          <p:cNvGrpSpPr/>
          <p:nvPr/>
        </p:nvGrpSpPr>
        <p:grpSpPr>
          <a:xfrm>
            <a:off x="1111155" y="1444300"/>
            <a:ext cx="310128" cy="478507"/>
            <a:chOff x="-28032075" y="3916450"/>
            <a:chExt cx="191425" cy="295375"/>
          </a:xfrm>
        </p:grpSpPr>
        <p:sp>
          <p:nvSpPr>
            <p:cNvPr id="1257" name="Google Shape;1257;p2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21"/>
          <p:cNvGrpSpPr/>
          <p:nvPr/>
        </p:nvGrpSpPr>
        <p:grpSpPr>
          <a:xfrm>
            <a:off x="1037055" y="2643537"/>
            <a:ext cx="460263" cy="445939"/>
            <a:chOff x="-27719400" y="3925600"/>
            <a:chExt cx="295400" cy="286225"/>
          </a:xfrm>
        </p:grpSpPr>
        <p:sp>
          <p:nvSpPr>
            <p:cNvPr id="1261" name="Google Shape;1261;p2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1"/>
          <p:cNvGrpSpPr/>
          <p:nvPr/>
        </p:nvGrpSpPr>
        <p:grpSpPr>
          <a:xfrm>
            <a:off x="4667835" y="1453330"/>
            <a:ext cx="460243" cy="460243"/>
            <a:chOff x="-25834600" y="3176875"/>
            <a:chExt cx="296950" cy="296950"/>
          </a:xfrm>
        </p:grpSpPr>
        <p:sp>
          <p:nvSpPr>
            <p:cNvPr id="1264" name="Google Shape;1264;p2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21"/>
          <p:cNvGrpSpPr/>
          <p:nvPr/>
        </p:nvGrpSpPr>
        <p:grpSpPr>
          <a:xfrm>
            <a:off x="1037064" y="3876493"/>
            <a:ext cx="460247" cy="457014"/>
            <a:chOff x="-63250675" y="3744075"/>
            <a:chExt cx="320350" cy="318100"/>
          </a:xfrm>
        </p:grpSpPr>
        <p:sp>
          <p:nvSpPr>
            <p:cNvPr id="1270" name="Google Shape;1270;p21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3" name="Google Shape;1273;p21"/>
          <p:cNvSpPr/>
          <p:nvPr/>
        </p:nvSpPr>
        <p:spPr>
          <a:xfrm>
            <a:off x="871488" y="1287743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21"/>
          <p:cNvSpPr/>
          <p:nvPr/>
        </p:nvSpPr>
        <p:spPr>
          <a:xfrm>
            <a:off x="4502238" y="1287743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21"/>
          <p:cNvSpPr/>
          <p:nvPr/>
        </p:nvSpPr>
        <p:spPr>
          <a:xfrm>
            <a:off x="4502238" y="2470805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21"/>
          <p:cNvSpPr/>
          <p:nvPr/>
        </p:nvSpPr>
        <p:spPr>
          <a:xfrm>
            <a:off x="4502238" y="3653855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Patient monitoring</a:t>
            </a:r>
            <a:endParaRPr/>
          </a:p>
        </p:txBody>
      </p:sp>
      <p:sp>
        <p:nvSpPr>
          <p:cNvPr id="1282" name="Google Shape;1282;p22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283" name="Google Shape;1283;p22"/>
          <p:cNvSpPr txBox="1"/>
          <p:nvPr/>
        </p:nvSpPr>
        <p:spPr>
          <a:xfrm>
            <a:off x="945259" y="4047451"/>
            <a:ext cx="1635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Mercury is a small planet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4" name="Google Shape;1284;p22"/>
          <p:cNvSpPr txBox="1"/>
          <p:nvPr/>
        </p:nvSpPr>
        <p:spPr>
          <a:xfrm>
            <a:off x="945259" y="3629544"/>
            <a:ext cx="1635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Mercury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85" name="Google Shape;1285;p22"/>
          <p:cNvSpPr txBox="1"/>
          <p:nvPr/>
        </p:nvSpPr>
        <p:spPr>
          <a:xfrm>
            <a:off x="945259" y="1695225"/>
            <a:ext cx="1635000" cy="503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Week 1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86" name="Google Shape;1286;p22"/>
          <p:cNvSpPr txBox="1"/>
          <p:nvPr/>
        </p:nvSpPr>
        <p:spPr>
          <a:xfrm>
            <a:off x="2818086" y="4047676"/>
            <a:ext cx="1635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 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22"/>
          <p:cNvSpPr txBox="1"/>
          <p:nvPr/>
        </p:nvSpPr>
        <p:spPr>
          <a:xfrm>
            <a:off x="2818086" y="3629769"/>
            <a:ext cx="1635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Venus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88" name="Google Shape;1288;p22"/>
          <p:cNvSpPr txBox="1"/>
          <p:nvPr/>
        </p:nvSpPr>
        <p:spPr>
          <a:xfrm>
            <a:off x="2818086" y="1695225"/>
            <a:ext cx="1635000" cy="503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Week 2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89" name="Google Shape;1289;p22"/>
          <p:cNvSpPr txBox="1"/>
          <p:nvPr/>
        </p:nvSpPr>
        <p:spPr>
          <a:xfrm>
            <a:off x="4690914" y="4047576"/>
            <a:ext cx="1635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Neptune is far away from us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22"/>
          <p:cNvSpPr txBox="1"/>
          <p:nvPr/>
        </p:nvSpPr>
        <p:spPr>
          <a:xfrm>
            <a:off x="4690914" y="3629682"/>
            <a:ext cx="1635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Neptune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91" name="Google Shape;1291;p22"/>
          <p:cNvSpPr txBox="1"/>
          <p:nvPr/>
        </p:nvSpPr>
        <p:spPr>
          <a:xfrm>
            <a:off x="4690914" y="1695225"/>
            <a:ext cx="1635000" cy="503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Week 3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92" name="Google Shape;1292;p22"/>
          <p:cNvSpPr txBox="1"/>
          <p:nvPr/>
        </p:nvSpPr>
        <p:spPr>
          <a:xfrm>
            <a:off x="6563741" y="4047611"/>
            <a:ext cx="1635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3" name="Google Shape;1293;p22"/>
          <p:cNvSpPr txBox="1"/>
          <p:nvPr/>
        </p:nvSpPr>
        <p:spPr>
          <a:xfrm>
            <a:off x="6563741" y="3629682"/>
            <a:ext cx="1635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Jupiter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94" name="Google Shape;1294;p22"/>
          <p:cNvSpPr txBox="1"/>
          <p:nvPr/>
        </p:nvSpPr>
        <p:spPr>
          <a:xfrm>
            <a:off x="6563741" y="1695225"/>
            <a:ext cx="1635000" cy="503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Week 4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295" name="Google Shape;1295;p22"/>
          <p:cNvGrpSpPr/>
          <p:nvPr/>
        </p:nvGrpSpPr>
        <p:grpSpPr>
          <a:xfrm flipH="1">
            <a:off x="789435" y="-2160455"/>
            <a:ext cx="1309890" cy="3473963"/>
            <a:chOff x="7046610" y="-2160463"/>
            <a:chExt cx="1309890" cy="3473963"/>
          </a:xfrm>
        </p:grpSpPr>
        <p:sp>
          <p:nvSpPr>
            <p:cNvPr id="1296" name="Google Shape;1296;p22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p22"/>
          <p:cNvSpPr/>
          <p:nvPr/>
        </p:nvSpPr>
        <p:spPr>
          <a:xfrm>
            <a:off x="1373959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22"/>
          <p:cNvSpPr/>
          <p:nvPr/>
        </p:nvSpPr>
        <p:spPr>
          <a:xfrm>
            <a:off x="3246786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2"/>
          <p:cNvSpPr/>
          <p:nvPr/>
        </p:nvSpPr>
        <p:spPr>
          <a:xfrm>
            <a:off x="5119614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2"/>
          <p:cNvSpPr/>
          <p:nvPr/>
        </p:nvSpPr>
        <p:spPr>
          <a:xfrm>
            <a:off x="6992441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2" name="Google Shape;1302;p22"/>
          <p:cNvCxnSpPr>
            <a:stCxn id="1285" idx="2"/>
            <a:endCxn id="1298" idx="0"/>
          </p:cNvCxnSpPr>
          <p:nvPr/>
        </p:nvCxnSpPr>
        <p:spPr>
          <a:xfrm>
            <a:off x="1762759" y="2198625"/>
            <a:ext cx="0" cy="36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3" name="Google Shape;1303;p22"/>
          <p:cNvCxnSpPr>
            <a:stCxn id="1298" idx="2"/>
            <a:endCxn id="1284" idx="0"/>
          </p:cNvCxnSpPr>
          <p:nvPr/>
        </p:nvCxnSpPr>
        <p:spPr>
          <a:xfrm>
            <a:off x="1762759" y="3339320"/>
            <a:ext cx="0" cy="290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4" name="Google Shape;1304;p22"/>
          <p:cNvCxnSpPr>
            <a:stCxn id="1288" idx="2"/>
            <a:endCxn id="1299" idx="0"/>
          </p:cNvCxnSpPr>
          <p:nvPr/>
        </p:nvCxnSpPr>
        <p:spPr>
          <a:xfrm>
            <a:off x="3635586" y="2198625"/>
            <a:ext cx="0" cy="36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5" name="Google Shape;1305;p22"/>
          <p:cNvCxnSpPr>
            <a:stCxn id="1299" idx="2"/>
            <a:endCxn id="1287" idx="0"/>
          </p:cNvCxnSpPr>
          <p:nvPr/>
        </p:nvCxnSpPr>
        <p:spPr>
          <a:xfrm>
            <a:off x="3635586" y="3339320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6" name="Google Shape;1306;p22"/>
          <p:cNvCxnSpPr>
            <a:stCxn id="1291" idx="2"/>
            <a:endCxn id="1300" idx="0"/>
          </p:cNvCxnSpPr>
          <p:nvPr/>
        </p:nvCxnSpPr>
        <p:spPr>
          <a:xfrm>
            <a:off x="5508414" y="2198625"/>
            <a:ext cx="0" cy="36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7" name="Google Shape;1307;p22"/>
          <p:cNvCxnSpPr>
            <a:stCxn id="1300" idx="2"/>
            <a:endCxn id="1290" idx="0"/>
          </p:cNvCxnSpPr>
          <p:nvPr/>
        </p:nvCxnSpPr>
        <p:spPr>
          <a:xfrm>
            <a:off x="5508414" y="3339320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8" name="Google Shape;1308;p22"/>
          <p:cNvCxnSpPr>
            <a:stCxn id="1294" idx="2"/>
            <a:endCxn id="1301" idx="0"/>
          </p:cNvCxnSpPr>
          <p:nvPr/>
        </p:nvCxnSpPr>
        <p:spPr>
          <a:xfrm>
            <a:off x="7381241" y="2198625"/>
            <a:ext cx="0" cy="36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9" name="Google Shape;1309;p22"/>
          <p:cNvCxnSpPr>
            <a:stCxn id="1301" idx="2"/>
            <a:endCxn id="1293" idx="0"/>
          </p:cNvCxnSpPr>
          <p:nvPr/>
        </p:nvCxnSpPr>
        <p:spPr>
          <a:xfrm>
            <a:off x="7381241" y="3339320"/>
            <a:ext cx="0" cy="29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0" name="Google Shape;1310;p22"/>
          <p:cNvCxnSpPr>
            <a:stCxn id="1298" idx="3"/>
            <a:endCxn id="1299" idx="1"/>
          </p:cNvCxnSpPr>
          <p:nvPr/>
        </p:nvCxnSpPr>
        <p:spPr>
          <a:xfrm>
            <a:off x="2151559" y="2950520"/>
            <a:ext cx="1095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1" name="Google Shape;1311;p22"/>
          <p:cNvCxnSpPr>
            <a:stCxn id="1299" idx="3"/>
            <a:endCxn id="1300" idx="1"/>
          </p:cNvCxnSpPr>
          <p:nvPr/>
        </p:nvCxnSpPr>
        <p:spPr>
          <a:xfrm>
            <a:off x="4024386" y="2950520"/>
            <a:ext cx="1095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2" name="Google Shape;1312;p22"/>
          <p:cNvCxnSpPr>
            <a:stCxn id="1300" idx="3"/>
            <a:endCxn id="1301" idx="1"/>
          </p:cNvCxnSpPr>
          <p:nvPr/>
        </p:nvCxnSpPr>
        <p:spPr>
          <a:xfrm>
            <a:off x="5897214" y="2950520"/>
            <a:ext cx="1095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13" name="Google Shape;1313;p22"/>
          <p:cNvGrpSpPr/>
          <p:nvPr/>
        </p:nvGrpSpPr>
        <p:grpSpPr>
          <a:xfrm>
            <a:off x="5299168" y="2741748"/>
            <a:ext cx="418492" cy="417399"/>
            <a:chOff x="-28461325" y="3545475"/>
            <a:chExt cx="296950" cy="296175"/>
          </a:xfrm>
        </p:grpSpPr>
        <p:sp>
          <p:nvSpPr>
            <p:cNvPr id="1314" name="Google Shape;1314;p22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0" name="Google Shape;1320;p22"/>
          <p:cNvGrpSpPr/>
          <p:nvPr/>
        </p:nvGrpSpPr>
        <p:grpSpPr>
          <a:xfrm>
            <a:off x="3426337" y="2704725"/>
            <a:ext cx="418499" cy="491977"/>
            <a:chOff x="-27691025" y="3175300"/>
            <a:chExt cx="251275" cy="295375"/>
          </a:xfrm>
        </p:grpSpPr>
        <p:sp>
          <p:nvSpPr>
            <p:cNvPr id="1321" name="Google Shape;1321;p22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22"/>
          <p:cNvGrpSpPr/>
          <p:nvPr/>
        </p:nvGrpSpPr>
        <p:grpSpPr>
          <a:xfrm>
            <a:off x="1553515" y="2816064"/>
            <a:ext cx="418488" cy="269013"/>
            <a:chOff x="-27721750" y="3598250"/>
            <a:chExt cx="297750" cy="191400"/>
          </a:xfrm>
        </p:grpSpPr>
        <p:sp>
          <p:nvSpPr>
            <p:cNvPr id="1326" name="Google Shape;1326;p22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8" name="Google Shape;1328;p22"/>
          <p:cNvGrpSpPr/>
          <p:nvPr/>
        </p:nvGrpSpPr>
        <p:grpSpPr>
          <a:xfrm>
            <a:off x="7171997" y="2741165"/>
            <a:ext cx="418490" cy="418490"/>
            <a:chOff x="-23245675" y="3148525"/>
            <a:chExt cx="296150" cy="296150"/>
          </a:xfrm>
        </p:grpSpPr>
        <p:sp>
          <p:nvSpPr>
            <p:cNvPr id="1329" name="Google Shape;1329;p22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Contraindications &amp; indications </a:t>
            </a:r>
            <a:endParaRPr/>
          </a:p>
        </p:txBody>
      </p:sp>
      <p:sp>
        <p:nvSpPr>
          <p:cNvPr id="1337" name="Google Shape;1337;p23"/>
          <p:cNvSpPr txBox="1"/>
          <p:nvPr/>
        </p:nvSpPr>
        <p:spPr>
          <a:xfrm>
            <a:off x="2045675" y="1546475"/>
            <a:ext cx="62589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actually a cold place full of iron oxide dust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8" name="Google Shape;1338;p23"/>
          <p:cNvSpPr/>
          <p:nvPr/>
        </p:nvSpPr>
        <p:spPr>
          <a:xfrm>
            <a:off x="1358738" y="1537782"/>
            <a:ext cx="443700" cy="443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23"/>
          <p:cNvSpPr txBox="1"/>
          <p:nvPr/>
        </p:nvSpPr>
        <p:spPr>
          <a:xfrm>
            <a:off x="2045663" y="2087190"/>
            <a:ext cx="57396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is composed mostly of hydrogen and helium 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0" name="Google Shape;1340;p23"/>
          <p:cNvSpPr/>
          <p:nvPr/>
        </p:nvSpPr>
        <p:spPr>
          <a:xfrm>
            <a:off x="1358738" y="2078490"/>
            <a:ext cx="443700" cy="443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23"/>
          <p:cNvSpPr txBox="1"/>
          <p:nvPr/>
        </p:nvSpPr>
        <p:spPr>
          <a:xfrm>
            <a:off x="2045663" y="2627899"/>
            <a:ext cx="57396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Neptune is the farthest planet from the Sun 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2" name="Google Shape;1342;p23"/>
          <p:cNvSpPr/>
          <p:nvPr/>
        </p:nvSpPr>
        <p:spPr>
          <a:xfrm>
            <a:off x="1358738" y="2619199"/>
            <a:ext cx="443700" cy="443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23"/>
          <p:cNvSpPr txBox="1"/>
          <p:nvPr/>
        </p:nvSpPr>
        <p:spPr>
          <a:xfrm>
            <a:off x="2045663" y="3168607"/>
            <a:ext cx="57396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in the Solar System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4" name="Google Shape;1344;p23"/>
          <p:cNvSpPr/>
          <p:nvPr/>
        </p:nvSpPr>
        <p:spPr>
          <a:xfrm>
            <a:off x="1358738" y="3159907"/>
            <a:ext cx="443700" cy="443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23"/>
          <p:cNvSpPr txBox="1"/>
          <p:nvPr/>
        </p:nvSpPr>
        <p:spPr>
          <a:xfrm>
            <a:off x="2045663" y="3709316"/>
            <a:ext cx="57396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Earth is the third planet from the Sun and where we all live on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6" name="Google Shape;1346;p23"/>
          <p:cNvSpPr/>
          <p:nvPr/>
        </p:nvSpPr>
        <p:spPr>
          <a:xfrm>
            <a:off x="1358738" y="3700616"/>
            <a:ext cx="443700" cy="443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7" name="Google Shape;1347;p23"/>
          <p:cNvGrpSpPr/>
          <p:nvPr/>
        </p:nvGrpSpPr>
        <p:grpSpPr>
          <a:xfrm>
            <a:off x="1410983" y="2131966"/>
            <a:ext cx="339253" cy="339253"/>
            <a:chOff x="1492675" y="4992125"/>
            <a:chExt cx="481825" cy="481825"/>
          </a:xfrm>
        </p:grpSpPr>
        <p:sp>
          <p:nvSpPr>
            <p:cNvPr id="1348" name="Google Shape;1348;p2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0" name="Google Shape;1350;p23"/>
          <p:cNvGrpSpPr/>
          <p:nvPr/>
        </p:nvGrpSpPr>
        <p:grpSpPr>
          <a:xfrm>
            <a:off x="1410975" y="1589997"/>
            <a:ext cx="339253" cy="339253"/>
            <a:chOff x="2085525" y="4992125"/>
            <a:chExt cx="481825" cy="481825"/>
          </a:xfrm>
        </p:grpSpPr>
        <p:sp>
          <p:nvSpPr>
            <p:cNvPr id="1351" name="Google Shape;1351;p2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3" name="Google Shape;1353;p23"/>
          <p:cNvGrpSpPr/>
          <p:nvPr/>
        </p:nvGrpSpPr>
        <p:grpSpPr>
          <a:xfrm>
            <a:off x="1410975" y="2673935"/>
            <a:ext cx="339253" cy="339253"/>
            <a:chOff x="2085525" y="4992125"/>
            <a:chExt cx="481825" cy="481825"/>
          </a:xfrm>
        </p:grpSpPr>
        <p:sp>
          <p:nvSpPr>
            <p:cNvPr id="1354" name="Google Shape;1354;p2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6" name="Google Shape;1356;p23"/>
          <p:cNvGrpSpPr/>
          <p:nvPr/>
        </p:nvGrpSpPr>
        <p:grpSpPr>
          <a:xfrm>
            <a:off x="1410983" y="3215904"/>
            <a:ext cx="339253" cy="339253"/>
            <a:chOff x="1492675" y="4992125"/>
            <a:chExt cx="481825" cy="481825"/>
          </a:xfrm>
        </p:grpSpPr>
        <p:sp>
          <p:nvSpPr>
            <p:cNvPr id="1357" name="Google Shape;1357;p2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9" name="Google Shape;1359;p23"/>
          <p:cNvGrpSpPr/>
          <p:nvPr/>
        </p:nvGrpSpPr>
        <p:grpSpPr>
          <a:xfrm>
            <a:off x="1410975" y="3757873"/>
            <a:ext cx="339253" cy="339253"/>
            <a:chOff x="2085525" y="4992125"/>
            <a:chExt cx="481825" cy="481825"/>
          </a:xfrm>
        </p:grpSpPr>
        <p:sp>
          <p:nvSpPr>
            <p:cNvPr id="1360" name="Google Shape;1360;p2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2" name="Google Shape;1362;p23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Post prevention</a:t>
            </a:r>
            <a:endParaRPr/>
          </a:p>
        </p:txBody>
      </p:sp>
      <p:sp>
        <p:nvSpPr>
          <p:cNvPr id="1368" name="Google Shape;1368;p24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369" name="Google Shape;1369;p24"/>
          <p:cNvSpPr/>
          <p:nvPr/>
        </p:nvSpPr>
        <p:spPr>
          <a:xfrm>
            <a:off x="712633" y="1293625"/>
            <a:ext cx="2321100" cy="41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Regular exercise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70" name="Google Shape;1370;p24"/>
          <p:cNvSpPr txBox="1"/>
          <p:nvPr/>
        </p:nvSpPr>
        <p:spPr>
          <a:xfrm>
            <a:off x="712633" y="1805724"/>
            <a:ext cx="2321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1" name="Google Shape;1371;p24"/>
          <p:cNvSpPr/>
          <p:nvPr/>
        </p:nvSpPr>
        <p:spPr>
          <a:xfrm>
            <a:off x="6111290" y="1293625"/>
            <a:ext cx="2319900" cy="41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Limited alcohol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72" name="Google Shape;1372;p24"/>
          <p:cNvSpPr txBox="1"/>
          <p:nvPr/>
        </p:nvSpPr>
        <p:spPr>
          <a:xfrm>
            <a:off x="6111467" y="1805724"/>
            <a:ext cx="2319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3" name="Google Shape;1373;p24"/>
          <p:cNvSpPr/>
          <p:nvPr/>
        </p:nvSpPr>
        <p:spPr>
          <a:xfrm>
            <a:off x="712936" y="2378975"/>
            <a:ext cx="2321100" cy="41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Weight control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74" name="Google Shape;1374;p24"/>
          <p:cNvSpPr txBox="1"/>
          <p:nvPr/>
        </p:nvSpPr>
        <p:spPr>
          <a:xfrm>
            <a:off x="712936" y="2892281"/>
            <a:ext cx="2321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is a gas giant and the biggest planet 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5" name="Google Shape;1375;p24"/>
          <p:cNvSpPr/>
          <p:nvPr/>
        </p:nvSpPr>
        <p:spPr>
          <a:xfrm>
            <a:off x="712860" y="3464325"/>
            <a:ext cx="2320500" cy="41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Healthy diet 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76" name="Google Shape;1376;p24"/>
          <p:cNvSpPr txBox="1"/>
          <p:nvPr/>
        </p:nvSpPr>
        <p:spPr>
          <a:xfrm>
            <a:off x="712924" y="3978837"/>
            <a:ext cx="2321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Earth is the only planet that harbors life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7" name="Google Shape;1377;p24"/>
          <p:cNvSpPr/>
          <p:nvPr/>
        </p:nvSpPr>
        <p:spPr>
          <a:xfrm>
            <a:off x="6111290" y="3465600"/>
            <a:ext cx="2319900" cy="41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Avoid infections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78" name="Google Shape;1378;p24"/>
          <p:cNvSpPr txBox="1"/>
          <p:nvPr/>
        </p:nvSpPr>
        <p:spPr>
          <a:xfrm>
            <a:off x="6111008" y="3978837"/>
            <a:ext cx="2319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was named after a Roman god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9" name="Google Shape;1379;p24"/>
          <p:cNvSpPr/>
          <p:nvPr/>
        </p:nvSpPr>
        <p:spPr>
          <a:xfrm>
            <a:off x="6111619" y="2382699"/>
            <a:ext cx="2319300" cy="41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Reduce risks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80" name="Google Shape;1380;p24"/>
          <p:cNvSpPr txBox="1"/>
          <p:nvPr/>
        </p:nvSpPr>
        <p:spPr>
          <a:xfrm>
            <a:off x="6111139" y="2892281"/>
            <a:ext cx="2319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Neptune is the farthest planet from the Sun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1" name="Google Shape;1381;p24"/>
          <p:cNvSpPr/>
          <p:nvPr/>
        </p:nvSpPr>
        <p:spPr>
          <a:xfrm>
            <a:off x="3319788" y="1293618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4"/>
          <p:cNvSpPr/>
          <p:nvPr/>
        </p:nvSpPr>
        <p:spPr>
          <a:xfrm>
            <a:off x="3319788" y="2377743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4"/>
          <p:cNvSpPr/>
          <p:nvPr/>
        </p:nvSpPr>
        <p:spPr>
          <a:xfrm>
            <a:off x="3319788" y="3461868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4"/>
          <p:cNvSpPr/>
          <p:nvPr/>
        </p:nvSpPr>
        <p:spPr>
          <a:xfrm>
            <a:off x="5032738" y="1293618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4"/>
          <p:cNvSpPr/>
          <p:nvPr/>
        </p:nvSpPr>
        <p:spPr>
          <a:xfrm>
            <a:off x="5032738" y="2378968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4"/>
          <p:cNvSpPr/>
          <p:nvPr/>
        </p:nvSpPr>
        <p:spPr>
          <a:xfrm>
            <a:off x="5032738" y="3461868"/>
            <a:ext cx="791400" cy="79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7" name="Google Shape;1387;p24"/>
          <p:cNvCxnSpPr>
            <a:stCxn id="1381" idx="3"/>
            <a:endCxn id="1384" idx="1"/>
          </p:cNvCxnSpPr>
          <p:nvPr/>
        </p:nvCxnSpPr>
        <p:spPr>
          <a:xfrm>
            <a:off x="4111188" y="1689318"/>
            <a:ext cx="92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88" name="Google Shape;1388;p24"/>
          <p:cNvCxnSpPr>
            <a:stCxn id="1383" idx="3"/>
            <a:endCxn id="1386" idx="1"/>
          </p:cNvCxnSpPr>
          <p:nvPr/>
        </p:nvCxnSpPr>
        <p:spPr>
          <a:xfrm>
            <a:off x="4111188" y="3857568"/>
            <a:ext cx="92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389" name="Google Shape;1389;p24"/>
          <p:cNvCxnSpPr>
            <a:stCxn id="1381" idx="2"/>
            <a:endCxn id="1382" idx="0"/>
          </p:cNvCxnSpPr>
          <p:nvPr/>
        </p:nvCxnSpPr>
        <p:spPr>
          <a:xfrm>
            <a:off x="3715488" y="2085018"/>
            <a:ext cx="0" cy="29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0" name="Google Shape;1390;p24"/>
          <p:cNvCxnSpPr>
            <a:stCxn id="1382" idx="2"/>
            <a:endCxn id="1383" idx="0"/>
          </p:cNvCxnSpPr>
          <p:nvPr/>
        </p:nvCxnSpPr>
        <p:spPr>
          <a:xfrm>
            <a:off x="3715488" y="3169143"/>
            <a:ext cx="0" cy="29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1" name="Google Shape;1391;p24"/>
          <p:cNvCxnSpPr>
            <a:stCxn id="1384" idx="2"/>
            <a:endCxn id="1385" idx="0"/>
          </p:cNvCxnSpPr>
          <p:nvPr/>
        </p:nvCxnSpPr>
        <p:spPr>
          <a:xfrm>
            <a:off x="5428438" y="2085018"/>
            <a:ext cx="0" cy="294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2" name="Google Shape;1392;p24"/>
          <p:cNvCxnSpPr>
            <a:stCxn id="1385" idx="2"/>
            <a:endCxn id="1386" idx="0"/>
          </p:cNvCxnSpPr>
          <p:nvPr/>
        </p:nvCxnSpPr>
        <p:spPr>
          <a:xfrm>
            <a:off x="5428438" y="3170368"/>
            <a:ext cx="0" cy="29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3" name="Google Shape;1393;p24"/>
          <p:cNvSpPr/>
          <p:nvPr/>
        </p:nvSpPr>
        <p:spPr>
          <a:xfrm>
            <a:off x="5198944" y="3648494"/>
            <a:ext cx="458986" cy="418147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4" name="Google Shape;1394;p24"/>
          <p:cNvGrpSpPr/>
          <p:nvPr/>
        </p:nvGrpSpPr>
        <p:grpSpPr>
          <a:xfrm>
            <a:off x="3517019" y="3632338"/>
            <a:ext cx="396937" cy="450470"/>
            <a:chOff x="-17149475" y="3309200"/>
            <a:chExt cx="268600" cy="304825"/>
          </a:xfrm>
        </p:grpSpPr>
        <p:sp>
          <p:nvSpPr>
            <p:cNvPr id="1395" name="Google Shape;1395;p24"/>
            <p:cNvSpPr/>
            <p:nvPr/>
          </p:nvSpPr>
          <p:spPr>
            <a:xfrm>
              <a:off x="-17021100" y="3309200"/>
              <a:ext cx="102425" cy="72475"/>
            </a:xfrm>
            <a:custGeom>
              <a:avLst/>
              <a:gdLst/>
              <a:ahLst/>
              <a:cxnLst/>
              <a:rect l="l" t="t" r="r" b="b"/>
              <a:pathLst>
                <a:path w="4097" h="2899" extrusionOk="0">
                  <a:moveTo>
                    <a:pt x="1639" y="0"/>
                  </a:moveTo>
                  <a:cubicBezTo>
                    <a:pt x="914" y="0"/>
                    <a:pt x="284" y="441"/>
                    <a:pt x="1" y="1071"/>
                  </a:cubicBezTo>
                  <a:cubicBezTo>
                    <a:pt x="631" y="1418"/>
                    <a:pt x="1103" y="2111"/>
                    <a:pt x="1230" y="2898"/>
                  </a:cubicBezTo>
                  <a:cubicBezTo>
                    <a:pt x="1356" y="2867"/>
                    <a:pt x="1482" y="2835"/>
                    <a:pt x="1639" y="2835"/>
                  </a:cubicBezTo>
                  <a:cubicBezTo>
                    <a:pt x="2994" y="2835"/>
                    <a:pt x="4096" y="1733"/>
                    <a:pt x="4096" y="347"/>
                  </a:cubicBezTo>
                  <a:cubicBezTo>
                    <a:pt x="4096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-17149475" y="3346200"/>
              <a:ext cx="268600" cy="267825"/>
            </a:xfrm>
            <a:custGeom>
              <a:avLst/>
              <a:gdLst/>
              <a:ahLst/>
              <a:cxnLst/>
              <a:rect l="l" t="t" r="r" b="b"/>
              <a:pathLst>
                <a:path w="10744" h="10713" extrusionOk="0">
                  <a:moveTo>
                    <a:pt x="3939" y="1"/>
                  </a:moveTo>
                  <a:cubicBezTo>
                    <a:pt x="3718" y="1"/>
                    <a:pt x="3561" y="158"/>
                    <a:pt x="3561" y="379"/>
                  </a:cubicBezTo>
                  <a:cubicBezTo>
                    <a:pt x="3561" y="568"/>
                    <a:pt x="3718" y="725"/>
                    <a:pt x="3939" y="725"/>
                  </a:cubicBezTo>
                  <a:cubicBezTo>
                    <a:pt x="4506" y="725"/>
                    <a:pt x="4978" y="1198"/>
                    <a:pt x="4978" y="1797"/>
                  </a:cubicBezTo>
                  <a:lnTo>
                    <a:pt x="4978" y="2364"/>
                  </a:lnTo>
                  <a:cubicBezTo>
                    <a:pt x="4569" y="2206"/>
                    <a:pt x="4096" y="2143"/>
                    <a:pt x="3592" y="2143"/>
                  </a:cubicBezTo>
                  <a:cubicBezTo>
                    <a:pt x="1418" y="2143"/>
                    <a:pt x="1" y="3561"/>
                    <a:pt x="1" y="5735"/>
                  </a:cubicBezTo>
                  <a:cubicBezTo>
                    <a:pt x="1" y="8034"/>
                    <a:pt x="1576" y="10712"/>
                    <a:pt x="3592" y="10712"/>
                  </a:cubicBezTo>
                  <a:cubicBezTo>
                    <a:pt x="3813" y="10712"/>
                    <a:pt x="4002" y="10681"/>
                    <a:pt x="4254" y="10649"/>
                  </a:cubicBezTo>
                  <a:cubicBezTo>
                    <a:pt x="4632" y="10523"/>
                    <a:pt x="5002" y="10460"/>
                    <a:pt x="5372" y="10460"/>
                  </a:cubicBezTo>
                  <a:cubicBezTo>
                    <a:pt x="5742" y="10460"/>
                    <a:pt x="6112" y="10523"/>
                    <a:pt x="6491" y="10649"/>
                  </a:cubicBezTo>
                  <a:cubicBezTo>
                    <a:pt x="6680" y="10712"/>
                    <a:pt x="6932" y="10712"/>
                    <a:pt x="7152" y="10712"/>
                  </a:cubicBezTo>
                  <a:cubicBezTo>
                    <a:pt x="9168" y="10712"/>
                    <a:pt x="10744" y="8034"/>
                    <a:pt x="10744" y="5735"/>
                  </a:cubicBezTo>
                  <a:cubicBezTo>
                    <a:pt x="10649" y="3529"/>
                    <a:pt x="9294" y="2143"/>
                    <a:pt x="7121" y="2143"/>
                  </a:cubicBezTo>
                  <a:cubicBezTo>
                    <a:pt x="6617" y="2143"/>
                    <a:pt x="6144" y="2206"/>
                    <a:pt x="5703" y="2364"/>
                  </a:cubicBezTo>
                  <a:lnTo>
                    <a:pt x="5703" y="1797"/>
                  </a:lnTo>
                  <a:cubicBezTo>
                    <a:pt x="5703" y="788"/>
                    <a:pt x="4915" y="1"/>
                    <a:pt x="3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p24"/>
          <p:cNvGrpSpPr/>
          <p:nvPr/>
        </p:nvGrpSpPr>
        <p:grpSpPr>
          <a:xfrm>
            <a:off x="5229978" y="1497268"/>
            <a:ext cx="396955" cy="384112"/>
            <a:chOff x="-32568800" y="3232000"/>
            <a:chExt cx="291450" cy="282000"/>
          </a:xfrm>
        </p:grpSpPr>
        <p:sp>
          <p:nvSpPr>
            <p:cNvPr id="1398" name="Google Shape;1398;p24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0" name="Google Shape;1400;p24"/>
          <p:cNvGrpSpPr/>
          <p:nvPr/>
        </p:nvGrpSpPr>
        <p:grpSpPr>
          <a:xfrm>
            <a:off x="3535771" y="2582790"/>
            <a:ext cx="359473" cy="384109"/>
            <a:chOff x="-24344425" y="3519475"/>
            <a:chExt cx="276475" cy="295400"/>
          </a:xfrm>
        </p:grpSpPr>
        <p:sp>
          <p:nvSpPr>
            <p:cNvPr id="1401" name="Google Shape;1401;p24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24"/>
          <p:cNvGrpSpPr/>
          <p:nvPr/>
        </p:nvGrpSpPr>
        <p:grpSpPr>
          <a:xfrm>
            <a:off x="5229354" y="2577364"/>
            <a:ext cx="396933" cy="394330"/>
            <a:chOff x="-22845575" y="3504075"/>
            <a:chExt cx="296950" cy="295025"/>
          </a:xfrm>
        </p:grpSpPr>
        <p:sp>
          <p:nvSpPr>
            <p:cNvPr id="1404" name="Google Shape;1404;p24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24"/>
          <p:cNvGrpSpPr/>
          <p:nvPr/>
        </p:nvGrpSpPr>
        <p:grpSpPr>
          <a:xfrm>
            <a:off x="3516845" y="1495023"/>
            <a:ext cx="396956" cy="417339"/>
            <a:chOff x="-9949025" y="3615575"/>
            <a:chExt cx="335550" cy="352750"/>
          </a:xfrm>
        </p:grpSpPr>
        <p:sp>
          <p:nvSpPr>
            <p:cNvPr id="1407" name="Google Shape;1407;p24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5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415" name="Google Shape;1415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Case timeline</a:t>
            </a:r>
            <a:endParaRPr/>
          </a:p>
        </p:txBody>
      </p:sp>
      <p:sp>
        <p:nvSpPr>
          <p:cNvPr id="1416" name="Google Shape;1416;p25"/>
          <p:cNvSpPr txBox="1"/>
          <p:nvPr/>
        </p:nvSpPr>
        <p:spPr>
          <a:xfrm>
            <a:off x="748575" y="3854800"/>
            <a:ext cx="1752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7" name="Google Shape;1417;p25"/>
          <p:cNvSpPr txBox="1"/>
          <p:nvPr/>
        </p:nvSpPr>
        <p:spPr>
          <a:xfrm>
            <a:off x="4625717" y="3854800"/>
            <a:ext cx="1752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Earth is where we all live together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8" name="Google Shape;1418;p25"/>
          <p:cNvSpPr txBox="1"/>
          <p:nvPr/>
        </p:nvSpPr>
        <p:spPr>
          <a:xfrm>
            <a:off x="986922" y="1643475"/>
            <a:ext cx="12753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Day 1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19" name="Google Shape;1419;p25"/>
          <p:cNvSpPr txBox="1"/>
          <p:nvPr/>
        </p:nvSpPr>
        <p:spPr>
          <a:xfrm>
            <a:off x="2687146" y="1432875"/>
            <a:ext cx="1752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0" name="Google Shape;1420;p25"/>
          <p:cNvSpPr txBox="1"/>
          <p:nvPr/>
        </p:nvSpPr>
        <p:spPr>
          <a:xfrm>
            <a:off x="4864067" y="1643475"/>
            <a:ext cx="12753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Day 3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21" name="Google Shape;1421;p25"/>
          <p:cNvSpPr txBox="1"/>
          <p:nvPr/>
        </p:nvSpPr>
        <p:spPr>
          <a:xfrm>
            <a:off x="2925494" y="3854800"/>
            <a:ext cx="12753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Day 2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22" name="Google Shape;1422;p25"/>
          <p:cNvSpPr txBox="1"/>
          <p:nvPr/>
        </p:nvSpPr>
        <p:spPr>
          <a:xfrm>
            <a:off x="6802639" y="3854800"/>
            <a:ext cx="1275300" cy="41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Day 4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23" name="Google Shape;1423;p25"/>
          <p:cNvSpPr txBox="1"/>
          <p:nvPr/>
        </p:nvSpPr>
        <p:spPr>
          <a:xfrm>
            <a:off x="6564287" y="1432875"/>
            <a:ext cx="1752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24" name="Google Shape;1424;p25"/>
          <p:cNvCxnSpPr>
            <a:stCxn id="1418" idx="3"/>
            <a:endCxn id="1421" idx="1"/>
          </p:cNvCxnSpPr>
          <p:nvPr/>
        </p:nvCxnSpPr>
        <p:spPr>
          <a:xfrm>
            <a:off x="2262222" y="1849275"/>
            <a:ext cx="663300" cy="22113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5" name="Google Shape;1425;p25"/>
          <p:cNvCxnSpPr>
            <a:stCxn id="1421" idx="3"/>
            <a:endCxn id="1420" idx="1"/>
          </p:cNvCxnSpPr>
          <p:nvPr/>
        </p:nvCxnSpPr>
        <p:spPr>
          <a:xfrm rot="10800000" flipH="1">
            <a:off x="4200794" y="1849300"/>
            <a:ext cx="663300" cy="22113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6" name="Google Shape;1426;p25"/>
          <p:cNvCxnSpPr>
            <a:stCxn id="1420" idx="3"/>
            <a:endCxn id="1422" idx="1"/>
          </p:cNvCxnSpPr>
          <p:nvPr/>
        </p:nvCxnSpPr>
        <p:spPr>
          <a:xfrm>
            <a:off x="6139367" y="1849275"/>
            <a:ext cx="663300" cy="22113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7" name="Google Shape;1427;p25"/>
          <p:cNvSpPr/>
          <p:nvPr/>
        </p:nvSpPr>
        <p:spPr>
          <a:xfrm>
            <a:off x="1235772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3174344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5112917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7051489" y="2561720"/>
            <a:ext cx="777600" cy="7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1" name="Google Shape;1431;p25"/>
          <p:cNvCxnSpPr>
            <a:stCxn id="1418" idx="2"/>
            <a:endCxn id="1427" idx="0"/>
          </p:cNvCxnSpPr>
          <p:nvPr/>
        </p:nvCxnSpPr>
        <p:spPr>
          <a:xfrm>
            <a:off x="1624572" y="2055075"/>
            <a:ext cx="0" cy="50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2" name="Google Shape;1432;p25"/>
          <p:cNvCxnSpPr>
            <a:stCxn id="1427" idx="2"/>
            <a:endCxn id="1416" idx="0"/>
          </p:cNvCxnSpPr>
          <p:nvPr/>
        </p:nvCxnSpPr>
        <p:spPr>
          <a:xfrm>
            <a:off x="1624572" y="3339320"/>
            <a:ext cx="0" cy="515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3" name="Google Shape;1433;p25"/>
          <p:cNvCxnSpPr>
            <a:stCxn id="1419" idx="2"/>
            <a:endCxn id="1428" idx="0"/>
          </p:cNvCxnSpPr>
          <p:nvPr/>
        </p:nvCxnSpPr>
        <p:spPr>
          <a:xfrm>
            <a:off x="3563146" y="2055075"/>
            <a:ext cx="0" cy="50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4" name="Google Shape;1434;p25"/>
          <p:cNvCxnSpPr>
            <a:stCxn id="1428" idx="2"/>
            <a:endCxn id="1421" idx="0"/>
          </p:cNvCxnSpPr>
          <p:nvPr/>
        </p:nvCxnSpPr>
        <p:spPr>
          <a:xfrm>
            <a:off x="3563144" y="3339320"/>
            <a:ext cx="0" cy="515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5" name="Google Shape;1435;p25"/>
          <p:cNvCxnSpPr>
            <a:stCxn id="1420" idx="2"/>
            <a:endCxn id="1429" idx="0"/>
          </p:cNvCxnSpPr>
          <p:nvPr/>
        </p:nvCxnSpPr>
        <p:spPr>
          <a:xfrm>
            <a:off x="5501717" y="2055075"/>
            <a:ext cx="0" cy="50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6" name="Google Shape;1436;p25"/>
          <p:cNvCxnSpPr>
            <a:stCxn id="1429" idx="2"/>
            <a:endCxn id="1417" idx="0"/>
          </p:cNvCxnSpPr>
          <p:nvPr/>
        </p:nvCxnSpPr>
        <p:spPr>
          <a:xfrm>
            <a:off x="5501717" y="3339320"/>
            <a:ext cx="0" cy="515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7" name="Google Shape;1437;p25"/>
          <p:cNvCxnSpPr>
            <a:stCxn id="1423" idx="2"/>
            <a:endCxn id="1430" idx="0"/>
          </p:cNvCxnSpPr>
          <p:nvPr/>
        </p:nvCxnSpPr>
        <p:spPr>
          <a:xfrm>
            <a:off x="7440287" y="2055075"/>
            <a:ext cx="0" cy="50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8" name="Google Shape;1438;p25"/>
          <p:cNvCxnSpPr>
            <a:stCxn id="1430" idx="2"/>
            <a:endCxn id="1422" idx="0"/>
          </p:cNvCxnSpPr>
          <p:nvPr/>
        </p:nvCxnSpPr>
        <p:spPr>
          <a:xfrm>
            <a:off x="7440289" y="3339320"/>
            <a:ext cx="0" cy="515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39" name="Google Shape;1439;p25"/>
          <p:cNvGrpSpPr/>
          <p:nvPr/>
        </p:nvGrpSpPr>
        <p:grpSpPr>
          <a:xfrm>
            <a:off x="1446741" y="2796157"/>
            <a:ext cx="355663" cy="308725"/>
            <a:chOff x="-28462125" y="3199700"/>
            <a:chExt cx="298550" cy="259150"/>
          </a:xfrm>
        </p:grpSpPr>
        <p:sp>
          <p:nvSpPr>
            <p:cNvPr id="1440" name="Google Shape;1440;p25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5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5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p25"/>
          <p:cNvGrpSpPr/>
          <p:nvPr/>
        </p:nvGrpSpPr>
        <p:grpSpPr>
          <a:xfrm>
            <a:off x="3406849" y="2774118"/>
            <a:ext cx="310602" cy="352803"/>
            <a:chOff x="-28069875" y="3175300"/>
            <a:chExt cx="260725" cy="296150"/>
          </a:xfrm>
        </p:grpSpPr>
        <p:sp>
          <p:nvSpPr>
            <p:cNvPr id="1444" name="Google Shape;1444;p25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5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5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5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5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3" name="Google Shape;1453;p25"/>
          <p:cNvGrpSpPr/>
          <p:nvPr/>
        </p:nvGrpSpPr>
        <p:grpSpPr>
          <a:xfrm>
            <a:off x="5326321" y="2836513"/>
            <a:ext cx="354710" cy="228015"/>
            <a:chOff x="-27721750" y="3598250"/>
            <a:chExt cx="297750" cy="191400"/>
          </a:xfrm>
        </p:grpSpPr>
        <p:sp>
          <p:nvSpPr>
            <p:cNvPr id="1454" name="Google Shape;1454;p25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6" name="Google Shape;1456;p25"/>
          <p:cNvGrpSpPr/>
          <p:nvPr/>
        </p:nvGrpSpPr>
        <p:grpSpPr>
          <a:xfrm>
            <a:off x="7262934" y="2772227"/>
            <a:ext cx="354710" cy="356586"/>
            <a:chOff x="-27351575" y="3915650"/>
            <a:chExt cx="297750" cy="299325"/>
          </a:xfrm>
        </p:grpSpPr>
        <p:sp>
          <p:nvSpPr>
            <p:cNvPr id="1457" name="Google Shape;1457;p25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9" name="Google Shape;1459;p25"/>
          <p:cNvGrpSpPr/>
          <p:nvPr/>
        </p:nvGrpSpPr>
        <p:grpSpPr>
          <a:xfrm flipH="1">
            <a:off x="789435" y="-2160455"/>
            <a:ext cx="1309890" cy="3473963"/>
            <a:chOff x="7046610" y="-2160463"/>
            <a:chExt cx="1309890" cy="3473963"/>
          </a:xfrm>
        </p:grpSpPr>
        <p:sp>
          <p:nvSpPr>
            <p:cNvPr id="1460" name="Google Shape;1460;p25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5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467" name="Google Shape;1467;p26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468" name="Google Shape;1468;p26"/>
          <p:cNvSpPr txBox="1">
            <a:spLocks noGrp="1"/>
          </p:cNvSpPr>
          <p:nvPr>
            <p:ph type="subTitle" idx="1"/>
          </p:nvPr>
        </p:nvSpPr>
        <p:spPr>
          <a:xfrm>
            <a:off x="1368425" y="3366925"/>
            <a:ext cx="2447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John Doe</a:t>
            </a:r>
            <a:endParaRPr/>
          </a:p>
        </p:txBody>
      </p:sp>
      <p:sp>
        <p:nvSpPr>
          <p:cNvPr id="1469" name="Google Shape;1469;p26"/>
          <p:cNvSpPr txBox="1">
            <a:spLocks noGrp="1"/>
          </p:cNvSpPr>
          <p:nvPr>
            <p:ph type="subTitle" idx="2"/>
          </p:nvPr>
        </p:nvSpPr>
        <p:spPr>
          <a:xfrm>
            <a:off x="4337570" y="3366925"/>
            <a:ext cx="2447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Jenna Bones</a:t>
            </a:r>
            <a:endParaRPr/>
          </a:p>
        </p:txBody>
      </p:sp>
      <p:sp>
        <p:nvSpPr>
          <p:cNvPr id="1470" name="Google Shape;1470;p26"/>
          <p:cNvSpPr txBox="1">
            <a:spLocks noGrp="1"/>
          </p:cNvSpPr>
          <p:nvPr>
            <p:ph type="subTitle" idx="3"/>
          </p:nvPr>
        </p:nvSpPr>
        <p:spPr>
          <a:xfrm>
            <a:off x="1368431" y="3793225"/>
            <a:ext cx="24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speak a bit about this person here</a:t>
            </a:r>
            <a:endParaRPr/>
          </a:p>
        </p:txBody>
      </p:sp>
      <p:sp>
        <p:nvSpPr>
          <p:cNvPr id="1471" name="Google Shape;1471;p26"/>
          <p:cNvSpPr txBox="1">
            <a:spLocks noGrp="1"/>
          </p:cNvSpPr>
          <p:nvPr>
            <p:ph type="subTitle" idx="4"/>
          </p:nvPr>
        </p:nvSpPr>
        <p:spPr>
          <a:xfrm>
            <a:off x="4337569" y="3793225"/>
            <a:ext cx="24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speak a bit about this person here</a:t>
            </a:r>
            <a:endParaRPr/>
          </a:p>
        </p:txBody>
      </p:sp>
      <p:pic>
        <p:nvPicPr>
          <p:cNvPr id="1472" name="Google Shape;1472;p26"/>
          <p:cNvPicPr preferRelativeResize="0"/>
          <p:nvPr/>
        </p:nvPicPr>
        <p:blipFill rotWithShape="1">
          <a:blip r:embed="rId3">
            <a:alphaModFix/>
          </a:blip>
          <a:srcRect l="12082" t="8868" r="12066" b="41192"/>
          <a:stretch/>
        </p:blipFill>
        <p:spPr>
          <a:xfrm>
            <a:off x="4413775" y="1485676"/>
            <a:ext cx="1666500" cy="164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473" name="Google Shape;1473;p26"/>
          <p:cNvPicPr preferRelativeResize="0"/>
          <p:nvPr/>
        </p:nvPicPr>
        <p:blipFill rotWithShape="1">
          <a:blip r:embed="rId4">
            <a:alphaModFix/>
          </a:blip>
          <a:srcRect l="48724" t="3771" r="11582" b="37488"/>
          <a:stretch/>
        </p:blipFill>
        <p:spPr>
          <a:xfrm>
            <a:off x="1444625" y="1485435"/>
            <a:ext cx="1666500" cy="164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grpSp>
        <p:nvGrpSpPr>
          <p:cNvPr id="1474" name="Google Shape;1474;p26"/>
          <p:cNvGrpSpPr/>
          <p:nvPr/>
        </p:nvGrpSpPr>
        <p:grpSpPr>
          <a:xfrm>
            <a:off x="7037910" y="-2216894"/>
            <a:ext cx="1309890" cy="3473963"/>
            <a:chOff x="7046610" y="-2160463"/>
            <a:chExt cx="1309890" cy="3473963"/>
          </a:xfrm>
        </p:grpSpPr>
        <p:sp>
          <p:nvSpPr>
            <p:cNvPr id="1475" name="Google Shape;1475;p26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7" name="Google Shape;1477;p26"/>
          <p:cNvGrpSpPr/>
          <p:nvPr/>
        </p:nvGrpSpPr>
        <p:grpSpPr>
          <a:xfrm flipH="1">
            <a:off x="7037910" y="3886431"/>
            <a:ext cx="1309890" cy="3473963"/>
            <a:chOff x="7046610" y="-2160463"/>
            <a:chExt cx="1309890" cy="3473963"/>
          </a:xfrm>
        </p:grpSpPr>
        <p:sp>
          <p:nvSpPr>
            <p:cNvPr id="1478" name="Google Shape;1478;p26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27"/>
          <p:cNvSpPr txBox="1">
            <a:spLocks noGrp="1"/>
          </p:cNvSpPr>
          <p:nvPr>
            <p:ph type="title"/>
          </p:nvPr>
        </p:nvSpPr>
        <p:spPr>
          <a:xfrm>
            <a:off x="2452638" y="1511587"/>
            <a:ext cx="4236900" cy="1426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40,000</a:t>
            </a:r>
            <a:endParaRPr/>
          </a:p>
        </p:txBody>
      </p:sp>
      <p:sp>
        <p:nvSpPr>
          <p:cNvPr id="1485" name="Google Shape;1485;p27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486" name="Google Shape;1486;p27"/>
          <p:cNvSpPr txBox="1">
            <a:spLocks noGrp="1"/>
          </p:cNvSpPr>
          <p:nvPr>
            <p:ph type="subTitle" idx="1"/>
          </p:nvPr>
        </p:nvSpPr>
        <p:spPr>
          <a:xfrm>
            <a:off x="2454463" y="3127913"/>
            <a:ext cx="4236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Patients die each year worldwide from liver cancer</a:t>
            </a:r>
            <a:endParaRPr/>
          </a:p>
        </p:txBody>
      </p:sp>
      <p:grpSp>
        <p:nvGrpSpPr>
          <p:cNvPr id="1487" name="Google Shape;1487;p27"/>
          <p:cNvGrpSpPr/>
          <p:nvPr/>
        </p:nvGrpSpPr>
        <p:grpSpPr>
          <a:xfrm>
            <a:off x="789435" y="-1197481"/>
            <a:ext cx="1309890" cy="3473963"/>
            <a:chOff x="7046610" y="-2160463"/>
            <a:chExt cx="1309890" cy="3473963"/>
          </a:xfrm>
        </p:grpSpPr>
        <p:sp>
          <p:nvSpPr>
            <p:cNvPr id="1488" name="Google Shape;1488;p27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7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0" name="Google Shape;1490;p27"/>
          <p:cNvGrpSpPr/>
          <p:nvPr/>
        </p:nvGrpSpPr>
        <p:grpSpPr>
          <a:xfrm>
            <a:off x="7046535" y="2871594"/>
            <a:ext cx="1309890" cy="3473963"/>
            <a:chOff x="7046610" y="-2160463"/>
            <a:chExt cx="1309890" cy="3473963"/>
          </a:xfrm>
        </p:grpSpPr>
        <p:sp>
          <p:nvSpPr>
            <p:cNvPr id="1491" name="Google Shape;1491;p27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7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28"/>
          <p:cNvSpPr txBox="1">
            <a:spLocks noGrp="1"/>
          </p:cNvSpPr>
          <p:nvPr>
            <p:ph type="title"/>
          </p:nvPr>
        </p:nvSpPr>
        <p:spPr>
          <a:xfrm>
            <a:off x="713225" y="1390975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498" name="Google Shape;1498;p28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499" name="Google Shape;1499;p28"/>
          <p:cNvSpPr txBox="1">
            <a:spLocks noGrp="1"/>
          </p:cNvSpPr>
          <p:nvPr>
            <p:ph type="subTitle" idx="1"/>
          </p:nvPr>
        </p:nvSpPr>
        <p:spPr>
          <a:xfrm>
            <a:off x="713225" y="2149350"/>
            <a:ext cx="48954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a Roman god</a:t>
            </a:r>
            <a:endParaRPr/>
          </a:p>
        </p:txBody>
      </p:sp>
      <p:grpSp>
        <p:nvGrpSpPr>
          <p:cNvPr id="1500" name="Google Shape;1500;p28"/>
          <p:cNvGrpSpPr/>
          <p:nvPr/>
        </p:nvGrpSpPr>
        <p:grpSpPr>
          <a:xfrm>
            <a:off x="6428310" y="-1759694"/>
            <a:ext cx="1309890" cy="3473963"/>
            <a:chOff x="7046610" y="-2160463"/>
            <a:chExt cx="1309890" cy="3473963"/>
          </a:xfrm>
        </p:grpSpPr>
        <p:sp>
          <p:nvSpPr>
            <p:cNvPr id="1501" name="Google Shape;1501;p28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8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3" name="Google Shape;1503;p28"/>
          <p:cNvGrpSpPr/>
          <p:nvPr/>
        </p:nvGrpSpPr>
        <p:grpSpPr>
          <a:xfrm flipH="1">
            <a:off x="6428310" y="3429231"/>
            <a:ext cx="1309890" cy="3473963"/>
            <a:chOff x="7046610" y="-2160463"/>
            <a:chExt cx="1309890" cy="3473963"/>
          </a:xfrm>
        </p:grpSpPr>
        <p:sp>
          <p:nvSpPr>
            <p:cNvPr id="1504" name="Google Shape;1504;p28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8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9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511" name="Google Shape;1511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12" name="Google Shape;1512;p29"/>
          <p:cNvSpPr txBox="1">
            <a:spLocks noGrp="1"/>
          </p:cNvSpPr>
          <p:nvPr>
            <p:ph type="body" idx="1"/>
          </p:nvPr>
        </p:nvSpPr>
        <p:spPr>
          <a:xfrm>
            <a:off x="1881000" y="1413750"/>
            <a:ext cx="5382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</a:t>
            </a:r>
            <a:r>
              <a:rPr lang="en"/>
              <a:t> Title of the publication. Publisher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</a:t>
            </a:r>
            <a:r>
              <a:rPr lang="en"/>
              <a:t> Title of the publication. Publisher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</a:t>
            </a:r>
            <a:r>
              <a:rPr lang="en"/>
              <a:t> Title of the publication. Publisher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</a:t>
            </a:r>
            <a:r>
              <a:rPr lang="en"/>
              <a:t> Title of the publication. Publisher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 </a:t>
            </a:r>
            <a:r>
              <a:rPr lang="en"/>
              <a:t>Title of the publication. Publisher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</a:t>
            </a:r>
            <a:r>
              <a:rPr lang="en"/>
              <a:t> Title of the publication. Publisher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</a:t>
            </a:r>
            <a:r>
              <a:rPr lang="en"/>
              <a:t> Title of the publication. Publisher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 b="1"/>
              <a:t>AUTHOR. (YEAR).</a:t>
            </a:r>
            <a:r>
              <a:rPr lang="en"/>
              <a:t> Title of the publication. Publisher</a:t>
            </a:r>
            <a:endParaRPr/>
          </a:p>
        </p:txBody>
      </p:sp>
      <p:grpSp>
        <p:nvGrpSpPr>
          <p:cNvPr id="1513" name="Google Shape;1513;p29"/>
          <p:cNvGrpSpPr/>
          <p:nvPr/>
        </p:nvGrpSpPr>
        <p:grpSpPr>
          <a:xfrm flipH="1">
            <a:off x="789435" y="-2160455"/>
            <a:ext cx="1309890" cy="3473963"/>
            <a:chOff x="7046610" y="-2160463"/>
            <a:chExt cx="1309890" cy="3473963"/>
          </a:xfrm>
        </p:grpSpPr>
        <p:sp>
          <p:nvSpPr>
            <p:cNvPr id="1514" name="Google Shape;1514;p29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9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3333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16" name="Google Shape;416;p3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title" idx="2"/>
          </p:nvPr>
        </p:nvSpPr>
        <p:spPr>
          <a:xfrm>
            <a:off x="717550" y="1526125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8" name="Google Shape;418;p3"/>
          <p:cNvSpPr txBox="1">
            <a:spLocks noGrp="1"/>
          </p:cNvSpPr>
          <p:nvPr>
            <p:ph type="subTitle" idx="1"/>
          </p:nvPr>
        </p:nvSpPr>
        <p:spPr>
          <a:xfrm>
            <a:off x="717550" y="24495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19" name="Google Shape;419;p3"/>
          <p:cNvSpPr txBox="1">
            <a:spLocks noGrp="1"/>
          </p:cNvSpPr>
          <p:nvPr>
            <p:ph type="title" idx="3"/>
          </p:nvPr>
        </p:nvSpPr>
        <p:spPr>
          <a:xfrm>
            <a:off x="3320700" y="1526125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20" name="Google Shape;420;p3"/>
          <p:cNvSpPr txBox="1">
            <a:spLocks noGrp="1"/>
          </p:cNvSpPr>
          <p:nvPr>
            <p:ph type="subTitle" idx="4"/>
          </p:nvPr>
        </p:nvSpPr>
        <p:spPr>
          <a:xfrm>
            <a:off x="3320700" y="2449556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21" name="Google Shape;421;p3"/>
          <p:cNvSpPr txBox="1">
            <a:spLocks noGrp="1"/>
          </p:cNvSpPr>
          <p:nvPr>
            <p:ph type="title" idx="5"/>
          </p:nvPr>
        </p:nvSpPr>
        <p:spPr>
          <a:xfrm>
            <a:off x="717550" y="3167426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22" name="Google Shape;422;p3"/>
          <p:cNvSpPr txBox="1">
            <a:spLocks noGrp="1"/>
          </p:cNvSpPr>
          <p:nvPr>
            <p:ph type="subTitle" idx="6"/>
          </p:nvPr>
        </p:nvSpPr>
        <p:spPr>
          <a:xfrm>
            <a:off x="717550" y="40919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23" name="Google Shape;423;p3"/>
          <p:cNvSpPr txBox="1">
            <a:spLocks noGrp="1"/>
          </p:cNvSpPr>
          <p:nvPr>
            <p:ph type="title" idx="7"/>
          </p:nvPr>
        </p:nvSpPr>
        <p:spPr>
          <a:xfrm>
            <a:off x="3320700" y="3167426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24" name="Google Shape;424;p3"/>
          <p:cNvSpPr txBox="1">
            <a:spLocks noGrp="1"/>
          </p:cNvSpPr>
          <p:nvPr>
            <p:ph type="subTitle" idx="8"/>
          </p:nvPr>
        </p:nvSpPr>
        <p:spPr>
          <a:xfrm>
            <a:off x="3320700" y="40919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25" name="Google Shape;425;p3"/>
          <p:cNvSpPr txBox="1">
            <a:spLocks noGrp="1"/>
          </p:cNvSpPr>
          <p:nvPr>
            <p:ph type="title" idx="9"/>
          </p:nvPr>
        </p:nvSpPr>
        <p:spPr>
          <a:xfrm>
            <a:off x="5923850" y="3167425"/>
            <a:ext cx="2502600" cy="48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26" name="Google Shape;426;p3"/>
          <p:cNvSpPr txBox="1">
            <a:spLocks noGrp="1"/>
          </p:cNvSpPr>
          <p:nvPr>
            <p:ph type="subTitle" idx="13"/>
          </p:nvPr>
        </p:nvSpPr>
        <p:spPr>
          <a:xfrm>
            <a:off x="5923850" y="4091944"/>
            <a:ext cx="2502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27" name="Google Shape;427;p3"/>
          <p:cNvSpPr txBox="1">
            <a:spLocks noGrp="1"/>
          </p:cNvSpPr>
          <p:nvPr>
            <p:ph type="subTitle" idx="14"/>
          </p:nvPr>
        </p:nvSpPr>
        <p:spPr>
          <a:xfrm>
            <a:off x="717550" y="2116404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patient</a:t>
            </a:r>
            <a:endParaRPr/>
          </a:p>
        </p:txBody>
      </p:sp>
      <p:sp>
        <p:nvSpPr>
          <p:cNvPr id="428" name="Google Shape;428;p3"/>
          <p:cNvSpPr txBox="1">
            <a:spLocks noGrp="1"/>
          </p:cNvSpPr>
          <p:nvPr>
            <p:ph type="subTitle" idx="15"/>
          </p:nvPr>
        </p:nvSpPr>
        <p:spPr>
          <a:xfrm>
            <a:off x="3320700" y="2116404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429" name="Google Shape;429;p3"/>
          <p:cNvSpPr txBox="1">
            <a:spLocks noGrp="1"/>
          </p:cNvSpPr>
          <p:nvPr>
            <p:ph type="subTitle" idx="16"/>
          </p:nvPr>
        </p:nvSpPr>
        <p:spPr>
          <a:xfrm>
            <a:off x="717550" y="3764316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430" name="Google Shape;430;p3"/>
          <p:cNvSpPr txBox="1">
            <a:spLocks noGrp="1"/>
          </p:cNvSpPr>
          <p:nvPr>
            <p:ph type="subTitle" idx="17"/>
          </p:nvPr>
        </p:nvSpPr>
        <p:spPr>
          <a:xfrm>
            <a:off x="3320700" y="3764316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431" name="Google Shape;431;p3"/>
          <p:cNvSpPr txBox="1">
            <a:spLocks noGrp="1"/>
          </p:cNvSpPr>
          <p:nvPr>
            <p:ph type="subTitle" idx="18"/>
          </p:nvPr>
        </p:nvSpPr>
        <p:spPr>
          <a:xfrm>
            <a:off x="5923850" y="3764316"/>
            <a:ext cx="25026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Patient monitoring</a:t>
            </a:r>
            <a:endParaRPr/>
          </a:p>
        </p:txBody>
      </p:sp>
      <p:grpSp>
        <p:nvGrpSpPr>
          <p:cNvPr id="432" name="Google Shape;432;p3"/>
          <p:cNvGrpSpPr/>
          <p:nvPr/>
        </p:nvGrpSpPr>
        <p:grpSpPr>
          <a:xfrm flipH="1">
            <a:off x="6520210" y="-929625"/>
            <a:ext cx="1309890" cy="3473963"/>
            <a:chOff x="7046610" y="-2160463"/>
            <a:chExt cx="1309890" cy="3473963"/>
          </a:xfrm>
        </p:grpSpPr>
        <p:sp>
          <p:nvSpPr>
            <p:cNvPr id="433" name="Google Shape;433;p3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30"/>
          <p:cNvSpPr txBox="1">
            <a:spLocks noGrp="1"/>
          </p:cNvSpPr>
          <p:nvPr>
            <p:ph type="title"/>
          </p:nvPr>
        </p:nvSpPr>
        <p:spPr>
          <a:xfrm>
            <a:off x="713225" y="1530575"/>
            <a:ext cx="35559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Multimedia</a:t>
            </a:r>
            <a:endParaRPr/>
          </a:p>
        </p:txBody>
      </p:sp>
      <p:sp>
        <p:nvSpPr>
          <p:cNvPr id="1521" name="Google Shape;1521;p3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713225" y="2478025"/>
            <a:ext cx="35559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replace the image on the screen with your own work. Just right-click on them and select “Replace image”</a:t>
            </a:r>
            <a:endParaRPr/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4691839" y="1539132"/>
            <a:ext cx="3402838" cy="2303755"/>
            <a:chOff x="3838225" y="1372200"/>
            <a:chExt cx="3657000" cy="2475825"/>
          </a:xfrm>
        </p:grpSpPr>
        <p:sp>
          <p:nvSpPr>
            <p:cNvPr id="1524" name="Google Shape;1524;p30"/>
            <p:cNvSpPr/>
            <p:nvPr/>
          </p:nvSpPr>
          <p:spPr>
            <a:xfrm>
              <a:off x="3838225" y="1372200"/>
              <a:ext cx="3657000" cy="2099100"/>
            </a:xfrm>
            <a:prstGeom prst="roundRect">
              <a:avLst>
                <a:gd name="adj" fmla="val 111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 rot="10800000">
              <a:off x="5137700" y="3465664"/>
              <a:ext cx="1057899" cy="271064"/>
            </a:xfrm>
            <a:prstGeom prst="flowChartManualOperation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4326254" y="3736725"/>
              <a:ext cx="2681400" cy="1113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27" name="Google Shape;15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300" y="1637000"/>
            <a:ext cx="3055375" cy="1718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8" name="Google Shape;1528;p30"/>
          <p:cNvGrpSpPr/>
          <p:nvPr/>
        </p:nvGrpSpPr>
        <p:grpSpPr>
          <a:xfrm>
            <a:off x="789435" y="3830087"/>
            <a:ext cx="1309882" cy="3473868"/>
            <a:chOff x="552785" y="3830079"/>
            <a:chExt cx="1309882" cy="3473868"/>
          </a:xfrm>
        </p:grpSpPr>
        <p:sp>
          <p:nvSpPr>
            <p:cNvPr id="1529" name="Google Shape;1529;p30"/>
            <p:cNvSpPr/>
            <p:nvPr/>
          </p:nvSpPr>
          <p:spPr>
            <a:xfrm rot="10800000">
              <a:off x="1281712" y="3830079"/>
              <a:ext cx="580955" cy="3417202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 rot="10800000">
              <a:off x="552785" y="3830079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1" name="Google Shape;1531;p30"/>
          <p:cNvGrpSpPr/>
          <p:nvPr/>
        </p:nvGrpSpPr>
        <p:grpSpPr>
          <a:xfrm>
            <a:off x="7046610" y="-2160455"/>
            <a:ext cx="1309890" cy="3473963"/>
            <a:chOff x="7046610" y="-2160463"/>
            <a:chExt cx="1309890" cy="3473963"/>
          </a:xfrm>
        </p:grpSpPr>
        <p:sp>
          <p:nvSpPr>
            <p:cNvPr id="1532" name="Google Shape;1532;p3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29e4bfd390a_0_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539" name="Google Shape;1539;g29e4bfd390a_0_0"/>
          <p:cNvSpPr/>
          <p:nvPr/>
        </p:nvSpPr>
        <p:spPr>
          <a:xfrm>
            <a:off x="789487" y="3043698"/>
            <a:ext cx="620700" cy="62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g29e4bfd390a_0_0"/>
          <p:cNvSpPr/>
          <p:nvPr/>
        </p:nvSpPr>
        <p:spPr>
          <a:xfrm>
            <a:off x="1549187" y="3043698"/>
            <a:ext cx="620700" cy="62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g29e4bfd390a_0_0"/>
          <p:cNvSpPr/>
          <p:nvPr/>
        </p:nvSpPr>
        <p:spPr>
          <a:xfrm>
            <a:off x="2308887" y="3043698"/>
            <a:ext cx="620700" cy="62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g29e4bfd390a_0_0"/>
          <p:cNvSpPr/>
          <p:nvPr/>
        </p:nvSpPr>
        <p:spPr>
          <a:xfrm>
            <a:off x="3068574" y="3043698"/>
            <a:ext cx="620700" cy="62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g29e4bfd390a_0_0"/>
          <p:cNvSpPr txBox="1">
            <a:spLocks noGrp="1"/>
          </p:cNvSpPr>
          <p:nvPr>
            <p:ph type="ctrTitle" idx="4294967295"/>
          </p:nvPr>
        </p:nvSpPr>
        <p:spPr>
          <a:xfrm>
            <a:off x="713225" y="650750"/>
            <a:ext cx="42363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700"/>
              <a:t>Thanks!</a:t>
            </a:r>
            <a:endParaRPr sz="7700"/>
          </a:p>
        </p:txBody>
      </p:sp>
      <p:sp>
        <p:nvSpPr>
          <p:cNvPr id="1544" name="Google Shape;1544;g29e4bfd390a_0_0"/>
          <p:cNvSpPr txBox="1">
            <a:spLocks noGrp="1"/>
          </p:cNvSpPr>
          <p:nvPr>
            <p:ph type="subTitle" idx="1"/>
          </p:nvPr>
        </p:nvSpPr>
        <p:spPr>
          <a:xfrm>
            <a:off x="713275" y="1754339"/>
            <a:ext cx="42363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Arvo"/>
                <a:ea typeface="Arvo"/>
                <a:cs typeface="Arvo"/>
                <a:sym typeface="Arvo"/>
              </a:rPr>
              <a:t>Do you have any questions?</a:t>
            </a:r>
            <a:endParaRPr sz="200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youremail@freepik.com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+91  620 421 838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yourwebsite.com</a:t>
            </a:r>
            <a:endParaRPr sz="1400"/>
          </a:p>
        </p:txBody>
      </p:sp>
      <p:sp>
        <p:nvSpPr>
          <p:cNvPr id="1545" name="Google Shape;1545;g29e4bfd390a_0_0"/>
          <p:cNvSpPr txBox="1"/>
          <p:nvPr/>
        </p:nvSpPr>
        <p:spPr>
          <a:xfrm>
            <a:off x="713275" y="4297308"/>
            <a:ext cx="4519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attribution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6" name="Google Shape;1546;g29e4bfd390a_0_0"/>
          <p:cNvGrpSpPr/>
          <p:nvPr/>
        </p:nvGrpSpPr>
        <p:grpSpPr>
          <a:xfrm>
            <a:off x="906021" y="3160241"/>
            <a:ext cx="387681" cy="387661"/>
            <a:chOff x="266768" y="1721375"/>
            <a:chExt cx="397907" cy="397887"/>
          </a:xfrm>
        </p:grpSpPr>
        <p:sp>
          <p:nvSpPr>
            <p:cNvPr id="1547" name="Google Shape;1547;g29e4bfd390a_0_0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g29e4bfd390a_0_0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9" name="Google Shape;1549;g29e4bfd390a_0_0"/>
          <p:cNvGrpSpPr/>
          <p:nvPr/>
        </p:nvGrpSpPr>
        <p:grpSpPr>
          <a:xfrm>
            <a:off x="2438543" y="3160241"/>
            <a:ext cx="387661" cy="387661"/>
            <a:chOff x="1379798" y="1723250"/>
            <a:chExt cx="397887" cy="397887"/>
          </a:xfrm>
        </p:grpSpPr>
        <p:sp>
          <p:nvSpPr>
            <p:cNvPr id="1550" name="Google Shape;1550;g29e4bfd390a_0_0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29e4bfd390a_0_0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g29e4bfd390a_0_0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g29e4bfd390a_0_0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4" name="Google Shape;1554;g29e4bfd390a_0_0"/>
          <p:cNvGrpSpPr/>
          <p:nvPr/>
        </p:nvGrpSpPr>
        <p:grpSpPr>
          <a:xfrm>
            <a:off x="1665702" y="3160241"/>
            <a:ext cx="387641" cy="387661"/>
            <a:chOff x="864491" y="1723250"/>
            <a:chExt cx="397866" cy="397887"/>
          </a:xfrm>
        </p:grpSpPr>
        <p:sp>
          <p:nvSpPr>
            <p:cNvPr id="1555" name="Google Shape;1555;g29e4bfd390a_0_0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g29e4bfd390a_0_0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g29e4bfd390a_0_0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8" name="Google Shape;1558;g29e4bfd390a_0_0"/>
          <p:cNvSpPr/>
          <p:nvPr/>
        </p:nvSpPr>
        <p:spPr>
          <a:xfrm>
            <a:off x="3184489" y="3195468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9" name="Google Shape;1559;g29e4bfd390a_0_0"/>
          <p:cNvGrpSpPr/>
          <p:nvPr/>
        </p:nvGrpSpPr>
        <p:grpSpPr>
          <a:xfrm>
            <a:off x="6428310" y="-1759694"/>
            <a:ext cx="1309890" cy="3473963"/>
            <a:chOff x="7046610" y="-2160463"/>
            <a:chExt cx="1309890" cy="3473963"/>
          </a:xfrm>
        </p:grpSpPr>
        <p:sp>
          <p:nvSpPr>
            <p:cNvPr id="1560" name="Google Shape;1560;g29e4bfd390a_0_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29e4bfd390a_0_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2" name="Google Shape;1562;g29e4bfd390a_0_0"/>
          <p:cNvGrpSpPr/>
          <p:nvPr/>
        </p:nvGrpSpPr>
        <p:grpSpPr>
          <a:xfrm flipH="1">
            <a:off x="6428310" y="3429231"/>
            <a:ext cx="1309890" cy="3473963"/>
            <a:chOff x="7046610" y="-2160463"/>
            <a:chExt cx="1309890" cy="3473963"/>
          </a:xfrm>
        </p:grpSpPr>
        <p:sp>
          <p:nvSpPr>
            <p:cNvPr id="1563" name="Google Shape;1563;g29e4bfd390a_0_0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g29e4bfd390a_0_0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5" name="Google Shape;1565;g29e4bfd390a_0_0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0" name="Google Shape;1570;p32"/>
          <p:cNvGrpSpPr/>
          <p:nvPr/>
        </p:nvGrpSpPr>
        <p:grpSpPr>
          <a:xfrm>
            <a:off x="6357463" y="1018000"/>
            <a:ext cx="1865318" cy="3427623"/>
            <a:chOff x="5679338" y="1180275"/>
            <a:chExt cx="1865318" cy="3427623"/>
          </a:xfrm>
        </p:grpSpPr>
        <p:grpSp>
          <p:nvGrpSpPr>
            <p:cNvPr id="1571" name="Google Shape;1571;p32"/>
            <p:cNvGrpSpPr/>
            <p:nvPr/>
          </p:nvGrpSpPr>
          <p:grpSpPr>
            <a:xfrm>
              <a:off x="5679338" y="1180304"/>
              <a:ext cx="835290" cy="3427594"/>
              <a:chOff x="5145712" y="534941"/>
              <a:chExt cx="992503" cy="4073196"/>
            </a:xfrm>
          </p:grpSpPr>
          <p:sp>
            <p:nvSpPr>
              <p:cNvPr id="1572" name="Google Shape;1572;p32"/>
              <p:cNvSpPr/>
              <p:nvPr/>
            </p:nvSpPr>
            <p:spPr>
              <a:xfrm>
                <a:off x="5331728" y="632740"/>
                <a:ext cx="369811" cy="658938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18980" extrusionOk="0">
                    <a:moveTo>
                      <a:pt x="8228" y="1"/>
                    </a:moveTo>
                    <a:lnTo>
                      <a:pt x="1679" y="858"/>
                    </a:lnTo>
                    <a:cubicBezTo>
                      <a:pt x="1679" y="858"/>
                      <a:pt x="1" y="5430"/>
                      <a:pt x="1167" y="8216"/>
                    </a:cubicBezTo>
                    <a:cubicBezTo>
                      <a:pt x="2036" y="10299"/>
                      <a:pt x="2775" y="10823"/>
                      <a:pt x="2382" y="11550"/>
                    </a:cubicBezTo>
                    <a:cubicBezTo>
                      <a:pt x="2001" y="12276"/>
                      <a:pt x="774" y="13086"/>
                      <a:pt x="834" y="13955"/>
                    </a:cubicBezTo>
                    <a:cubicBezTo>
                      <a:pt x="893" y="14824"/>
                      <a:pt x="2894" y="16300"/>
                      <a:pt x="2775" y="17098"/>
                    </a:cubicBezTo>
                    <a:cubicBezTo>
                      <a:pt x="2727" y="17368"/>
                      <a:pt x="2582" y="17458"/>
                      <a:pt x="2409" y="17458"/>
                    </a:cubicBezTo>
                    <a:cubicBezTo>
                      <a:pt x="2063" y="17458"/>
                      <a:pt x="1608" y="17098"/>
                      <a:pt x="1608" y="17098"/>
                    </a:cubicBezTo>
                    <a:lnTo>
                      <a:pt x="1608" y="17098"/>
                    </a:lnTo>
                    <a:cubicBezTo>
                      <a:pt x="1608" y="17098"/>
                      <a:pt x="1792" y="18838"/>
                      <a:pt x="3022" y="18838"/>
                    </a:cubicBezTo>
                    <a:cubicBezTo>
                      <a:pt x="3043" y="18838"/>
                      <a:pt x="3063" y="18837"/>
                      <a:pt x="3084" y="18836"/>
                    </a:cubicBezTo>
                    <a:cubicBezTo>
                      <a:pt x="4358" y="18777"/>
                      <a:pt x="4168" y="18169"/>
                      <a:pt x="5656" y="18039"/>
                    </a:cubicBezTo>
                    <a:cubicBezTo>
                      <a:pt x="5753" y="18030"/>
                      <a:pt x="5846" y="18026"/>
                      <a:pt x="5937" y="18026"/>
                    </a:cubicBezTo>
                    <a:cubicBezTo>
                      <a:pt x="7229" y="18026"/>
                      <a:pt x="7940" y="18846"/>
                      <a:pt x="9264" y="18979"/>
                    </a:cubicBezTo>
                    <a:cubicBezTo>
                      <a:pt x="9268" y="18980"/>
                      <a:pt x="9273" y="18980"/>
                      <a:pt x="9278" y="18980"/>
                    </a:cubicBezTo>
                    <a:cubicBezTo>
                      <a:pt x="10652" y="18980"/>
                      <a:pt x="8228" y="1"/>
                      <a:pt x="8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32"/>
              <p:cNvSpPr/>
              <p:nvPr/>
            </p:nvSpPr>
            <p:spPr>
              <a:xfrm>
                <a:off x="5541456" y="621179"/>
                <a:ext cx="392134" cy="670499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19313" extrusionOk="0">
                    <a:moveTo>
                      <a:pt x="7937" y="0"/>
                    </a:moveTo>
                    <a:lnTo>
                      <a:pt x="2425" y="334"/>
                    </a:lnTo>
                    <a:cubicBezTo>
                      <a:pt x="2425" y="334"/>
                      <a:pt x="1" y="19313"/>
                      <a:pt x="1387" y="19313"/>
                    </a:cubicBezTo>
                    <a:cubicBezTo>
                      <a:pt x="1391" y="19313"/>
                      <a:pt x="1396" y="19313"/>
                      <a:pt x="1401" y="19312"/>
                    </a:cubicBezTo>
                    <a:cubicBezTo>
                      <a:pt x="2725" y="19179"/>
                      <a:pt x="3945" y="18359"/>
                      <a:pt x="5294" y="18359"/>
                    </a:cubicBezTo>
                    <a:cubicBezTo>
                      <a:pt x="5389" y="18359"/>
                      <a:pt x="5484" y="18363"/>
                      <a:pt x="5580" y="18372"/>
                    </a:cubicBezTo>
                    <a:cubicBezTo>
                      <a:pt x="7056" y="18502"/>
                      <a:pt x="7306" y="19110"/>
                      <a:pt x="8592" y="19169"/>
                    </a:cubicBezTo>
                    <a:cubicBezTo>
                      <a:pt x="8613" y="19170"/>
                      <a:pt x="8633" y="19171"/>
                      <a:pt x="8654" y="19171"/>
                    </a:cubicBezTo>
                    <a:cubicBezTo>
                      <a:pt x="9873" y="19171"/>
                      <a:pt x="10069" y="17431"/>
                      <a:pt x="10069" y="17431"/>
                    </a:cubicBezTo>
                    <a:lnTo>
                      <a:pt x="10069" y="17431"/>
                    </a:lnTo>
                    <a:cubicBezTo>
                      <a:pt x="10069" y="17431"/>
                      <a:pt x="9608" y="17791"/>
                      <a:pt x="9263" y="17791"/>
                    </a:cubicBezTo>
                    <a:cubicBezTo>
                      <a:pt x="9090" y="17791"/>
                      <a:pt x="8946" y="17701"/>
                      <a:pt x="8902" y="17431"/>
                    </a:cubicBezTo>
                    <a:cubicBezTo>
                      <a:pt x="8783" y="16633"/>
                      <a:pt x="10783" y="15157"/>
                      <a:pt x="10843" y="14288"/>
                    </a:cubicBezTo>
                    <a:cubicBezTo>
                      <a:pt x="10902" y="13419"/>
                      <a:pt x="9902" y="12609"/>
                      <a:pt x="9509" y="11883"/>
                    </a:cubicBezTo>
                    <a:cubicBezTo>
                      <a:pt x="9128" y="11156"/>
                      <a:pt x="9473" y="10644"/>
                      <a:pt x="10307" y="8549"/>
                    </a:cubicBezTo>
                    <a:cubicBezTo>
                      <a:pt x="11295" y="6001"/>
                      <a:pt x="9723" y="1750"/>
                      <a:pt x="7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2"/>
              <p:cNvSpPr/>
              <p:nvPr/>
            </p:nvSpPr>
            <p:spPr>
              <a:xfrm>
                <a:off x="5474347" y="1133332"/>
                <a:ext cx="338565" cy="192647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5549" extrusionOk="0">
                    <a:moveTo>
                      <a:pt x="2417" y="0"/>
                    </a:moveTo>
                    <a:cubicBezTo>
                      <a:pt x="2453" y="2143"/>
                      <a:pt x="3382" y="4810"/>
                      <a:pt x="0" y="5548"/>
                    </a:cubicBezTo>
                    <a:lnTo>
                      <a:pt x="9751" y="5548"/>
                    </a:lnTo>
                    <a:cubicBezTo>
                      <a:pt x="6370" y="4810"/>
                      <a:pt x="7299" y="2143"/>
                      <a:pt x="7334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2"/>
              <p:cNvSpPr/>
              <p:nvPr/>
            </p:nvSpPr>
            <p:spPr>
              <a:xfrm>
                <a:off x="5775244" y="1354448"/>
                <a:ext cx="362971" cy="1280208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36875" extrusionOk="0">
                    <a:moveTo>
                      <a:pt x="3061" y="1"/>
                    </a:moveTo>
                    <a:cubicBezTo>
                      <a:pt x="3061" y="1"/>
                      <a:pt x="1" y="72"/>
                      <a:pt x="2037" y="7383"/>
                    </a:cubicBezTo>
                    <a:cubicBezTo>
                      <a:pt x="4073" y="14693"/>
                      <a:pt x="5859" y="16920"/>
                      <a:pt x="6037" y="20658"/>
                    </a:cubicBezTo>
                    <a:cubicBezTo>
                      <a:pt x="6216" y="24409"/>
                      <a:pt x="6573" y="27516"/>
                      <a:pt x="7026" y="29838"/>
                    </a:cubicBezTo>
                    <a:cubicBezTo>
                      <a:pt x="7466" y="32160"/>
                      <a:pt x="8669" y="36874"/>
                      <a:pt x="8669" y="36874"/>
                    </a:cubicBezTo>
                    <a:lnTo>
                      <a:pt x="9657" y="36874"/>
                    </a:lnTo>
                    <a:cubicBezTo>
                      <a:pt x="9657" y="36874"/>
                      <a:pt x="10276" y="31802"/>
                      <a:pt x="10371" y="27171"/>
                    </a:cubicBezTo>
                    <a:cubicBezTo>
                      <a:pt x="10455" y="22551"/>
                      <a:pt x="9562" y="19598"/>
                      <a:pt x="9562" y="19598"/>
                    </a:cubicBezTo>
                    <a:cubicBezTo>
                      <a:pt x="7954" y="1334"/>
                      <a:pt x="3061" y="1"/>
                      <a:pt x="3061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2"/>
              <p:cNvSpPr/>
              <p:nvPr/>
            </p:nvSpPr>
            <p:spPr>
              <a:xfrm>
                <a:off x="6053019" y="2625455"/>
                <a:ext cx="80649" cy="188204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5421" extrusionOk="0">
                    <a:moveTo>
                      <a:pt x="1074" y="0"/>
                    </a:moveTo>
                    <a:cubicBezTo>
                      <a:pt x="928" y="0"/>
                      <a:pt x="780" y="69"/>
                      <a:pt x="668" y="276"/>
                    </a:cubicBezTo>
                    <a:cubicBezTo>
                      <a:pt x="668" y="276"/>
                      <a:pt x="477" y="1015"/>
                      <a:pt x="263" y="1967"/>
                    </a:cubicBezTo>
                    <a:cubicBezTo>
                      <a:pt x="132" y="2562"/>
                      <a:pt x="1" y="3515"/>
                      <a:pt x="263" y="3551"/>
                    </a:cubicBezTo>
                    <a:cubicBezTo>
                      <a:pt x="265" y="3551"/>
                      <a:pt x="268" y="3551"/>
                      <a:pt x="270" y="3551"/>
                    </a:cubicBezTo>
                    <a:cubicBezTo>
                      <a:pt x="535" y="3551"/>
                      <a:pt x="422" y="2274"/>
                      <a:pt x="846" y="1955"/>
                    </a:cubicBezTo>
                    <a:lnTo>
                      <a:pt x="846" y="1955"/>
                    </a:lnTo>
                    <a:cubicBezTo>
                      <a:pt x="1025" y="2027"/>
                      <a:pt x="834" y="5217"/>
                      <a:pt x="1037" y="5217"/>
                    </a:cubicBezTo>
                    <a:cubicBezTo>
                      <a:pt x="1418" y="5217"/>
                      <a:pt x="1251" y="3086"/>
                      <a:pt x="1418" y="3050"/>
                    </a:cubicBezTo>
                    <a:cubicBezTo>
                      <a:pt x="1419" y="3050"/>
                      <a:pt x="1419" y="3050"/>
                      <a:pt x="1420" y="3050"/>
                    </a:cubicBezTo>
                    <a:cubicBezTo>
                      <a:pt x="1569" y="3050"/>
                      <a:pt x="1317" y="5421"/>
                      <a:pt x="1600" y="5421"/>
                    </a:cubicBezTo>
                    <a:cubicBezTo>
                      <a:pt x="1603" y="5421"/>
                      <a:pt x="1605" y="5420"/>
                      <a:pt x="1608" y="5420"/>
                    </a:cubicBezTo>
                    <a:cubicBezTo>
                      <a:pt x="1906" y="5384"/>
                      <a:pt x="1775" y="3003"/>
                      <a:pt x="1906" y="3003"/>
                    </a:cubicBezTo>
                    <a:cubicBezTo>
                      <a:pt x="2037" y="3003"/>
                      <a:pt x="1812" y="5051"/>
                      <a:pt x="2094" y="5051"/>
                    </a:cubicBezTo>
                    <a:cubicBezTo>
                      <a:pt x="2095" y="5051"/>
                      <a:pt x="2096" y="5051"/>
                      <a:pt x="2096" y="5051"/>
                    </a:cubicBezTo>
                    <a:cubicBezTo>
                      <a:pt x="2215" y="5027"/>
                      <a:pt x="2323" y="4039"/>
                      <a:pt x="2263" y="2848"/>
                    </a:cubicBezTo>
                    <a:cubicBezTo>
                      <a:pt x="2215" y="1907"/>
                      <a:pt x="1620" y="884"/>
                      <a:pt x="1620" y="253"/>
                    </a:cubicBezTo>
                    <a:lnTo>
                      <a:pt x="1620" y="253"/>
                    </a:lnTo>
                    <a:cubicBezTo>
                      <a:pt x="1621" y="253"/>
                      <a:pt x="1621" y="253"/>
                      <a:pt x="1621" y="253"/>
                    </a:cubicBezTo>
                    <a:cubicBezTo>
                      <a:pt x="1628" y="253"/>
                      <a:pt x="1354" y="0"/>
                      <a:pt x="1074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32"/>
              <p:cNvSpPr/>
              <p:nvPr/>
            </p:nvSpPr>
            <p:spPr>
              <a:xfrm>
                <a:off x="5330061" y="1312023"/>
                <a:ext cx="627519" cy="674908"/>
              </a:xfrm>
              <a:custGeom>
                <a:avLst/>
                <a:gdLst/>
                <a:ahLst/>
                <a:cxnLst/>
                <a:rect l="l" t="t" r="r" b="b"/>
                <a:pathLst>
                  <a:path w="18075" h="19440" extrusionOk="0">
                    <a:moveTo>
                      <a:pt x="9582" y="0"/>
                    </a:moveTo>
                    <a:cubicBezTo>
                      <a:pt x="9346" y="0"/>
                      <a:pt x="9159" y="4"/>
                      <a:pt x="9038" y="8"/>
                    </a:cubicBezTo>
                    <a:cubicBezTo>
                      <a:pt x="8932" y="6"/>
                      <a:pt x="8775" y="4"/>
                      <a:pt x="8579" y="4"/>
                    </a:cubicBezTo>
                    <a:cubicBezTo>
                      <a:pt x="6854" y="4"/>
                      <a:pt x="2039" y="191"/>
                      <a:pt x="1120" y="2211"/>
                    </a:cubicBezTo>
                    <a:cubicBezTo>
                      <a:pt x="1" y="4616"/>
                      <a:pt x="2025" y="18796"/>
                      <a:pt x="8812" y="19416"/>
                    </a:cubicBezTo>
                    <a:lnTo>
                      <a:pt x="8812" y="19439"/>
                    </a:lnTo>
                    <a:cubicBezTo>
                      <a:pt x="8895" y="19439"/>
                      <a:pt x="8966" y="19427"/>
                      <a:pt x="9038" y="19427"/>
                    </a:cubicBezTo>
                    <a:cubicBezTo>
                      <a:pt x="9109" y="19427"/>
                      <a:pt x="9193" y="19439"/>
                      <a:pt x="9264" y="19439"/>
                    </a:cubicBezTo>
                    <a:lnTo>
                      <a:pt x="9264" y="19416"/>
                    </a:lnTo>
                    <a:cubicBezTo>
                      <a:pt x="16051" y="18785"/>
                      <a:pt x="18075" y="4616"/>
                      <a:pt x="16955" y="2211"/>
                    </a:cubicBezTo>
                    <a:cubicBezTo>
                      <a:pt x="16050" y="222"/>
                      <a:pt x="11378" y="0"/>
                      <a:pt x="9582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32"/>
              <p:cNvSpPr/>
              <p:nvPr/>
            </p:nvSpPr>
            <p:spPr>
              <a:xfrm>
                <a:off x="5414390" y="1736826"/>
                <a:ext cx="175705" cy="114116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287" extrusionOk="0">
                    <a:moveTo>
                      <a:pt x="5061" y="0"/>
                    </a:moveTo>
                    <a:lnTo>
                      <a:pt x="1" y="488"/>
                    </a:lnTo>
                    <a:cubicBezTo>
                      <a:pt x="370" y="1476"/>
                      <a:pt x="810" y="2429"/>
                      <a:pt x="1310" y="3286"/>
                    </a:cubicBezTo>
                    <a:cubicBezTo>
                      <a:pt x="3287" y="2572"/>
                      <a:pt x="5061" y="0"/>
                      <a:pt x="5061" y="0"/>
                    </a:cubicBezTo>
                    <a:close/>
                  </a:path>
                </a:pathLst>
              </a:custGeom>
              <a:solidFill>
                <a:srgbClr val="3B1017">
                  <a:alpha val="705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32"/>
              <p:cNvSpPr/>
              <p:nvPr/>
            </p:nvSpPr>
            <p:spPr>
              <a:xfrm>
                <a:off x="5550379" y="1133332"/>
                <a:ext cx="187718" cy="145918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203" extrusionOk="0">
                    <a:moveTo>
                      <a:pt x="227" y="0"/>
                    </a:moveTo>
                    <a:cubicBezTo>
                      <a:pt x="251" y="1405"/>
                      <a:pt x="656" y="3012"/>
                      <a:pt x="1" y="4167"/>
                    </a:cubicBezTo>
                    <a:cubicBezTo>
                      <a:pt x="594" y="3967"/>
                      <a:pt x="1519" y="3735"/>
                      <a:pt x="2653" y="3735"/>
                    </a:cubicBezTo>
                    <a:cubicBezTo>
                      <a:pt x="3476" y="3735"/>
                      <a:pt x="4410" y="3857"/>
                      <a:pt x="5406" y="4203"/>
                    </a:cubicBezTo>
                    <a:cubicBezTo>
                      <a:pt x="4716" y="3036"/>
                      <a:pt x="5121" y="1405"/>
                      <a:pt x="5168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32"/>
              <p:cNvSpPr/>
              <p:nvPr/>
            </p:nvSpPr>
            <p:spPr>
              <a:xfrm>
                <a:off x="5145712" y="1354448"/>
                <a:ext cx="363805" cy="1280208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36875" extrusionOk="0">
                    <a:moveTo>
                      <a:pt x="7394" y="1"/>
                    </a:moveTo>
                    <a:cubicBezTo>
                      <a:pt x="7394" y="1"/>
                      <a:pt x="2501" y="1334"/>
                      <a:pt x="894" y="19598"/>
                    </a:cubicBezTo>
                    <a:cubicBezTo>
                      <a:pt x="894" y="19598"/>
                      <a:pt x="1" y="22551"/>
                      <a:pt x="96" y="27171"/>
                    </a:cubicBezTo>
                    <a:cubicBezTo>
                      <a:pt x="179" y="31802"/>
                      <a:pt x="810" y="36874"/>
                      <a:pt x="810" y="36874"/>
                    </a:cubicBezTo>
                    <a:lnTo>
                      <a:pt x="1787" y="36874"/>
                    </a:lnTo>
                    <a:cubicBezTo>
                      <a:pt x="1787" y="36874"/>
                      <a:pt x="2989" y="32160"/>
                      <a:pt x="3442" y="29838"/>
                    </a:cubicBezTo>
                    <a:cubicBezTo>
                      <a:pt x="3882" y="27516"/>
                      <a:pt x="4239" y="24409"/>
                      <a:pt x="4418" y="20658"/>
                    </a:cubicBezTo>
                    <a:cubicBezTo>
                      <a:pt x="4597" y="16920"/>
                      <a:pt x="6382" y="14693"/>
                      <a:pt x="8430" y="7383"/>
                    </a:cubicBezTo>
                    <a:cubicBezTo>
                      <a:pt x="10478" y="96"/>
                      <a:pt x="7394" y="1"/>
                      <a:pt x="7394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2"/>
              <p:cNvSpPr/>
              <p:nvPr/>
            </p:nvSpPr>
            <p:spPr>
              <a:xfrm>
                <a:off x="5257328" y="1889757"/>
                <a:ext cx="773020" cy="2602493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74962" extrusionOk="0">
                    <a:moveTo>
                      <a:pt x="12300" y="21848"/>
                    </a:moveTo>
                    <a:lnTo>
                      <a:pt x="12300" y="21848"/>
                    </a:lnTo>
                    <a:cubicBezTo>
                      <a:pt x="12311" y="21848"/>
                      <a:pt x="11347" y="43494"/>
                      <a:pt x="11347" y="44696"/>
                    </a:cubicBezTo>
                    <a:cubicBezTo>
                      <a:pt x="11347" y="45899"/>
                      <a:pt x="11359" y="48102"/>
                      <a:pt x="11168" y="51304"/>
                    </a:cubicBezTo>
                    <a:cubicBezTo>
                      <a:pt x="11145" y="51638"/>
                      <a:pt x="11133" y="52066"/>
                      <a:pt x="11121" y="52519"/>
                    </a:cubicBezTo>
                    <a:cubicBezTo>
                      <a:pt x="11121" y="52066"/>
                      <a:pt x="11109" y="51650"/>
                      <a:pt x="11073" y="51304"/>
                    </a:cubicBezTo>
                    <a:cubicBezTo>
                      <a:pt x="10883" y="48102"/>
                      <a:pt x="10895" y="45887"/>
                      <a:pt x="10895" y="44696"/>
                    </a:cubicBezTo>
                    <a:cubicBezTo>
                      <a:pt x="10895" y="43494"/>
                      <a:pt x="9942" y="21849"/>
                      <a:pt x="9942" y="21848"/>
                    </a:cubicBezTo>
                    <a:lnTo>
                      <a:pt x="9942" y="21848"/>
                    </a:lnTo>
                    <a:cubicBezTo>
                      <a:pt x="10307" y="22016"/>
                      <a:pt x="10680" y="22094"/>
                      <a:pt x="11062" y="22094"/>
                    </a:cubicBezTo>
                    <a:cubicBezTo>
                      <a:pt x="11465" y="22094"/>
                      <a:pt x="11878" y="22007"/>
                      <a:pt x="12300" y="21848"/>
                    </a:cubicBezTo>
                    <a:cubicBezTo>
                      <a:pt x="12300" y="21848"/>
                      <a:pt x="12300" y="21848"/>
                      <a:pt x="12300" y="21848"/>
                    </a:cubicBezTo>
                    <a:close/>
                    <a:moveTo>
                      <a:pt x="10966" y="0"/>
                    </a:moveTo>
                    <a:lnTo>
                      <a:pt x="10966" y="24"/>
                    </a:lnTo>
                    <a:lnTo>
                      <a:pt x="6954" y="405"/>
                    </a:lnTo>
                    <a:cubicBezTo>
                      <a:pt x="6954" y="405"/>
                      <a:pt x="7275" y="1334"/>
                      <a:pt x="7144" y="1929"/>
                    </a:cubicBezTo>
                    <a:cubicBezTo>
                      <a:pt x="7013" y="2525"/>
                      <a:pt x="5263" y="4346"/>
                      <a:pt x="4668" y="5477"/>
                    </a:cubicBezTo>
                    <a:cubicBezTo>
                      <a:pt x="4072" y="6608"/>
                      <a:pt x="2965" y="9621"/>
                      <a:pt x="2965" y="9621"/>
                    </a:cubicBezTo>
                    <a:cubicBezTo>
                      <a:pt x="2965" y="9621"/>
                      <a:pt x="536" y="13216"/>
                      <a:pt x="262" y="17693"/>
                    </a:cubicBezTo>
                    <a:cubicBezTo>
                      <a:pt x="0" y="22182"/>
                      <a:pt x="667" y="27182"/>
                      <a:pt x="1798" y="31064"/>
                    </a:cubicBezTo>
                    <a:cubicBezTo>
                      <a:pt x="2929" y="34933"/>
                      <a:pt x="5799" y="42220"/>
                      <a:pt x="5882" y="44565"/>
                    </a:cubicBezTo>
                    <a:cubicBezTo>
                      <a:pt x="5942" y="46899"/>
                      <a:pt x="4275" y="52578"/>
                      <a:pt x="4882" y="57126"/>
                    </a:cubicBezTo>
                    <a:cubicBezTo>
                      <a:pt x="5477" y="61663"/>
                      <a:pt x="8085" y="69473"/>
                      <a:pt x="8561" y="74962"/>
                    </a:cubicBezTo>
                    <a:lnTo>
                      <a:pt x="10299" y="74962"/>
                    </a:lnTo>
                    <a:cubicBezTo>
                      <a:pt x="10299" y="74962"/>
                      <a:pt x="9764" y="72557"/>
                      <a:pt x="10240" y="68152"/>
                    </a:cubicBezTo>
                    <a:cubicBezTo>
                      <a:pt x="10621" y="64473"/>
                      <a:pt x="11121" y="57448"/>
                      <a:pt x="11145" y="53352"/>
                    </a:cubicBezTo>
                    <a:cubicBezTo>
                      <a:pt x="11180" y="57448"/>
                      <a:pt x="11669" y="64473"/>
                      <a:pt x="12050" y="68152"/>
                    </a:cubicBezTo>
                    <a:cubicBezTo>
                      <a:pt x="12514" y="72557"/>
                      <a:pt x="12002" y="74962"/>
                      <a:pt x="12002" y="74962"/>
                    </a:cubicBezTo>
                    <a:lnTo>
                      <a:pt x="13740" y="74962"/>
                    </a:lnTo>
                    <a:cubicBezTo>
                      <a:pt x="14205" y="69485"/>
                      <a:pt x="16800" y="61675"/>
                      <a:pt x="17407" y="57126"/>
                    </a:cubicBezTo>
                    <a:cubicBezTo>
                      <a:pt x="18003" y="52578"/>
                      <a:pt x="16348" y="46899"/>
                      <a:pt x="16419" y="44565"/>
                    </a:cubicBezTo>
                    <a:cubicBezTo>
                      <a:pt x="16479" y="42220"/>
                      <a:pt x="19360" y="34945"/>
                      <a:pt x="20491" y="31064"/>
                    </a:cubicBezTo>
                    <a:cubicBezTo>
                      <a:pt x="21622" y="27170"/>
                      <a:pt x="22265" y="22182"/>
                      <a:pt x="22003" y="17693"/>
                    </a:cubicBezTo>
                    <a:cubicBezTo>
                      <a:pt x="21729" y="13216"/>
                      <a:pt x="19300" y="9621"/>
                      <a:pt x="19300" y="9621"/>
                    </a:cubicBezTo>
                    <a:cubicBezTo>
                      <a:pt x="19300" y="9621"/>
                      <a:pt x="18193" y="6608"/>
                      <a:pt x="17598" y="5477"/>
                    </a:cubicBezTo>
                    <a:cubicBezTo>
                      <a:pt x="17003" y="4346"/>
                      <a:pt x="15252" y="2525"/>
                      <a:pt x="15121" y="1929"/>
                    </a:cubicBezTo>
                    <a:cubicBezTo>
                      <a:pt x="14990" y="1334"/>
                      <a:pt x="15312" y="405"/>
                      <a:pt x="15312" y="405"/>
                    </a:cubicBezTo>
                    <a:lnTo>
                      <a:pt x="11299" y="24"/>
                    </a:lnTo>
                    <a:lnTo>
                      <a:pt x="11299" y="0"/>
                    </a:lnTo>
                    <a:lnTo>
                      <a:pt x="11133" y="12"/>
                    </a:lnTo>
                    <a:lnTo>
                      <a:pt x="10966" y="0"/>
                    </a:ln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32"/>
              <p:cNvSpPr/>
              <p:nvPr/>
            </p:nvSpPr>
            <p:spPr>
              <a:xfrm>
                <a:off x="5492921" y="4558908"/>
                <a:ext cx="20726" cy="15484"/>
              </a:xfrm>
              <a:custGeom>
                <a:avLst/>
                <a:gdLst/>
                <a:ahLst/>
                <a:cxnLst/>
                <a:rect l="l" t="t" r="r" b="b"/>
                <a:pathLst>
                  <a:path w="597" h="446" extrusionOk="0">
                    <a:moveTo>
                      <a:pt x="383" y="1"/>
                    </a:moveTo>
                    <a:cubicBezTo>
                      <a:pt x="326" y="1"/>
                      <a:pt x="262" y="19"/>
                      <a:pt x="203" y="56"/>
                    </a:cubicBezTo>
                    <a:cubicBezTo>
                      <a:pt x="60" y="128"/>
                      <a:pt x="1" y="271"/>
                      <a:pt x="49" y="366"/>
                    </a:cubicBezTo>
                    <a:cubicBezTo>
                      <a:pt x="81" y="418"/>
                      <a:pt x="139" y="446"/>
                      <a:pt x="208" y="446"/>
                    </a:cubicBezTo>
                    <a:cubicBezTo>
                      <a:pt x="265" y="446"/>
                      <a:pt x="330" y="427"/>
                      <a:pt x="394" y="390"/>
                    </a:cubicBezTo>
                    <a:cubicBezTo>
                      <a:pt x="525" y="306"/>
                      <a:pt x="596" y="175"/>
                      <a:pt x="537" y="80"/>
                    </a:cubicBezTo>
                    <a:cubicBezTo>
                      <a:pt x="511" y="28"/>
                      <a:pt x="452" y="1"/>
                      <a:pt x="383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32"/>
              <p:cNvSpPr/>
              <p:nvPr/>
            </p:nvSpPr>
            <p:spPr>
              <a:xfrm>
                <a:off x="5494171" y="4563317"/>
                <a:ext cx="18643" cy="1135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27" extrusionOk="0">
                    <a:moveTo>
                      <a:pt x="513" y="1"/>
                    </a:moveTo>
                    <a:cubicBezTo>
                      <a:pt x="501" y="72"/>
                      <a:pt x="453" y="144"/>
                      <a:pt x="358" y="203"/>
                    </a:cubicBezTo>
                    <a:cubicBezTo>
                      <a:pt x="297" y="234"/>
                      <a:pt x="235" y="249"/>
                      <a:pt x="181" y="249"/>
                    </a:cubicBezTo>
                    <a:cubicBezTo>
                      <a:pt x="108" y="249"/>
                      <a:pt x="47" y="222"/>
                      <a:pt x="13" y="168"/>
                    </a:cubicBezTo>
                    <a:cubicBezTo>
                      <a:pt x="13" y="156"/>
                      <a:pt x="13" y="144"/>
                      <a:pt x="1" y="144"/>
                    </a:cubicBezTo>
                    <a:cubicBezTo>
                      <a:pt x="1" y="168"/>
                      <a:pt x="1" y="215"/>
                      <a:pt x="13" y="251"/>
                    </a:cubicBezTo>
                    <a:cubicBezTo>
                      <a:pt x="47" y="298"/>
                      <a:pt x="108" y="327"/>
                      <a:pt x="180" y="327"/>
                    </a:cubicBezTo>
                    <a:cubicBezTo>
                      <a:pt x="235" y="327"/>
                      <a:pt x="296" y="311"/>
                      <a:pt x="358" y="275"/>
                    </a:cubicBezTo>
                    <a:cubicBezTo>
                      <a:pt x="477" y="203"/>
                      <a:pt x="536" y="84"/>
                      <a:pt x="513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2"/>
              <p:cNvSpPr/>
              <p:nvPr/>
            </p:nvSpPr>
            <p:spPr>
              <a:xfrm>
                <a:off x="5500802" y="4566789"/>
                <a:ext cx="23990" cy="188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43" extrusionOk="0">
                    <a:moveTo>
                      <a:pt x="442" y="1"/>
                    </a:moveTo>
                    <a:cubicBezTo>
                      <a:pt x="371" y="1"/>
                      <a:pt x="290" y="27"/>
                      <a:pt x="214" y="79"/>
                    </a:cubicBezTo>
                    <a:cubicBezTo>
                      <a:pt x="72" y="175"/>
                      <a:pt x="0" y="353"/>
                      <a:pt x="84" y="460"/>
                    </a:cubicBezTo>
                    <a:cubicBezTo>
                      <a:pt x="120" y="516"/>
                      <a:pt x="185" y="542"/>
                      <a:pt x="261" y="542"/>
                    </a:cubicBezTo>
                    <a:cubicBezTo>
                      <a:pt x="332" y="542"/>
                      <a:pt x="413" y="519"/>
                      <a:pt x="488" y="472"/>
                    </a:cubicBezTo>
                    <a:cubicBezTo>
                      <a:pt x="631" y="365"/>
                      <a:pt x="691" y="199"/>
                      <a:pt x="619" y="91"/>
                    </a:cubicBezTo>
                    <a:cubicBezTo>
                      <a:pt x="583" y="30"/>
                      <a:pt x="518" y="1"/>
                      <a:pt x="442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2"/>
              <p:cNvSpPr/>
              <p:nvPr/>
            </p:nvSpPr>
            <p:spPr>
              <a:xfrm>
                <a:off x="5502850" y="4570364"/>
                <a:ext cx="21525" cy="1520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38" extrusionOk="0">
                    <a:moveTo>
                      <a:pt x="584" y="0"/>
                    </a:moveTo>
                    <a:cubicBezTo>
                      <a:pt x="584" y="96"/>
                      <a:pt x="525" y="215"/>
                      <a:pt x="417" y="286"/>
                    </a:cubicBezTo>
                    <a:cubicBezTo>
                      <a:pt x="340" y="340"/>
                      <a:pt x="257" y="366"/>
                      <a:pt x="184" y="366"/>
                    </a:cubicBezTo>
                    <a:cubicBezTo>
                      <a:pt x="111" y="366"/>
                      <a:pt x="48" y="340"/>
                      <a:pt x="13" y="286"/>
                    </a:cubicBezTo>
                    <a:cubicBezTo>
                      <a:pt x="13" y="286"/>
                      <a:pt x="13" y="262"/>
                      <a:pt x="1" y="250"/>
                    </a:cubicBezTo>
                    <a:lnTo>
                      <a:pt x="1" y="250"/>
                    </a:lnTo>
                    <a:cubicBezTo>
                      <a:pt x="1" y="286"/>
                      <a:pt x="13" y="322"/>
                      <a:pt x="25" y="357"/>
                    </a:cubicBezTo>
                    <a:cubicBezTo>
                      <a:pt x="60" y="411"/>
                      <a:pt x="123" y="438"/>
                      <a:pt x="196" y="438"/>
                    </a:cubicBezTo>
                    <a:cubicBezTo>
                      <a:pt x="269" y="438"/>
                      <a:pt x="352" y="411"/>
                      <a:pt x="429" y="357"/>
                    </a:cubicBezTo>
                    <a:cubicBezTo>
                      <a:pt x="560" y="250"/>
                      <a:pt x="620" y="107"/>
                      <a:pt x="584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2"/>
              <p:cNvSpPr/>
              <p:nvPr/>
            </p:nvSpPr>
            <p:spPr>
              <a:xfrm>
                <a:off x="5511530" y="4573107"/>
                <a:ext cx="23191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64" extrusionOk="0">
                    <a:moveTo>
                      <a:pt x="417" y="1"/>
                    </a:moveTo>
                    <a:cubicBezTo>
                      <a:pt x="340" y="1"/>
                      <a:pt x="252" y="34"/>
                      <a:pt x="179" y="100"/>
                    </a:cubicBezTo>
                    <a:cubicBezTo>
                      <a:pt x="36" y="231"/>
                      <a:pt x="1" y="398"/>
                      <a:pt x="84" y="505"/>
                    </a:cubicBezTo>
                    <a:cubicBezTo>
                      <a:pt x="124" y="544"/>
                      <a:pt x="178" y="563"/>
                      <a:pt x="237" y="563"/>
                    </a:cubicBezTo>
                    <a:cubicBezTo>
                      <a:pt x="320" y="563"/>
                      <a:pt x="413" y="526"/>
                      <a:pt x="489" y="457"/>
                    </a:cubicBezTo>
                    <a:cubicBezTo>
                      <a:pt x="632" y="338"/>
                      <a:pt x="667" y="159"/>
                      <a:pt x="572" y="64"/>
                    </a:cubicBezTo>
                    <a:cubicBezTo>
                      <a:pt x="535" y="22"/>
                      <a:pt x="479" y="1"/>
                      <a:pt x="417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2"/>
              <p:cNvSpPr/>
              <p:nvPr/>
            </p:nvSpPr>
            <p:spPr>
              <a:xfrm>
                <a:off x="5512780" y="4576961"/>
                <a:ext cx="21108" cy="15901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58" extrusionOk="0">
                    <a:moveTo>
                      <a:pt x="560" y="1"/>
                    </a:moveTo>
                    <a:cubicBezTo>
                      <a:pt x="560" y="96"/>
                      <a:pt x="512" y="203"/>
                      <a:pt x="429" y="275"/>
                    </a:cubicBezTo>
                    <a:cubicBezTo>
                      <a:pt x="353" y="344"/>
                      <a:pt x="260" y="381"/>
                      <a:pt x="178" y="381"/>
                    </a:cubicBezTo>
                    <a:cubicBezTo>
                      <a:pt x="118" y="381"/>
                      <a:pt x="64" y="362"/>
                      <a:pt x="24" y="322"/>
                    </a:cubicBezTo>
                    <a:cubicBezTo>
                      <a:pt x="12" y="298"/>
                      <a:pt x="12" y="287"/>
                      <a:pt x="0" y="275"/>
                    </a:cubicBezTo>
                    <a:lnTo>
                      <a:pt x="0" y="275"/>
                    </a:lnTo>
                    <a:cubicBezTo>
                      <a:pt x="0" y="322"/>
                      <a:pt x="12" y="358"/>
                      <a:pt x="36" y="394"/>
                    </a:cubicBezTo>
                    <a:cubicBezTo>
                      <a:pt x="75" y="438"/>
                      <a:pt x="128" y="458"/>
                      <a:pt x="186" y="458"/>
                    </a:cubicBezTo>
                    <a:cubicBezTo>
                      <a:pt x="270" y="458"/>
                      <a:pt x="364" y="416"/>
                      <a:pt x="441" y="346"/>
                    </a:cubicBezTo>
                    <a:cubicBezTo>
                      <a:pt x="572" y="239"/>
                      <a:pt x="608" y="108"/>
                      <a:pt x="560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32"/>
              <p:cNvSpPr/>
              <p:nvPr/>
            </p:nvSpPr>
            <p:spPr>
              <a:xfrm>
                <a:off x="5525174" y="4580294"/>
                <a:ext cx="23191" cy="19546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63" extrusionOk="0">
                    <a:moveTo>
                      <a:pt x="431" y="1"/>
                    </a:moveTo>
                    <a:cubicBezTo>
                      <a:pt x="348" y="1"/>
                      <a:pt x="256" y="38"/>
                      <a:pt x="179" y="107"/>
                    </a:cubicBezTo>
                    <a:cubicBezTo>
                      <a:pt x="48" y="226"/>
                      <a:pt x="1" y="405"/>
                      <a:pt x="96" y="500"/>
                    </a:cubicBezTo>
                    <a:cubicBezTo>
                      <a:pt x="132" y="541"/>
                      <a:pt x="186" y="563"/>
                      <a:pt x="248" y="563"/>
                    </a:cubicBezTo>
                    <a:cubicBezTo>
                      <a:pt x="328" y="563"/>
                      <a:pt x="420" y="527"/>
                      <a:pt x="501" y="452"/>
                    </a:cubicBezTo>
                    <a:cubicBezTo>
                      <a:pt x="632" y="333"/>
                      <a:pt x="667" y="155"/>
                      <a:pt x="584" y="60"/>
                    </a:cubicBezTo>
                    <a:cubicBezTo>
                      <a:pt x="544" y="20"/>
                      <a:pt x="490" y="1"/>
                      <a:pt x="431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32"/>
              <p:cNvSpPr/>
              <p:nvPr/>
            </p:nvSpPr>
            <p:spPr>
              <a:xfrm>
                <a:off x="5527257" y="4583175"/>
                <a:ext cx="21108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82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560" y="96"/>
                      <a:pt x="512" y="215"/>
                      <a:pt x="417" y="298"/>
                    </a:cubicBezTo>
                    <a:cubicBezTo>
                      <a:pt x="333" y="368"/>
                      <a:pt x="236" y="410"/>
                      <a:pt x="154" y="410"/>
                    </a:cubicBezTo>
                    <a:cubicBezTo>
                      <a:pt x="96" y="410"/>
                      <a:pt x="46" y="390"/>
                      <a:pt x="12" y="346"/>
                    </a:cubicBezTo>
                    <a:cubicBezTo>
                      <a:pt x="12" y="346"/>
                      <a:pt x="12" y="334"/>
                      <a:pt x="0" y="310"/>
                    </a:cubicBezTo>
                    <a:lnTo>
                      <a:pt x="0" y="310"/>
                    </a:lnTo>
                    <a:cubicBezTo>
                      <a:pt x="0" y="358"/>
                      <a:pt x="12" y="393"/>
                      <a:pt x="36" y="417"/>
                    </a:cubicBezTo>
                    <a:cubicBezTo>
                      <a:pt x="76" y="462"/>
                      <a:pt x="130" y="482"/>
                      <a:pt x="190" y="482"/>
                    </a:cubicBezTo>
                    <a:cubicBezTo>
                      <a:pt x="272" y="482"/>
                      <a:pt x="365" y="444"/>
                      <a:pt x="441" y="381"/>
                    </a:cubicBezTo>
                    <a:cubicBezTo>
                      <a:pt x="560" y="262"/>
                      <a:pt x="607" y="96"/>
                      <a:pt x="548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32"/>
              <p:cNvSpPr/>
              <p:nvPr/>
            </p:nvSpPr>
            <p:spPr>
              <a:xfrm>
                <a:off x="5496671" y="4462046"/>
                <a:ext cx="131892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715" extrusionOk="0">
                    <a:moveTo>
                      <a:pt x="1667" y="1"/>
                    </a:moveTo>
                    <a:cubicBezTo>
                      <a:pt x="1667" y="1"/>
                      <a:pt x="1726" y="930"/>
                      <a:pt x="1203" y="1668"/>
                    </a:cubicBezTo>
                    <a:cubicBezTo>
                      <a:pt x="667" y="2394"/>
                      <a:pt x="0" y="2799"/>
                      <a:pt x="345" y="3132"/>
                    </a:cubicBezTo>
                    <a:cubicBezTo>
                      <a:pt x="601" y="3397"/>
                      <a:pt x="1465" y="3714"/>
                      <a:pt x="2054" y="3714"/>
                    </a:cubicBezTo>
                    <a:cubicBezTo>
                      <a:pt x="2206" y="3714"/>
                      <a:pt x="2340" y="3693"/>
                      <a:pt x="2441" y="3644"/>
                    </a:cubicBezTo>
                    <a:cubicBezTo>
                      <a:pt x="2846" y="3454"/>
                      <a:pt x="3798" y="2287"/>
                      <a:pt x="3274" y="132"/>
                    </a:cubicBezTo>
                    <a:lnTo>
                      <a:pt x="1667" y="1"/>
                    </a:ln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32"/>
              <p:cNvSpPr/>
              <p:nvPr/>
            </p:nvSpPr>
            <p:spPr>
              <a:xfrm>
                <a:off x="5542533" y="4581335"/>
                <a:ext cx="33120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72" extrusionOk="0">
                    <a:moveTo>
                      <a:pt x="604" y="1"/>
                    </a:moveTo>
                    <a:cubicBezTo>
                      <a:pt x="497" y="1"/>
                      <a:pt x="375" y="43"/>
                      <a:pt x="275" y="125"/>
                    </a:cubicBezTo>
                    <a:cubicBezTo>
                      <a:pt x="72" y="291"/>
                      <a:pt x="1" y="530"/>
                      <a:pt x="120" y="672"/>
                    </a:cubicBezTo>
                    <a:cubicBezTo>
                      <a:pt x="169" y="738"/>
                      <a:pt x="249" y="771"/>
                      <a:pt x="341" y="771"/>
                    </a:cubicBezTo>
                    <a:cubicBezTo>
                      <a:pt x="448" y="771"/>
                      <a:pt x="570" y="727"/>
                      <a:pt x="679" y="637"/>
                    </a:cubicBezTo>
                    <a:cubicBezTo>
                      <a:pt x="882" y="482"/>
                      <a:pt x="953" y="232"/>
                      <a:pt x="834" y="101"/>
                    </a:cubicBezTo>
                    <a:cubicBezTo>
                      <a:pt x="784" y="34"/>
                      <a:pt x="699" y="1"/>
                      <a:pt x="604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2"/>
              <p:cNvSpPr/>
              <p:nvPr/>
            </p:nvSpPr>
            <p:spPr>
              <a:xfrm>
                <a:off x="5774029" y="4558908"/>
                <a:ext cx="20692" cy="1548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6" extrusionOk="0">
                    <a:moveTo>
                      <a:pt x="208" y="1"/>
                    </a:moveTo>
                    <a:cubicBezTo>
                      <a:pt x="138" y="1"/>
                      <a:pt x="81" y="28"/>
                      <a:pt x="48" y="80"/>
                    </a:cubicBezTo>
                    <a:cubicBezTo>
                      <a:pt x="0" y="175"/>
                      <a:pt x="60" y="318"/>
                      <a:pt x="203" y="390"/>
                    </a:cubicBezTo>
                    <a:cubicBezTo>
                      <a:pt x="262" y="427"/>
                      <a:pt x="325" y="446"/>
                      <a:pt x="382" y="446"/>
                    </a:cubicBezTo>
                    <a:cubicBezTo>
                      <a:pt x="451" y="446"/>
                      <a:pt x="510" y="418"/>
                      <a:pt x="536" y="366"/>
                    </a:cubicBezTo>
                    <a:cubicBezTo>
                      <a:pt x="596" y="271"/>
                      <a:pt x="524" y="128"/>
                      <a:pt x="393" y="56"/>
                    </a:cubicBezTo>
                    <a:cubicBezTo>
                      <a:pt x="329" y="19"/>
                      <a:pt x="264" y="1"/>
                      <a:pt x="208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2"/>
              <p:cNvSpPr/>
              <p:nvPr/>
            </p:nvSpPr>
            <p:spPr>
              <a:xfrm>
                <a:off x="5774445" y="4563317"/>
                <a:ext cx="19442" cy="1135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27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0" y="84"/>
                      <a:pt x="60" y="203"/>
                      <a:pt x="203" y="275"/>
                    </a:cubicBezTo>
                    <a:cubicBezTo>
                      <a:pt x="259" y="311"/>
                      <a:pt x="317" y="327"/>
                      <a:pt x="370" y="327"/>
                    </a:cubicBezTo>
                    <a:cubicBezTo>
                      <a:pt x="441" y="327"/>
                      <a:pt x="502" y="298"/>
                      <a:pt x="536" y="251"/>
                    </a:cubicBezTo>
                    <a:cubicBezTo>
                      <a:pt x="560" y="215"/>
                      <a:pt x="560" y="168"/>
                      <a:pt x="560" y="144"/>
                    </a:cubicBezTo>
                    <a:cubicBezTo>
                      <a:pt x="536" y="144"/>
                      <a:pt x="536" y="156"/>
                      <a:pt x="536" y="168"/>
                    </a:cubicBezTo>
                    <a:cubicBezTo>
                      <a:pt x="502" y="222"/>
                      <a:pt x="441" y="249"/>
                      <a:pt x="370" y="249"/>
                    </a:cubicBezTo>
                    <a:cubicBezTo>
                      <a:pt x="317" y="249"/>
                      <a:pt x="259" y="234"/>
                      <a:pt x="203" y="203"/>
                    </a:cubicBezTo>
                    <a:cubicBezTo>
                      <a:pt x="95" y="144"/>
                      <a:pt x="48" y="72"/>
                      <a:pt x="36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2"/>
              <p:cNvSpPr/>
              <p:nvPr/>
            </p:nvSpPr>
            <p:spPr>
              <a:xfrm>
                <a:off x="5762017" y="4566754"/>
                <a:ext cx="24025" cy="18886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44" extrusionOk="0">
                    <a:moveTo>
                      <a:pt x="252" y="0"/>
                    </a:moveTo>
                    <a:cubicBezTo>
                      <a:pt x="180" y="0"/>
                      <a:pt x="114" y="27"/>
                      <a:pt x="72" y="80"/>
                    </a:cubicBezTo>
                    <a:cubicBezTo>
                      <a:pt x="1" y="200"/>
                      <a:pt x="60" y="366"/>
                      <a:pt x="215" y="473"/>
                    </a:cubicBezTo>
                    <a:cubicBezTo>
                      <a:pt x="285" y="520"/>
                      <a:pt x="365" y="543"/>
                      <a:pt x="438" y="543"/>
                    </a:cubicBezTo>
                    <a:cubicBezTo>
                      <a:pt x="515" y="543"/>
                      <a:pt x="583" y="517"/>
                      <a:pt x="620" y="461"/>
                    </a:cubicBezTo>
                    <a:cubicBezTo>
                      <a:pt x="691" y="342"/>
                      <a:pt x="632" y="176"/>
                      <a:pt x="477" y="80"/>
                    </a:cubicBezTo>
                    <a:cubicBezTo>
                      <a:pt x="406" y="27"/>
                      <a:pt x="325" y="0"/>
                      <a:pt x="252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2"/>
              <p:cNvSpPr/>
              <p:nvPr/>
            </p:nvSpPr>
            <p:spPr>
              <a:xfrm>
                <a:off x="5762850" y="4570364"/>
                <a:ext cx="21941" cy="1520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38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1" y="107"/>
                      <a:pt x="60" y="250"/>
                      <a:pt x="203" y="357"/>
                    </a:cubicBezTo>
                    <a:cubicBezTo>
                      <a:pt x="281" y="411"/>
                      <a:pt x="364" y="438"/>
                      <a:pt x="437" y="438"/>
                    </a:cubicBezTo>
                    <a:cubicBezTo>
                      <a:pt x="510" y="438"/>
                      <a:pt x="572" y="411"/>
                      <a:pt x="608" y="357"/>
                    </a:cubicBezTo>
                    <a:cubicBezTo>
                      <a:pt x="620" y="322"/>
                      <a:pt x="632" y="286"/>
                      <a:pt x="632" y="250"/>
                    </a:cubicBezTo>
                    <a:lnTo>
                      <a:pt x="632" y="250"/>
                    </a:lnTo>
                    <a:cubicBezTo>
                      <a:pt x="620" y="262"/>
                      <a:pt x="620" y="286"/>
                      <a:pt x="620" y="286"/>
                    </a:cubicBezTo>
                    <a:cubicBezTo>
                      <a:pt x="584" y="340"/>
                      <a:pt x="522" y="366"/>
                      <a:pt x="449" y="366"/>
                    </a:cubicBezTo>
                    <a:cubicBezTo>
                      <a:pt x="376" y="366"/>
                      <a:pt x="292" y="340"/>
                      <a:pt x="215" y="286"/>
                    </a:cubicBezTo>
                    <a:cubicBezTo>
                      <a:pt x="120" y="215"/>
                      <a:pt x="60" y="96"/>
                      <a:pt x="60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2"/>
              <p:cNvSpPr/>
              <p:nvPr/>
            </p:nvSpPr>
            <p:spPr>
              <a:xfrm>
                <a:off x="5753337" y="4573524"/>
                <a:ext cx="22775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64" extrusionOk="0">
                    <a:moveTo>
                      <a:pt x="249" y="1"/>
                    </a:moveTo>
                    <a:cubicBezTo>
                      <a:pt x="185" y="1"/>
                      <a:pt x="127" y="22"/>
                      <a:pt x="84" y="64"/>
                    </a:cubicBezTo>
                    <a:cubicBezTo>
                      <a:pt x="1" y="159"/>
                      <a:pt x="37" y="338"/>
                      <a:pt x="168" y="457"/>
                    </a:cubicBezTo>
                    <a:cubicBezTo>
                      <a:pt x="251" y="526"/>
                      <a:pt x="346" y="563"/>
                      <a:pt x="428" y="563"/>
                    </a:cubicBezTo>
                    <a:cubicBezTo>
                      <a:pt x="486" y="563"/>
                      <a:pt x="538" y="544"/>
                      <a:pt x="572" y="505"/>
                    </a:cubicBezTo>
                    <a:cubicBezTo>
                      <a:pt x="656" y="397"/>
                      <a:pt x="620" y="231"/>
                      <a:pt x="489" y="100"/>
                    </a:cubicBezTo>
                    <a:cubicBezTo>
                      <a:pt x="416" y="34"/>
                      <a:pt x="329" y="1"/>
                      <a:pt x="249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32"/>
              <p:cNvSpPr/>
              <p:nvPr/>
            </p:nvSpPr>
            <p:spPr>
              <a:xfrm>
                <a:off x="5753337" y="4576961"/>
                <a:ext cx="21143" cy="15901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58" extrusionOk="0">
                    <a:moveTo>
                      <a:pt x="49" y="1"/>
                    </a:moveTo>
                    <a:cubicBezTo>
                      <a:pt x="1" y="108"/>
                      <a:pt x="49" y="239"/>
                      <a:pt x="168" y="346"/>
                    </a:cubicBezTo>
                    <a:cubicBezTo>
                      <a:pt x="245" y="416"/>
                      <a:pt x="339" y="458"/>
                      <a:pt x="422" y="458"/>
                    </a:cubicBezTo>
                    <a:cubicBezTo>
                      <a:pt x="480" y="458"/>
                      <a:pt x="533" y="438"/>
                      <a:pt x="572" y="394"/>
                    </a:cubicBezTo>
                    <a:cubicBezTo>
                      <a:pt x="596" y="358"/>
                      <a:pt x="608" y="322"/>
                      <a:pt x="608" y="275"/>
                    </a:cubicBezTo>
                    <a:lnTo>
                      <a:pt x="608" y="275"/>
                    </a:lnTo>
                    <a:cubicBezTo>
                      <a:pt x="596" y="287"/>
                      <a:pt x="596" y="298"/>
                      <a:pt x="584" y="322"/>
                    </a:cubicBezTo>
                    <a:cubicBezTo>
                      <a:pt x="545" y="362"/>
                      <a:pt x="490" y="381"/>
                      <a:pt x="431" y="381"/>
                    </a:cubicBezTo>
                    <a:cubicBezTo>
                      <a:pt x="348" y="381"/>
                      <a:pt x="256" y="344"/>
                      <a:pt x="179" y="275"/>
                    </a:cubicBezTo>
                    <a:cubicBezTo>
                      <a:pt x="96" y="203"/>
                      <a:pt x="49" y="96"/>
                      <a:pt x="49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32"/>
              <p:cNvSpPr/>
              <p:nvPr/>
            </p:nvSpPr>
            <p:spPr>
              <a:xfrm>
                <a:off x="5738895" y="4580294"/>
                <a:ext cx="22740" cy="1958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4" extrusionOk="0">
                    <a:moveTo>
                      <a:pt x="237" y="1"/>
                    </a:moveTo>
                    <a:cubicBezTo>
                      <a:pt x="178" y="1"/>
                      <a:pt x="123" y="20"/>
                      <a:pt x="84" y="60"/>
                    </a:cubicBezTo>
                    <a:cubicBezTo>
                      <a:pt x="0" y="167"/>
                      <a:pt x="36" y="345"/>
                      <a:pt x="167" y="464"/>
                    </a:cubicBezTo>
                    <a:cubicBezTo>
                      <a:pt x="240" y="531"/>
                      <a:pt x="331" y="564"/>
                      <a:pt x="412" y="564"/>
                    </a:cubicBezTo>
                    <a:cubicBezTo>
                      <a:pt x="476" y="564"/>
                      <a:pt x="535" y="542"/>
                      <a:pt x="572" y="500"/>
                    </a:cubicBezTo>
                    <a:cubicBezTo>
                      <a:pt x="655" y="405"/>
                      <a:pt x="619" y="226"/>
                      <a:pt x="488" y="107"/>
                    </a:cubicBezTo>
                    <a:cubicBezTo>
                      <a:pt x="412" y="38"/>
                      <a:pt x="320" y="1"/>
                      <a:pt x="237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32"/>
              <p:cNvSpPr/>
              <p:nvPr/>
            </p:nvSpPr>
            <p:spPr>
              <a:xfrm>
                <a:off x="5738895" y="4583175"/>
                <a:ext cx="21941" cy="16734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82" extrusionOk="0">
                    <a:moveTo>
                      <a:pt x="72" y="0"/>
                    </a:moveTo>
                    <a:lnTo>
                      <a:pt x="72" y="0"/>
                    </a:lnTo>
                    <a:cubicBezTo>
                      <a:pt x="0" y="96"/>
                      <a:pt x="48" y="262"/>
                      <a:pt x="179" y="381"/>
                    </a:cubicBezTo>
                    <a:cubicBezTo>
                      <a:pt x="255" y="444"/>
                      <a:pt x="347" y="482"/>
                      <a:pt x="430" y="482"/>
                    </a:cubicBezTo>
                    <a:cubicBezTo>
                      <a:pt x="489" y="482"/>
                      <a:pt x="544" y="462"/>
                      <a:pt x="584" y="417"/>
                    </a:cubicBezTo>
                    <a:cubicBezTo>
                      <a:pt x="607" y="393"/>
                      <a:pt x="631" y="358"/>
                      <a:pt x="631" y="310"/>
                    </a:cubicBezTo>
                    <a:lnTo>
                      <a:pt x="631" y="310"/>
                    </a:lnTo>
                    <a:cubicBezTo>
                      <a:pt x="607" y="334"/>
                      <a:pt x="607" y="346"/>
                      <a:pt x="607" y="346"/>
                    </a:cubicBezTo>
                    <a:cubicBezTo>
                      <a:pt x="573" y="390"/>
                      <a:pt x="523" y="410"/>
                      <a:pt x="467" y="410"/>
                    </a:cubicBezTo>
                    <a:cubicBezTo>
                      <a:pt x="386" y="410"/>
                      <a:pt x="292" y="368"/>
                      <a:pt x="214" y="298"/>
                    </a:cubicBezTo>
                    <a:cubicBezTo>
                      <a:pt x="107" y="215"/>
                      <a:pt x="60" y="96"/>
                      <a:pt x="72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32"/>
              <p:cNvSpPr/>
              <p:nvPr/>
            </p:nvSpPr>
            <p:spPr>
              <a:xfrm>
                <a:off x="5659531" y="4462046"/>
                <a:ext cx="131475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715" extrusionOk="0">
                    <a:moveTo>
                      <a:pt x="2119" y="1"/>
                    </a:moveTo>
                    <a:lnTo>
                      <a:pt x="512" y="132"/>
                    </a:lnTo>
                    <a:cubicBezTo>
                      <a:pt x="0" y="2287"/>
                      <a:pt x="953" y="3454"/>
                      <a:pt x="1346" y="3644"/>
                    </a:cubicBezTo>
                    <a:cubicBezTo>
                      <a:pt x="1448" y="3693"/>
                      <a:pt x="1584" y="3714"/>
                      <a:pt x="1737" y="3714"/>
                    </a:cubicBezTo>
                    <a:cubicBezTo>
                      <a:pt x="2330" y="3714"/>
                      <a:pt x="3188" y="3397"/>
                      <a:pt x="3453" y="3132"/>
                    </a:cubicBezTo>
                    <a:cubicBezTo>
                      <a:pt x="3786" y="2799"/>
                      <a:pt x="3120" y="2394"/>
                      <a:pt x="2584" y="1668"/>
                    </a:cubicBezTo>
                    <a:cubicBezTo>
                      <a:pt x="2060" y="930"/>
                      <a:pt x="2119" y="1"/>
                      <a:pt x="2119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32"/>
              <p:cNvSpPr/>
              <p:nvPr/>
            </p:nvSpPr>
            <p:spPr>
              <a:xfrm>
                <a:off x="5711607" y="4580988"/>
                <a:ext cx="33086" cy="26732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70" extrusionOk="0">
                    <a:moveTo>
                      <a:pt x="340" y="0"/>
                    </a:moveTo>
                    <a:cubicBezTo>
                      <a:pt x="249" y="0"/>
                      <a:pt x="169" y="33"/>
                      <a:pt x="119" y="99"/>
                    </a:cubicBezTo>
                    <a:cubicBezTo>
                      <a:pt x="0" y="242"/>
                      <a:pt x="72" y="480"/>
                      <a:pt x="274" y="635"/>
                    </a:cubicBezTo>
                    <a:cubicBezTo>
                      <a:pt x="383" y="725"/>
                      <a:pt x="506" y="769"/>
                      <a:pt x="613" y="769"/>
                    </a:cubicBezTo>
                    <a:cubicBezTo>
                      <a:pt x="704" y="769"/>
                      <a:pt x="784" y="737"/>
                      <a:pt x="834" y="671"/>
                    </a:cubicBezTo>
                    <a:cubicBezTo>
                      <a:pt x="953" y="528"/>
                      <a:pt x="881" y="290"/>
                      <a:pt x="679" y="135"/>
                    </a:cubicBezTo>
                    <a:cubicBezTo>
                      <a:pt x="570" y="45"/>
                      <a:pt x="447" y="0"/>
                      <a:pt x="340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32"/>
              <p:cNvSpPr/>
              <p:nvPr/>
            </p:nvSpPr>
            <p:spPr>
              <a:xfrm>
                <a:off x="5150260" y="2625455"/>
                <a:ext cx="80649" cy="188204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5421" extrusionOk="0">
                    <a:moveTo>
                      <a:pt x="703" y="253"/>
                    </a:moveTo>
                    <a:lnTo>
                      <a:pt x="703" y="253"/>
                    </a:lnTo>
                    <a:cubicBezTo>
                      <a:pt x="703" y="253"/>
                      <a:pt x="703" y="253"/>
                      <a:pt x="703" y="253"/>
                    </a:cubicBezTo>
                    <a:lnTo>
                      <a:pt x="703" y="253"/>
                    </a:lnTo>
                    <a:cubicBezTo>
                      <a:pt x="703" y="253"/>
                      <a:pt x="703" y="253"/>
                      <a:pt x="703" y="253"/>
                    </a:cubicBezTo>
                    <a:close/>
                    <a:moveTo>
                      <a:pt x="1266" y="0"/>
                    </a:moveTo>
                    <a:cubicBezTo>
                      <a:pt x="990" y="0"/>
                      <a:pt x="712" y="253"/>
                      <a:pt x="703" y="253"/>
                    </a:cubicBezTo>
                    <a:cubicBezTo>
                      <a:pt x="703" y="253"/>
                      <a:pt x="703" y="253"/>
                      <a:pt x="703" y="253"/>
                    </a:cubicBezTo>
                    <a:lnTo>
                      <a:pt x="703" y="253"/>
                    </a:lnTo>
                    <a:cubicBezTo>
                      <a:pt x="703" y="884"/>
                      <a:pt x="108" y="1908"/>
                      <a:pt x="60" y="2848"/>
                    </a:cubicBezTo>
                    <a:cubicBezTo>
                      <a:pt x="1" y="4039"/>
                      <a:pt x="108" y="5027"/>
                      <a:pt x="227" y="5051"/>
                    </a:cubicBezTo>
                    <a:cubicBezTo>
                      <a:pt x="228" y="5051"/>
                      <a:pt x="229" y="5051"/>
                      <a:pt x="229" y="5051"/>
                    </a:cubicBezTo>
                    <a:cubicBezTo>
                      <a:pt x="511" y="5051"/>
                      <a:pt x="287" y="3003"/>
                      <a:pt x="417" y="3003"/>
                    </a:cubicBezTo>
                    <a:cubicBezTo>
                      <a:pt x="548" y="3003"/>
                      <a:pt x="417" y="5384"/>
                      <a:pt x="715" y="5420"/>
                    </a:cubicBezTo>
                    <a:cubicBezTo>
                      <a:pt x="718" y="5420"/>
                      <a:pt x="721" y="5421"/>
                      <a:pt x="724" y="5421"/>
                    </a:cubicBezTo>
                    <a:cubicBezTo>
                      <a:pt x="1006" y="5421"/>
                      <a:pt x="755" y="3050"/>
                      <a:pt x="915" y="3050"/>
                    </a:cubicBezTo>
                    <a:cubicBezTo>
                      <a:pt x="916" y="3050"/>
                      <a:pt x="917" y="3050"/>
                      <a:pt x="917" y="3050"/>
                    </a:cubicBezTo>
                    <a:cubicBezTo>
                      <a:pt x="1072" y="3086"/>
                      <a:pt x="917" y="5217"/>
                      <a:pt x="1287" y="5217"/>
                    </a:cubicBezTo>
                    <a:cubicBezTo>
                      <a:pt x="1489" y="5217"/>
                      <a:pt x="1298" y="2027"/>
                      <a:pt x="1477" y="1955"/>
                    </a:cubicBezTo>
                    <a:lnTo>
                      <a:pt x="1477" y="1955"/>
                    </a:lnTo>
                    <a:cubicBezTo>
                      <a:pt x="1902" y="2274"/>
                      <a:pt x="1789" y="3551"/>
                      <a:pt x="2053" y="3551"/>
                    </a:cubicBezTo>
                    <a:cubicBezTo>
                      <a:pt x="2056" y="3551"/>
                      <a:pt x="2058" y="3551"/>
                      <a:pt x="2060" y="3551"/>
                    </a:cubicBezTo>
                    <a:cubicBezTo>
                      <a:pt x="2322" y="3515"/>
                      <a:pt x="2191" y="2562"/>
                      <a:pt x="2060" y="1967"/>
                    </a:cubicBezTo>
                    <a:cubicBezTo>
                      <a:pt x="1846" y="1015"/>
                      <a:pt x="1656" y="276"/>
                      <a:pt x="1656" y="276"/>
                    </a:cubicBezTo>
                    <a:cubicBezTo>
                      <a:pt x="1552" y="69"/>
                      <a:pt x="1409" y="0"/>
                      <a:pt x="1266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32"/>
              <p:cNvSpPr/>
              <p:nvPr/>
            </p:nvSpPr>
            <p:spPr>
              <a:xfrm>
                <a:off x="5315619" y="1557406"/>
                <a:ext cx="299300" cy="25434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326" extrusionOk="0">
                    <a:moveTo>
                      <a:pt x="2239" y="1"/>
                    </a:moveTo>
                    <a:cubicBezTo>
                      <a:pt x="2119" y="1942"/>
                      <a:pt x="0" y="5097"/>
                      <a:pt x="2655" y="6764"/>
                    </a:cubicBezTo>
                    <a:cubicBezTo>
                      <a:pt x="3297" y="7166"/>
                      <a:pt x="3925" y="7326"/>
                      <a:pt x="4517" y="7326"/>
                    </a:cubicBezTo>
                    <a:cubicBezTo>
                      <a:pt x="6837" y="7326"/>
                      <a:pt x="8620" y="4870"/>
                      <a:pt x="8620" y="4870"/>
                    </a:cubicBezTo>
                    <a:cubicBezTo>
                      <a:pt x="8620" y="4870"/>
                      <a:pt x="2584" y="263"/>
                      <a:pt x="2239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32"/>
              <p:cNvSpPr/>
              <p:nvPr/>
            </p:nvSpPr>
            <p:spPr>
              <a:xfrm>
                <a:off x="5352385" y="1666940"/>
                <a:ext cx="276698" cy="14560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4194" extrusionOk="0">
                    <a:moveTo>
                      <a:pt x="7704" y="1180"/>
                    </a:moveTo>
                    <a:lnTo>
                      <a:pt x="7704" y="1180"/>
                    </a:lnTo>
                    <a:cubicBezTo>
                      <a:pt x="7704" y="1180"/>
                      <a:pt x="7704" y="1180"/>
                      <a:pt x="7704" y="1180"/>
                    </a:cubicBezTo>
                    <a:lnTo>
                      <a:pt x="7704" y="1180"/>
                    </a:lnTo>
                    <a:cubicBezTo>
                      <a:pt x="7704" y="1180"/>
                      <a:pt x="7704" y="1180"/>
                      <a:pt x="7704" y="1180"/>
                    </a:cubicBezTo>
                    <a:close/>
                    <a:moveTo>
                      <a:pt x="406" y="1"/>
                    </a:moveTo>
                    <a:lnTo>
                      <a:pt x="406" y="1"/>
                    </a:lnTo>
                    <a:cubicBezTo>
                      <a:pt x="108" y="1358"/>
                      <a:pt x="1" y="2561"/>
                      <a:pt x="1572" y="3609"/>
                    </a:cubicBezTo>
                    <a:cubicBezTo>
                      <a:pt x="2212" y="4025"/>
                      <a:pt x="2859" y="4194"/>
                      <a:pt x="3481" y="4194"/>
                    </a:cubicBezTo>
                    <a:cubicBezTo>
                      <a:pt x="5916" y="4194"/>
                      <a:pt x="7970" y="1607"/>
                      <a:pt x="7704" y="1180"/>
                    </a:cubicBezTo>
                    <a:lnTo>
                      <a:pt x="7704" y="1180"/>
                    </a:lnTo>
                    <a:cubicBezTo>
                      <a:pt x="7702" y="1192"/>
                      <a:pt x="5741" y="3259"/>
                      <a:pt x="3518" y="3259"/>
                    </a:cubicBezTo>
                    <a:cubicBezTo>
                      <a:pt x="2925" y="3259"/>
                      <a:pt x="2313" y="3112"/>
                      <a:pt x="1715" y="2739"/>
                    </a:cubicBezTo>
                    <a:cubicBezTo>
                      <a:pt x="584" y="2025"/>
                      <a:pt x="310" y="1049"/>
                      <a:pt x="406" y="1"/>
                    </a:cubicBezTo>
                    <a:close/>
                  </a:path>
                </a:pathLst>
              </a:custGeom>
              <a:solidFill>
                <a:srgbClr val="3B1017">
                  <a:alpha val="705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32"/>
              <p:cNvSpPr/>
              <p:nvPr/>
            </p:nvSpPr>
            <p:spPr>
              <a:xfrm>
                <a:off x="5697546" y="1736826"/>
                <a:ext cx="175705" cy="114116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287" extrusionOk="0">
                    <a:moveTo>
                      <a:pt x="1" y="0"/>
                    </a:moveTo>
                    <a:cubicBezTo>
                      <a:pt x="1" y="0"/>
                      <a:pt x="1775" y="2572"/>
                      <a:pt x="3751" y="3286"/>
                    </a:cubicBezTo>
                    <a:cubicBezTo>
                      <a:pt x="4239" y="2429"/>
                      <a:pt x="4680" y="1476"/>
                      <a:pt x="5061" y="48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B1017">
                  <a:alpha val="705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32"/>
              <p:cNvSpPr/>
              <p:nvPr/>
            </p:nvSpPr>
            <p:spPr>
              <a:xfrm>
                <a:off x="5672341" y="1557406"/>
                <a:ext cx="299300" cy="25434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326" extrusionOk="0">
                    <a:moveTo>
                      <a:pt x="6382" y="1"/>
                    </a:moveTo>
                    <a:cubicBezTo>
                      <a:pt x="6037" y="263"/>
                      <a:pt x="0" y="4870"/>
                      <a:pt x="0" y="4870"/>
                    </a:cubicBezTo>
                    <a:cubicBezTo>
                      <a:pt x="0" y="4870"/>
                      <a:pt x="1783" y="7326"/>
                      <a:pt x="4103" y="7326"/>
                    </a:cubicBezTo>
                    <a:cubicBezTo>
                      <a:pt x="4696" y="7326"/>
                      <a:pt x="5323" y="7166"/>
                      <a:pt x="5965" y="6764"/>
                    </a:cubicBezTo>
                    <a:cubicBezTo>
                      <a:pt x="8620" y="5097"/>
                      <a:pt x="6501" y="1942"/>
                      <a:pt x="6382" y="1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32"/>
              <p:cNvSpPr/>
              <p:nvPr/>
            </p:nvSpPr>
            <p:spPr>
              <a:xfrm>
                <a:off x="5658558" y="1666940"/>
                <a:ext cx="276698" cy="14560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4194" extrusionOk="0">
                    <a:moveTo>
                      <a:pt x="7565" y="1"/>
                    </a:moveTo>
                    <a:lnTo>
                      <a:pt x="7565" y="1"/>
                    </a:lnTo>
                    <a:cubicBezTo>
                      <a:pt x="7660" y="1049"/>
                      <a:pt x="7386" y="2025"/>
                      <a:pt x="6255" y="2739"/>
                    </a:cubicBezTo>
                    <a:cubicBezTo>
                      <a:pt x="5660" y="3112"/>
                      <a:pt x="5050" y="3259"/>
                      <a:pt x="4458" y="3259"/>
                    </a:cubicBezTo>
                    <a:cubicBezTo>
                      <a:pt x="2235" y="3259"/>
                      <a:pt x="266" y="1180"/>
                      <a:pt x="266" y="1180"/>
                    </a:cubicBezTo>
                    <a:lnTo>
                      <a:pt x="266" y="1180"/>
                    </a:lnTo>
                    <a:cubicBezTo>
                      <a:pt x="1" y="1606"/>
                      <a:pt x="2054" y="4194"/>
                      <a:pt x="4490" y="4194"/>
                    </a:cubicBezTo>
                    <a:cubicBezTo>
                      <a:pt x="5112" y="4194"/>
                      <a:pt x="5759" y="4025"/>
                      <a:pt x="6398" y="3609"/>
                    </a:cubicBezTo>
                    <a:cubicBezTo>
                      <a:pt x="7970" y="2561"/>
                      <a:pt x="7862" y="1358"/>
                      <a:pt x="7565" y="1"/>
                    </a:cubicBezTo>
                    <a:close/>
                  </a:path>
                </a:pathLst>
              </a:custGeom>
              <a:solidFill>
                <a:srgbClr val="3B1017">
                  <a:alpha val="705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32"/>
              <p:cNvSpPr/>
              <p:nvPr/>
            </p:nvSpPr>
            <p:spPr>
              <a:xfrm>
                <a:off x="5372660" y="534941"/>
                <a:ext cx="574575" cy="584365"/>
              </a:xfrm>
              <a:custGeom>
                <a:avLst/>
                <a:gdLst/>
                <a:ahLst/>
                <a:cxnLst/>
                <a:rect l="l" t="t" r="r" b="b"/>
                <a:pathLst>
                  <a:path w="16550" h="16832" extrusionOk="0">
                    <a:moveTo>
                      <a:pt x="6425" y="1"/>
                    </a:moveTo>
                    <a:cubicBezTo>
                      <a:pt x="4031" y="1"/>
                      <a:pt x="2310" y="1114"/>
                      <a:pt x="2346" y="2579"/>
                    </a:cubicBezTo>
                    <a:cubicBezTo>
                      <a:pt x="2346" y="2579"/>
                      <a:pt x="2107" y="2399"/>
                      <a:pt x="1790" y="2399"/>
                    </a:cubicBezTo>
                    <a:cubicBezTo>
                      <a:pt x="1592" y="2399"/>
                      <a:pt x="1363" y="2470"/>
                      <a:pt x="1143" y="2699"/>
                    </a:cubicBezTo>
                    <a:cubicBezTo>
                      <a:pt x="715" y="3139"/>
                      <a:pt x="0" y="4258"/>
                      <a:pt x="60" y="6639"/>
                    </a:cubicBezTo>
                    <a:cubicBezTo>
                      <a:pt x="191" y="12212"/>
                      <a:pt x="2453" y="16200"/>
                      <a:pt x="3882" y="16831"/>
                    </a:cubicBezTo>
                    <a:lnTo>
                      <a:pt x="13990" y="11842"/>
                    </a:lnTo>
                    <a:cubicBezTo>
                      <a:pt x="13990" y="11842"/>
                      <a:pt x="16550" y="4830"/>
                      <a:pt x="11847" y="1746"/>
                    </a:cubicBezTo>
                    <a:cubicBezTo>
                      <a:pt x="9955" y="505"/>
                      <a:pt x="8037" y="1"/>
                      <a:pt x="6425" y="1"/>
                    </a:cubicBezTo>
                    <a:close/>
                  </a:path>
                </a:pathLst>
              </a:custGeom>
              <a:solidFill>
                <a:srgbClr val="3B10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32"/>
              <p:cNvSpPr/>
              <p:nvPr/>
            </p:nvSpPr>
            <p:spPr>
              <a:xfrm>
                <a:off x="5774445" y="924992"/>
                <a:ext cx="90127" cy="101306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918" extrusionOk="0">
                    <a:moveTo>
                      <a:pt x="1298" y="0"/>
                    </a:moveTo>
                    <a:cubicBezTo>
                      <a:pt x="584" y="0"/>
                      <a:pt x="0" y="655"/>
                      <a:pt x="0" y="1465"/>
                    </a:cubicBezTo>
                    <a:cubicBezTo>
                      <a:pt x="0" y="2262"/>
                      <a:pt x="584" y="2917"/>
                      <a:pt x="1298" y="2917"/>
                    </a:cubicBezTo>
                    <a:cubicBezTo>
                      <a:pt x="2012" y="2917"/>
                      <a:pt x="2596" y="2048"/>
                      <a:pt x="2596" y="1239"/>
                    </a:cubicBezTo>
                    <a:cubicBezTo>
                      <a:pt x="2596" y="417"/>
                      <a:pt x="2012" y="0"/>
                      <a:pt x="1298" y="0"/>
                    </a:cubicBezTo>
                    <a:close/>
                  </a:path>
                </a:pathLst>
              </a:custGeom>
              <a:solidFill>
                <a:srgbClr val="E4A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32"/>
              <p:cNvSpPr/>
              <p:nvPr/>
            </p:nvSpPr>
            <p:spPr>
              <a:xfrm>
                <a:off x="5420188" y="924992"/>
                <a:ext cx="89745" cy="101306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918" extrusionOk="0">
                    <a:moveTo>
                      <a:pt x="1269" y="0"/>
                    </a:moveTo>
                    <a:cubicBezTo>
                      <a:pt x="568" y="0"/>
                      <a:pt x="0" y="428"/>
                      <a:pt x="0" y="1239"/>
                    </a:cubicBezTo>
                    <a:cubicBezTo>
                      <a:pt x="0" y="2048"/>
                      <a:pt x="584" y="2917"/>
                      <a:pt x="1298" y="2917"/>
                    </a:cubicBezTo>
                    <a:cubicBezTo>
                      <a:pt x="2013" y="2917"/>
                      <a:pt x="2584" y="2262"/>
                      <a:pt x="2584" y="1465"/>
                    </a:cubicBezTo>
                    <a:cubicBezTo>
                      <a:pt x="2584" y="655"/>
                      <a:pt x="2013" y="0"/>
                      <a:pt x="1298" y="0"/>
                    </a:cubicBezTo>
                    <a:cubicBezTo>
                      <a:pt x="1289" y="0"/>
                      <a:pt x="1279" y="0"/>
                      <a:pt x="1269" y="0"/>
                    </a:cubicBezTo>
                    <a:close/>
                  </a:path>
                </a:pathLst>
              </a:custGeom>
              <a:solidFill>
                <a:srgbClr val="E4A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32"/>
              <p:cNvSpPr/>
              <p:nvPr/>
            </p:nvSpPr>
            <p:spPr>
              <a:xfrm>
                <a:off x="5439213" y="647634"/>
                <a:ext cx="407167" cy="573776"/>
              </a:xfrm>
              <a:custGeom>
                <a:avLst/>
                <a:gdLst/>
                <a:ahLst/>
                <a:cxnLst/>
                <a:rect l="l" t="t" r="r" b="b"/>
                <a:pathLst>
                  <a:path w="11728" h="16527" extrusionOk="0">
                    <a:moveTo>
                      <a:pt x="5834" y="0"/>
                    </a:moveTo>
                    <a:cubicBezTo>
                      <a:pt x="167" y="0"/>
                      <a:pt x="0" y="5060"/>
                      <a:pt x="464" y="9859"/>
                    </a:cubicBezTo>
                    <a:cubicBezTo>
                      <a:pt x="929" y="14562"/>
                      <a:pt x="4620" y="16526"/>
                      <a:pt x="5834" y="16526"/>
                    </a:cubicBezTo>
                    <a:cubicBezTo>
                      <a:pt x="7061" y="16526"/>
                      <a:pt x="10668" y="14800"/>
                      <a:pt x="11204" y="9859"/>
                    </a:cubicBezTo>
                    <a:cubicBezTo>
                      <a:pt x="11728" y="5072"/>
                      <a:pt x="11502" y="0"/>
                      <a:pt x="5834" y="0"/>
                    </a:cubicBezTo>
                    <a:close/>
                  </a:path>
                </a:pathLst>
              </a:custGeom>
              <a:solidFill>
                <a:srgbClr val="F1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32"/>
              <p:cNvSpPr/>
              <p:nvPr/>
            </p:nvSpPr>
            <p:spPr>
              <a:xfrm>
                <a:off x="5445393" y="625207"/>
                <a:ext cx="472922" cy="346932"/>
              </a:xfrm>
              <a:custGeom>
                <a:avLst/>
                <a:gdLst/>
                <a:ahLst/>
                <a:cxnLst/>
                <a:rect l="l" t="t" r="r" b="b"/>
                <a:pathLst>
                  <a:path w="13622" h="9993" extrusionOk="0">
                    <a:moveTo>
                      <a:pt x="4657" y="1"/>
                    </a:moveTo>
                    <a:cubicBezTo>
                      <a:pt x="1150" y="1"/>
                      <a:pt x="822" y="1646"/>
                      <a:pt x="822" y="1646"/>
                    </a:cubicBezTo>
                    <a:cubicBezTo>
                      <a:pt x="822" y="1646"/>
                      <a:pt x="1" y="3004"/>
                      <a:pt x="2382" y="3849"/>
                    </a:cubicBezTo>
                    <a:cubicBezTo>
                      <a:pt x="6049" y="5159"/>
                      <a:pt x="10883" y="3087"/>
                      <a:pt x="11109" y="9993"/>
                    </a:cubicBezTo>
                    <a:cubicBezTo>
                      <a:pt x="11109" y="9993"/>
                      <a:pt x="13621" y="1361"/>
                      <a:pt x="7478" y="277"/>
                    </a:cubicBezTo>
                    <a:cubicBezTo>
                      <a:pt x="6362" y="81"/>
                      <a:pt x="5432" y="1"/>
                      <a:pt x="4657" y="1"/>
                    </a:cubicBezTo>
                    <a:close/>
                  </a:path>
                </a:pathLst>
              </a:custGeom>
              <a:solidFill>
                <a:srgbClr val="3B10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32"/>
              <p:cNvSpPr/>
              <p:nvPr/>
            </p:nvSpPr>
            <p:spPr>
              <a:xfrm>
                <a:off x="5392900" y="699884"/>
                <a:ext cx="95126" cy="37185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0711" extrusionOk="0">
                    <a:moveTo>
                      <a:pt x="2264" y="1"/>
                    </a:moveTo>
                    <a:cubicBezTo>
                      <a:pt x="2171" y="1"/>
                      <a:pt x="2073" y="107"/>
                      <a:pt x="1977" y="376"/>
                    </a:cubicBezTo>
                    <a:cubicBezTo>
                      <a:pt x="1" y="5603"/>
                      <a:pt x="2334" y="10711"/>
                      <a:pt x="2334" y="10711"/>
                    </a:cubicBezTo>
                    <a:cubicBezTo>
                      <a:pt x="655" y="4401"/>
                      <a:pt x="2739" y="888"/>
                      <a:pt x="2739" y="888"/>
                    </a:cubicBezTo>
                    <a:cubicBezTo>
                      <a:pt x="2634" y="469"/>
                      <a:pt x="2458" y="1"/>
                      <a:pt x="2264" y="1"/>
                    </a:cubicBezTo>
                    <a:close/>
                  </a:path>
                </a:pathLst>
              </a:custGeom>
              <a:solidFill>
                <a:srgbClr val="3B10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32"/>
              <p:cNvSpPr/>
              <p:nvPr/>
            </p:nvSpPr>
            <p:spPr>
              <a:xfrm>
                <a:off x="5454072" y="544697"/>
                <a:ext cx="396439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7764" extrusionOk="0">
                    <a:moveTo>
                      <a:pt x="4042" y="1"/>
                    </a:moveTo>
                    <a:cubicBezTo>
                      <a:pt x="2418" y="1"/>
                      <a:pt x="1489" y="611"/>
                      <a:pt x="977" y="1060"/>
                    </a:cubicBezTo>
                    <a:cubicBezTo>
                      <a:pt x="632" y="1358"/>
                      <a:pt x="1" y="2894"/>
                      <a:pt x="1275" y="3418"/>
                    </a:cubicBezTo>
                    <a:cubicBezTo>
                      <a:pt x="1275" y="3418"/>
                      <a:pt x="203" y="3906"/>
                      <a:pt x="1275" y="4870"/>
                    </a:cubicBezTo>
                    <a:cubicBezTo>
                      <a:pt x="2763" y="6228"/>
                      <a:pt x="6883" y="5739"/>
                      <a:pt x="8716" y="6287"/>
                    </a:cubicBezTo>
                    <a:cubicBezTo>
                      <a:pt x="9788" y="6609"/>
                      <a:pt x="10228" y="6894"/>
                      <a:pt x="10847" y="7763"/>
                    </a:cubicBezTo>
                    <a:cubicBezTo>
                      <a:pt x="10847" y="7763"/>
                      <a:pt x="11074" y="4799"/>
                      <a:pt x="8466" y="2953"/>
                    </a:cubicBezTo>
                    <a:lnTo>
                      <a:pt x="8466" y="2953"/>
                    </a:lnTo>
                    <a:cubicBezTo>
                      <a:pt x="8466" y="2953"/>
                      <a:pt x="10157" y="3322"/>
                      <a:pt x="11419" y="4704"/>
                    </a:cubicBezTo>
                    <a:cubicBezTo>
                      <a:pt x="11419" y="4704"/>
                      <a:pt x="10764" y="1834"/>
                      <a:pt x="7121" y="584"/>
                    </a:cubicBezTo>
                    <a:cubicBezTo>
                      <a:pt x="5887" y="161"/>
                      <a:pt x="4874" y="1"/>
                      <a:pt x="4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32"/>
              <p:cNvSpPr/>
              <p:nvPr/>
            </p:nvSpPr>
            <p:spPr>
              <a:xfrm>
                <a:off x="5385471" y="632220"/>
                <a:ext cx="86412" cy="19171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522" extrusionOk="0">
                    <a:moveTo>
                      <a:pt x="1306" y="1"/>
                    </a:moveTo>
                    <a:cubicBezTo>
                      <a:pt x="1227" y="1"/>
                      <a:pt x="1147" y="18"/>
                      <a:pt x="1072" y="63"/>
                    </a:cubicBezTo>
                    <a:cubicBezTo>
                      <a:pt x="703" y="266"/>
                      <a:pt x="0" y="1468"/>
                      <a:pt x="96" y="3695"/>
                    </a:cubicBezTo>
                    <a:cubicBezTo>
                      <a:pt x="157" y="5305"/>
                      <a:pt x="841" y="5522"/>
                      <a:pt x="1205" y="5522"/>
                    </a:cubicBezTo>
                    <a:cubicBezTo>
                      <a:pt x="1339" y="5522"/>
                      <a:pt x="1429" y="5492"/>
                      <a:pt x="1429" y="5492"/>
                    </a:cubicBezTo>
                    <a:cubicBezTo>
                      <a:pt x="1429" y="5492"/>
                      <a:pt x="1703" y="3635"/>
                      <a:pt x="2489" y="2575"/>
                    </a:cubicBezTo>
                    <a:cubicBezTo>
                      <a:pt x="2489" y="2575"/>
                      <a:pt x="1905" y="1468"/>
                      <a:pt x="1905" y="254"/>
                    </a:cubicBezTo>
                    <a:cubicBezTo>
                      <a:pt x="1905" y="254"/>
                      <a:pt x="1608" y="1"/>
                      <a:pt x="1306" y="1"/>
                    </a:cubicBezTo>
                    <a:close/>
                  </a:path>
                </a:pathLst>
              </a:custGeom>
              <a:solidFill>
                <a:srgbClr val="3B10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6" name="Google Shape;1616;p32"/>
            <p:cNvGrpSpPr/>
            <p:nvPr/>
          </p:nvGrpSpPr>
          <p:grpSpPr>
            <a:xfrm>
              <a:off x="6543911" y="1180275"/>
              <a:ext cx="1000745" cy="3427013"/>
              <a:chOff x="6173008" y="534907"/>
              <a:chExt cx="1189098" cy="4072505"/>
            </a:xfrm>
          </p:grpSpPr>
          <p:grpSp>
            <p:nvGrpSpPr>
              <p:cNvPr id="1617" name="Google Shape;1617;p32"/>
              <p:cNvGrpSpPr/>
              <p:nvPr/>
            </p:nvGrpSpPr>
            <p:grpSpPr>
              <a:xfrm>
                <a:off x="6173008" y="534907"/>
                <a:ext cx="1189098" cy="4072505"/>
                <a:chOff x="6173008" y="534907"/>
                <a:chExt cx="1189098" cy="4072505"/>
              </a:xfrm>
            </p:grpSpPr>
            <p:sp>
              <p:nvSpPr>
                <p:cNvPr id="1618" name="Google Shape;1618;p32"/>
                <p:cNvSpPr/>
                <p:nvPr/>
              </p:nvSpPr>
              <p:spPr>
                <a:xfrm>
                  <a:off x="6299377" y="1326969"/>
                  <a:ext cx="939096" cy="1147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2" h="34803" extrusionOk="0">
                      <a:moveTo>
                        <a:pt x="14228" y="1"/>
                      </a:moveTo>
                      <a:cubicBezTo>
                        <a:pt x="10180" y="1"/>
                        <a:pt x="7287" y="1477"/>
                        <a:pt x="5977" y="1870"/>
                      </a:cubicBezTo>
                      <a:cubicBezTo>
                        <a:pt x="4667" y="2251"/>
                        <a:pt x="1703" y="3156"/>
                        <a:pt x="1096" y="3632"/>
                      </a:cubicBezTo>
                      <a:cubicBezTo>
                        <a:pt x="0" y="4477"/>
                        <a:pt x="595" y="8978"/>
                        <a:pt x="1346" y="11705"/>
                      </a:cubicBezTo>
                      <a:cubicBezTo>
                        <a:pt x="2084" y="14431"/>
                        <a:pt x="2881" y="15765"/>
                        <a:pt x="2881" y="15765"/>
                      </a:cubicBezTo>
                      <a:cubicBezTo>
                        <a:pt x="4048" y="21670"/>
                        <a:pt x="4846" y="24909"/>
                        <a:pt x="4906" y="26111"/>
                      </a:cubicBezTo>
                      <a:cubicBezTo>
                        <a:pt x="4965" y="27314"/>
                        <a:pt x="4608" y="30481"/>
                        <a:pt x="4405" y="31183"/>
                      </a:cubicBezTo>
                      <a:cubicBezTo>
                        <a:pt x="4227" y="31886"/>
                        <a:pt x="4346" y="34803"/>
                        <a:pt x="4346" y="34803"/>
                      </a:cubicBezTo>
                      <a:lnTo>
                        <a:pt x="24146" y="34803"/>
                      </a:lnTo>
                      <a:cubicBezTo>
                        <a:pt x="24146" y="34803"/>
                        <a:pt x="24265" y="31886"/>
                        <a:pt x="24086" y="31183"/>
                      </a:cubicBezTo>
                      <a:cubicBezTo>
                        <a:pt x="23908" y="30481"/>
                        <a:pt x="23539" y="27314"/>
                        <a:pt x="23598" y="26111"/>
                      </a:cubicBezTo>
                      <a:cubicBezTo>
                        <a:pt x="23658" y="24909"/>
                        <a:pt x="24444" y="21658"/>
                        <a:pt x="25622" y="15765"/>
                      </a:cubicBezTo>
                      <a:cubicBezTo>
                        <a:pt x="25622" y="15765"/>
                        <a:pt x="26420" y="14431"/>
                        <a:pt x="27146" y="11705"/>
                      </a:cubicBezTo>
                      <a:cubicBezTo>
                        <a:pt x="27896" y="8978"/>
                        <a:pt x="28492" y="4477"/>
                        <a:pt x="27408" y="3632"/>
                      </a:cubicBezTo>
                      <a:cubicBezTo>
                        <a:pt x="26789" y="3156"/>
                        <a:pt x="23836" y="2251"/>
                        <a:pt x="22527" y="1870"/>
                      </a:cubicBezTo>
                      <a:cubicBezTo>
                        <a:pt x="21217" y="1477"/>
                        <a:pt x="18312" y="1"/>
                        <a:pt x="14264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32"/>
                <p:cNvSpPr/>
                <p:nvPr/>
              </p:nvSpPr>
              <p:spPr>
                <a:xfrm>
                  <a:off x="6639590" y="1233429"/>
                  <a:ext cx="258275" cy="200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6" h="6097" extrusionOk="0">
                      <a:moveTo>
                        <a:pt x="239" y="1"/>
                      </a:moveTo>
                      <a:cubicBezTo>
                        <a:pt x="191" y="1287"/>
                        <a:pt x="96" y="2358"/>
                        <a:pt x="1" y="3287"/>
                      </a:cubicBezTo>
                      <a:cubicBezTo>
                        <a:pt x="1" y="3287"/>
                        <a:pt x="1739" y="6097"/>
                        <a:pt x="3930" y="6097"/>
                      </a:cubicBezTo>
                      <a:cubicBezTo>
                        <a:pt x="6109" y="6097"/>
                        <a:pt x="7835" y="3299"/>
                        <a:pt x="7835" y="3299"/>
                      </a:cubicBezTo>
                      <a:cubicBezTo>
                        <a:pt x="7704" y="2287"/>
                        <a:pt x="7645" y="1168"/>
                        <a:pt x="7597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32"/>
                <p:cNvSpPr/>
                <p:nvPr/>
              </p:nvSpPr>
              <p:spPr>
                <a:xfrm>
                  <a:off x="6173008" y="1446680"/>
                  <a:ext cx="257055" cy="1399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" h="42446" extrusionOk="0">
                      <a:moveTo>
                        <a:pt x="4906" y="0"/>
                      </a:moveTo>
                      <a:cubicBezTo>
                        <a:pt x="4906" y="0"/>
                        <a:pt x="834" y="1619"/>
                        <a:pt x="1620" y="11430"/>
                      </a:cubicBezTo>
                      <a:cubicBezTo>
                        <a:pt x="1620" y="11430"/>
                        <a:pt x="1155" y="16728"/>
                        <a:pt x="1036" y="22324"/>
                      </a:cubicBezTo>
                      <a:cubicBezTo>
                        <a:pt x="1036" y="22324"/>
                        <a:pt x="0" y="27587"/>
                        <a:pt x="238" y="30754"/>
                      </a:cubicBezTo>
                      <a:cubicBezTo>
                        <a:pt x="488" y="33921"/>
                        <a:pt x="965" y="37743"/>
                        <a:pt x="1953" y="42446"/>
                      </a:cubicBezTo>
                      <a:lnTo>
                        <a:pt x="3798" y="42446"/>
                      </a:lnTo>
                      <a:cubicBezTo>
                        <a:pt x="3798" y="42446"/>
                        <a:pt x="3989" y="39588"/>
                        <a:pt x="4596" y="37064"/>
                      </a:cubicBezTo>
                      <a:cubicBezTo>
                        <a:pt x="5203" y="34516"/>
                        <a:pt x="6561" y="30837"/>
                        <a:pt x="6561" y="28682"/>
                      </a:cubicBezTo>
                      <a:cubicBezTo>
                        <a:pt x="6561" y="26527"/>
                        <a:pt x="6263" y="23027"/>
                        <a:pt x="6263" y="23027"/>
                      </a:cubicBezTo>
                      <a:lnTo>
                        <a:pt x="7799" y="15061"/>
                      </a:lnTo>
                      <a:lnTo>
                        <a:pt x="4906" y="0"/>
                      </a:ln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32"/>
                <p:cNvSpPr/>
                <p:nvPr/>
              </p:nvSpPr>
              <p:spPr>
                <a:xfrm>
                  <a:off x="6222448" y="2826649"/>
                  <a:ext cx="105604" cy="23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210" extrusionOk="0">
                      <a:moveTo>
                        <a:pt x="477" y="66"/>
                      </a:moveTo>
                      <a:cubicBezTo>
                        <a:pt x="477" y="66"/>
                        <a:pt x="477" y="66"/>
                        <a:pt x="477" y="66"/>
                      </a:cubicBezTo>
                      <a:lnTo>
                        <a:pt x="477" y="66"/>
                      </a:lnTo>
                      <a:cubicBezTo>
                        <a:pt x="477" y="66"/>
                        <a:pt x="477" y="66"/>
                        <a:pt x="477" y="66"/>
                      </a:cubicBezTo>
                      <a:close/>
                      <a:moveTo>
                        <a:pt x="1123" y="0"/>
                      </a:moveTo>
                      <a:cubicBezTo>
                        <a:pt x="777" y="0"/>
                        <a:pt x="493" y="66"/>
                        <a:pt x="477" y="66"/>
                      </a:cubicBezTo>
                      <a:cubicBezTo>
                        <a:pt x="477" y="66"/>
                        <a:pt x="477" y="66"/>
                        <a:pt x="477" y="66"/>
                      </a:cubicBezTo>
                      <a:lnTo>
                        <a:pt x="477" y="66"/>
                      </a:lnTo>
                      <a:cubicBezTo>
                        <a:pt x="477" y="852"/>
                        <a:pt x="131" y="2626"/>
                        <a:pt x="72" y="3840"/>
                      </a:cubicBezTo>
                      <a:cubicBezTo>
                        <a:pt x="1" y="5388"/>
                        <a:pt x="405" y="6793"/>
                        <a:pt x="572" y="6793"/>
                      </a:cubicBezTo>
                      <a:cubicBezTo>
                        <a:pt x="965" y="6793"/>
                        <a:pt x="405" y="4066"/>
                        <a:pt x="584" y="4066"/>
                      </a:cubicBezTo>
                      <a:cubicBezTo>
                        <a:pt x="774" y="4066"/>
                        <a:pt x="882" y="7186"/>
                        <a:pt x="1298" y="7210"/>
                      </a:cubicBezTo>
                      <a:cubicBezTo>
                        <a:pt x="1299" y="7210"/>
                        <a:pt x="1300" y="7210"/>
                        <a:pt x="1301" y="7210"/>
                      </a:cubicBezTo>
                      <a:cubicBezTo>
                        <a:pt x="1698" y="7210"/>
                        <a:pt x="1058" y="4113"/>
                        <a:pt x="1258" y="4113"/>
                      </a:cubicBezTo>
                      <a:cubicBezTo>
                        <a:pt x="1259" y="4113"/>
                        <a:pt x="1261" y="4114"/>
                        <a:pt x="1263" y="4114"/>
                      </a:cubicBezTo>
                      <a:cubicBezTo>
                        <a:pt x="1487" y="4149"/>
                        <a:pt x="1536" y="6877"/>
                        <a:pt x="2024" y="6877"/>
                      </a:cubicBezTo>
                      <a:cubicBezTo>
                        <a:pt x="2028" y="6877"/>
                        <a:pt x="2032" y="6877"/>
                        <a:pt x="2036" y="6876"/>
                      </a:cubicBezTo>
                      <a:cubicBezTo>
                        <a:pt x="2334" y="6864"/>
                        <a:pt x="1798" y="2804"/>
                        <a:pt x="2036" y="2697"/>
                      </a:cubicBezTo>
                      <a:lnTo>
                        <a:pt x="2036" y="2697"/>
                      </a:lnTo>
                      <a:cubicBezTo>
                        <a:pt x="2612" y="3108"/>
                        <a:pt x="2458" y="4746"/>
                        <a:pt x="2819" y="4746"/>
                      </a:cubicBezTo>
                      <a:cubicBezTo>
                        <a:pt x="2824" y="4746"/>
                        <a:pt x="2829" y="4746"/>
                        <a:pt x="2834" y="4745"/>
                      </a:cubicBezTo>
                      <a:cubicBezTo>
                        <a:pt x="3203" y="4709"/>
                        <a:pt x="3013" y="3483"/>
                        <a:pt x="2834" y="2709"/>
                      </a:cubicBezTo>
                      <a:cubicBezTo>
                        <a:pt x="2548" y="1495"/>
                        <a:pt x="2275" y="518"/>
                        <a:pt x="2275" y="518"/>
                      </a:cubicBezTo>
                      <a:cubicBezTo>
                        <a:pt x="2044" y="96"/>
                        <a:pt x="1539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32"/>
                <p:cNvSpPr/>
                <p:nvPr/>
              </p:nvSpPr>
              <p:spPr>
                <a:xfrm>
                  <a:off x="6279733" y="2826451"/>
                  <a:ext cx="48319" cy="157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4775" extrusionOk="0">
                      <a:moveTo>
                        <a:pt x="264" y="0"/>
                      </a:moveTo>
                      <a:cubicBezTo>
                        <a:pt x="192" y="0"/>
                        <a:pt x="105" y="30"/>
                        <a:pt x="1" y="96"/>
                      </a:cubicBezTo>
                      <a:cubicBezTo>
                        <a:pt x="1" y="108"/>
                        <a:pt x="96" y="679"/>
                        <a:pt x="513" y="1810"/>
                      </a:cubicBezTo>
                      <a:cubicBezTo>
                        <a:pt x="916" y="2859"/>
                        <a:pt x="1230" y="4542"/>
                        <a:pt x="926" y="4542"/>
                      </a:cubicBezTo>
                      <a:cubicBezTo>
                        <a:pt x="916" y="4542"/>
                        <a:pt x="905" y="4541"/>
                        <a:pt x="894" y="4537"/>
                      </a:cubicBezTo>
                      <a:lnTo>
                        <a:pt x="894" y="4537"/>
                      </a:lnTo>
                      <a:cubicBezTo>
                        <a:pt x="941" y="4680"/>
                        <a:pt x="1001" y="4775"/>
                        <a:pt x="1096" y="4775"/>
                      </a:cubicBezTo>
                      <a:cubicBezTo>
                        <a:pt x="1465" y="4727"/>
                        <a:pt x="1275" y="3501"/>
                        <a:pt x="1096" y="2727"/>
                      </a:cubicBezTo>
                      <a:cubicBezTo>
                        <a:pt x="810" y="1512"/>
                        <a:pt x="537" y="536"/>
                        <a:pt x="537" y="536"/>
                      </a:cubicBezTo>
                      <a:cubicBezTo>
                        <a:pt x="545" y="229"/>
                        <a:pt x="46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32"/>
                <p:cNvSpPr/>
                <p:nvPr/>
              </p:nvSpPr>
              <p:spPr>
                <a:xfrm>
                  <a:off x="7105018" y="1446680"/>
                  <a:ext cx="257088" cy="1399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" h="42446" extrusionOk="0">
                      <a:moveTo>
                        <a:pt x="2882" y="0"/>
                      </a:moveTo>
                      <a:lnTo>
                        <a:pt x="1" y="15061"/>
                      </a:lnTo>
                      <a:lnTo>
                        <a:pt x="1537" y="23027"/>
                      </a:lnTo>
                      <a:cubicBezTo>
                        <a:pt x="1537" y="23027"/>
                        <a:pt x="1239" y="26527"/>
                        <a:pt x="1239" y="28682"/>
                      </a:cubicBezTo>
                      <a:cubicBezTo>
                        <a:pt x="1239" y="30837"/>
                        <a:pt x="2584" y="34516"/>
                        <a:pt x="3203" y="37064"/>
                      </a:cubicBezTo>
                      <a:cubicBezTo>
                        <a:pt x="3811" y="39588"/>
                        <a:pt x="4001" y="42446"/>
                        <a:pt x="4001" y="42446"/>
                      </a:cubicBezTo>
                      <a:lnTo>
                        <a:pt x="5847" y="42446"/>
                      </a:lnTo>
                      <a:cubicBezTo>
                        <a:pt x="6835" y="37743"/>
                        <a:pt x="7311" y="33921"/>
                        <a:pt x="7561" y="30754"/>
                      </a:cubicBezTo>
                      <a:cubicBezTo>
                        <a:pt x="7799" y="27587"/>
                        <a:pt x="6752" y="22324"/>
                        <a:pt x="6752" y="22324"/>
                      </a:cubicBezTo>
                      <a:cubicBezTo>
                        <a:pt x="6632" y="16728"/>
                        <a:pt x="6180" y="11430"/>
                        <a:pt x="6180" y="11430"/>
                      </a:cubicBezTo>
                      <a:cubicBezTo>
                        <a:pt x="6966" y="1619"/>
                        <a:pt x="2882" y="0"/>
                        <a:pt x="2882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32"/>
                <p:cNvSpPr/>
                <p:nvPr/>
              </p:nvSpPr>
              <p:spPr>
                <a:xfrm>
                  <a:off x="6381777" y="2391643"/>
                  <a:ext cx="774296" cy="205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2" h="62437" extrusionOk="0">
                      <a:moveTo>
                        <a:pt x="1846" y="0"/>
                      </a:moveTo>
                      <a:cubicBezTo>
                        <a:pt x="1846" y="0"/>
                        <a:pt x="0" y="6965"/>
                        <a:pt x="751" y="13573"/>
                      </a:cubicBezTo>
                      <a:cubicBezTo>
                        <a:pt x="1429" y="19717"/>
                        <a:pt x="3025" y="28230"/>
                        <a:pt x="3513" y="30837"/>
                      </a:cubicBezTo>
                      <a:cubicBezTo>
                        <a:pt x="3965" y="33207"/>
                        <a:pt x="2346" y="40362"/>
                        <a:pt x="2346" y="43803"/>
                      </a:cubicBezTo>
                      <a:cubicBezTo>
                        <a:pt x="2346" y="48423"/>
                        <a:pt x="5561" y="55567"/>
                        <a:pt x="6168" y="62437"/>
                      </a:cubicBezTo>
                      <a:lnTo>
                        <a:pt x="8132" y="62437"/>
                      </a:lnTo>
                      <a:cubicBezTo>
                        <a:pt x="8502" y="53412"/>
                        <a:pt x="9371" y="54674"/>
                        <a:pt x="10347" y="43541"/>
                      </a:cubicBezTo>
                      <a:cubicBezTo>
                        <a:pt x="10407" y="42851"/>
                        <a:pt x="10061" y="36433"/>
                        <a:pt x="10121" y="34647"/>
                      </a:cubicBezTo>
                      <a:cubicBezTo>
                        <a:pt x="10180" y="32873"/>
                        <a:pt x="11121" y="30587"/>
                        <a:pt x="10930" y="27849"/>
                      </a:cubicBezTo>
                      <a:cubicBezTo>
                        <a:pt x="10740" y="25122"/>
                        <a:pt x="10585" y="19372"/>
                        <a:pt x="10954" y="11895"/>
                      </a:cubicBezTo>
                      <a:lnTo>
                        <a:pt x="12550" y="11895"/>
                      </a:lnTo>
                      <a:cubicBezTo>
                        <a:pt x="12919" y="19372"/>
                        <a:pt x="12776" y="25122"/>
                        <a:pt x="12585" y="27849"/>
                      </a:cubicBezTo>
                      <a:cubicBezTo>
                        <a:pt x="12383" y="30564"/>
                        <a:pt x="13324" y="32861"/>
                        <a:pt x="13383" y="34647"/>
                      </a:cubicBezTo>
                      <a:cubicBezTo>
                        <a:pt x="13443" y="36421"/>
                        <a:pt x="13097" y="42851"/>
                        <a:pt x="13157" y="43541"/>
                      </a:cubicBezTo>
                      <a:cubicBezTo>
                        <a:pt x="14145" y="54674"/>
                        <a:pt x="15002" y="53412"/>
                        <a:pt x="15383" y="62437"/>
                      </a:cubicBezTo>
                      <a:lnTo>
                        <a:pt x="17348" y="62437"/>
                      </a:lnTo>
                      <a:cubicBezTo>
                        <a:pt x="17955" y="55567"/>
                        <a:pt x="21170" y="48423"/>
                        <a:pt x="21170" y="43803"/>
                      </a:cubicBezTo>
                      <a:cubicBezTo>
                        <a:pt x="21170" y="40362"/>
                        <a:pt x="19551" y="33219"/>
                        <a:pt x="19991" y="30837"/>
                      </a:cubicBezTo>
                      <a:cubicBezTo>
                        <a:pt x="20467" y="28242"/>
                        <a:pt x="22063" y="19717"/>
                        <a:pt x="22741" y="13573"/>
                      </a:cubicBezTo>
                      <a:cubicBezTo>
                        <a:pt x="23491" y="6965"/>
                        <a:pt x="21646" y="0"/>
                        <a:pt x="21646" y="0"/>
                      </a:cubicBezTo>
                      <a:lnTo>
                        <a:pt x="11192" y="417"/>
                      </a:lnTo>
                      <a:lnTo>
                        <a:pt x="11216" y="738"/>
                      </a:lnTo>
                      <a:lnTo>
                        <a:pt x="1846" y="0"/>
                      </a:ln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32"/>
                <p:cNvSpPr/>
                <p:nvPr/>
              </p:nvSpPr>
              <p:spPr>
                <a:xfrm>
                  <a:off x="6503828" y="4551446"/>
                  <a:ext cx="23962" cy="1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532" extrusionOk="0">
                      <a:moveTo>
                        <a:pt x="461" y="0"/>
                      </a:moveTo>
                      <a:cubicBezTo>
                        <a:pt x="391" y="0"/>
                        <a:pt x="312" y="21"/>
                        <a:pt x="238" y="64"/>
                      </a:cubicBezTo>
                      <a:cubicBezTo>
                        <a:pt x="72" y="159"/>
                        <a:pt x="0" y="326"/>
                        <a:pt x="60" y="433"/>
                      </a:cubicBezTo>
                      <a:cubicBezTo>
                        <a:pt x="100" y="499"/>
                        <a:pt x="172" y="532"/>
                        <a:pt x="258" y="532"/>
                      </a:cubicBezTo>
                      <a:cubicBezTo>
                        <a:pt x="326" y="532"/>
                        <a:pt x="402" y="511"/>
                        <a:pt x="477" y="468"/>
                      </a:cubicBezTo>
                      <a:cubicBezTo>
                        <a:pt x="643" y="373"/>
                        <a:pt x="727" y="207"/>
                        <a:pt x="655" y="99"/>
                      </a:cubicBezTo>
                      <a:cubicBezTo>
                        <a:pt x="622" y="33"/>
                        <a:pt x="549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32"/>
                <p:cNvSpPr/>
                <p:nvPr/>
              </p:nvSpPr>
              <p:spPr>
                <a:xfrm>
                  <a:off x="6505015" y="4556291"/>
                  <a:ext cx="21589" cy="12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388" extrusionOk="0">
                      <a:moveTo>
                        <a:pt x="631" y="0"/>
                      </a:moveTo>
                      <a:lnTo>
                        <a:pt x="631" y="0"/>
                      </a:lnTo>
                      <a:cubicBezTo>
                        <a:pt x="607" y="95"/>
                        <a:pt x="548" y="191"/>
                        <a:pt x="429" y="250"/>
                      </a:cubicBezTo>
                      <a:cubicBezTo>
                        <a:pt x="360" y="292"/>
                        <a:pt x="286" y="314"/>
                        <a:pt x="219" y="314"/>
                      </a:cubicBezTo>
                      <a:cubicBezTo>
                        <a:pt x="134" y="314"/>
                        <a:pt x="58" y="280"/>
                        <a:pt x="12" y="214"/>
                      </a:cubicBezTo>
                      <a:cubicBezTo>
                        <a:pt x="0" y="191"/>
                        <a:pt x="12" y="179"/>
                        <a:pt x="0" y="167"/>
                      </a:cubicBezTo>
                      <a:lnTo>
                        <a:pt x="0" y="167"/>
                      </a:lnTo>
                      <a:cubicBezTo>
                        <a:pt x="0" y="214"/>
                        <a:pt x="0" y="250"/>
                        <a:pt x="12" y="286"/>
                      </a:cubicBezTo>
                      <a:cubicBezTo>
                        <a:pt x="46" y="354"/>
                        <a:pt x="127" y="387"/>
                        <a:pt x="220" y="387"/>
                      </a:cubicBezTo>
                      <a:cubicBezTo>
                        <a:pt x="288" y="387"/>
                        <a:pt x="363" y="369"/>
                        <a:pt x="429" y="333"/>
                      </a:cubicBezTo>
                      <a:cubicBezTo>
                        <a:pt x="583" y="238"/>
                        <a:pt x="655" y="107"/>
                        <a:pt x="631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32"/>
                <p:cNvSpPr/>
                <p:nvPr/>
              </p:nvSpPr>
              <p:spPr>
                <a:xfrm>
                  <a:off x="6512859" y="4560444"/>
                  <a:ext cx="27489" cy="21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651" extrusionOk="0">
                      <a:moveTo>
                        <a:pt x="535" y="0"/>
                      </a:moveTo>
                      <a:cubicBezTo>
                        <a:pt x="448" y="0"/>
                        <a:pt x="349" y="30"/>
                        <a:pt x="262" y="88"/>
                      </a:cubicBezTo>
                      <a:cubicBezTo>
                        <a:pt x="72" y="219"/>
                        <a:pt x="0" y="422"/>
                        <a:pt x="83" y="553"/>
                      </a:cubicBezTo>
                      <a:cubicBezTo>
                        <a:pt x="131" y="618"/>
                        <a:pt x="208" y="651"/>
                        <a:pt x="298" y="651"/>
                      </a:cubicBezTo>
                      <a:cubicBezTo>
                        <a:pt x="387" y="651"/>
                        <a:pt x="488" y="618"/>
                        <a:pt x="584" y="553"/>
                      </a:cubicBezTo>
                      <a:cubicBezTo>
                        <a:pt x="762" y="434"/>
                        <a:pt x="834" y="231"/>
                        <a:pt x="750" y="100"/>
                      </a:cubicBezTo>
                      <a:cubicBezTo>
                        <a:pt x="708" y="33"/>
                        <a:pt x="627" y="0"/>
                        <a:pt x="535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32"/>
                <p:cNvSpPr/>
                <p:nvPr/>
              </p:nvSpPr>
              <p:spPr>
                <a:xfrm>
                  <a:off x="6514804" y="4564135"/>
                  <a:ext cx="25544" cy="1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517" extrusionOk="0">
                      <a:moveTo>
                        <a:pt x="715" y="0"/>
                      </a:moveTo>
                      <a:cubicBezTo>
                        <a:pt x="715" y="119"/>
                        <a:pt x="644" y="250"/>
                        <a:pt x="513" y="345"/>
                      </a:cubicBezTo>
                      <a:cubicBezTo>
                        <a:pt x="425" y="404"/>
                        <a:pt x="327" y="433"/>
                        <a:pt x="238" y="433"/>
                      </a:cubicBezTo>
                      <a:cubicBezTo>
                        <a:pt x="144" y="433"/>
                        <a:pt x="61" y="401"/>
                        <a:pt x="13" y="334"/>
                      </a:cubicBezTo>
                      <a:cubicBezTo>
                        <a:pt x="13" y="310"/>
                        <a:pt x="13" y="310"/>
                        <a:pt x="1" y="298"/>
                      </a:cubicBezTo>
                      <a:lnTo>
                        <a:pt x="1" y="298"/>
                      </a:lnTo>
                      <a:cubicBezTo>
                        <a:pt x="1" y="345"/>
                        <a:pt x="13" y="393"/>
                        <a:pt x="36" y="417"/>
                      </a:cubicBezTo>
                      <a:cubicBezTo>
                        <a:pt x="79" y="484"/>
                        <a:pt x="159" y="517"/>
                        <a:pt x="251" y="517"/>
                      </a:cubicBezTo>
                      <a:cubicBezTo>
                        <a:pt x="339" y="517"/>
                        <a:pt x="437" y="487"/>
                        <a:pt x="525" y="429"/>
                      </a:cubicBezTo>
                      <a:cubicBezTo>
                        <a:pt x="703" y="334"/>
                        <a:pt x="775" y="131"/>
                        <a:pt x="715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32"/>
                <p:cNvSpPr/>
                <p:nvPr/>
              </p:nvSpPr>
              <p:spPr>
                <a:xfrm>
                  <a:off x="6525417" y="4567662"/>
                  <a:ext cx="26698" cy="22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683" extrusionOk="0">
                      <a:moveTo>
                        <a:pt x="527" y="0"/>
                      </a:moveTo>
                      <a:cubicBezTo>
                        <a:pt x="427" y="0"/>
                        <a:pt x="313" y="47"/>
                        <a:pt x="214" y="131"/>
                      </a:cubicBezTo>
                      <a:cubicBezTo>
                        <a:pt x="48" y="286"/>
                        <a:pt x="0" y="500"/>
                        <a:pt x="107" y="608"/>
                      </a:cubicBezTo>
                      <a:cubicBezTo>
                        <a:pt x="148" y="658"/>
                        <a:pt x="212" y="683"/>
                        <a:pt x="285" y="683"/>
                      </a:cubicBezTo>
                      <a:cubicBezTo>
                        <a:pt x="384" y="683"/>
                        <a:pt x="499" y="637"/>
                        <a:pt x="595" y="548"/>
                      </a:cubicBezTo>
                      <a:cubicBezTo>
                        <a:pt x="750" y="405"/>
                        <a:pt x="810" y="191"/>
                        <a:pt x="703" y="72"/>
                      </a:cubicBezTo>
                      <a:cubicBezTo>
                        <a:pt x="659" y="23"/>
                        <a:pt x="597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32"/>
                <p:cNvSpPr/>
                <p:nvPr/>
              </p:nvSpPr>
              <p:spPr>
                <a:xfrm>
                  <a:off x="6526570" y="4571980"/>
                  <a:ext cx="24753" cy="1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552" extrusionOk="0">
                      <a:moveTo>
                        <a:pt x="691" y="0"/>
                      </a:moveTo>
                      <a:cubicBezTo>
                        <a:pt x="691" y="107"/>
                        <a:pt x="644" y="238"/>
                        <a:pt x="525" y="334"/>
                      </a:cubicBezTo>
                      <a:cubicBezTo>
                        <a:pt x="426" y="418"/>
                        <a:pt x="308" y="465"/>
                        <a:pt x="207" y="465"/>
                      </a:cubicBezTo>
                      <a:cubicBezTo>
                        <a:pt x="137" y="465"/>
                        <a:pt x="76" y="442"/>
                        <a:pt x="37" y="393"/>
                      </a:cubicBezTo>
                      <a:cubicBezTo>
                        <a:pt x="13" y="369"/>
                        <a:pt x="13" y="346"/>
                        <a:pt x="1" y="334"/>
                      </a:cubicBezTo>
                      <a:lnTo>
                        <a:pt x="1" y="334"/>
                      </a:lnTo>
                      <a:cubicBezTo>
                        <a:pt x="1" y="393"/>
                        <a:pt x="13" y="429"/>
                        <a:pt x="48" y="477"/>
                      </a:cubicBezTo>
                      <a:cubicBezTo>
                        <a:pt x="94" y="527"/>
                        <a:pt x="159" y="552"/>
                        <a:pt x="231" y="552"/>
                      </a:cubicBezTo>
                      <a:cubicBezTo>
                        <a:pt x="329" y="552"/>
                        <a:pt x="441" y="506"/>
                        <a:pt x="537" y="417"/>
                      </a:cubicBezTo>
                      <a:cubicBezTo>
                        <a:pt x="691" y="298"/>
                        <a:pt x="751" y="119"/>
                        <a:pt x="691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32"/>
                <p:cNvSpPr/>
                <p:nvPr/>
              </p:nvSpPr>
              <p:spPr>
                <a:xfrm>
                  <a:off x="6541106" y="4576133"/>
                  <a:ext cx="26698" cy="2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680" extrusionOk="0">
                      <a:moveTo>
                        <a:pt x="516" y="0"/>
                      </a:moveTo>
                      <a:cubicBezTo>
                        <a:pt x="419" y="0"/>
                        <a:pt x="309" y="43"/>
                        <a:pt x="215" y="124"/>
                      </a:cubicBezTo>
                      <a:cubicBezTo>
                        <a:pt x="48" y="279"/>
                        <a:pt x="0" y="493"/>
                        <a:pt x="108" y="612"/>
                      </a:cubicBezTo>
                      <a:cubicBezTo>
                        <a:pt x="152" y="657"/>
                        <a:pt x="216" y="679"/>
                        <a:pt x="286" y="679"/>
                      </a:cubicBezTo>
                      <a:cubicBezTo>
                        <a:pt x="385" y="679"/>
                        <a:pt x="499" y="636"/>
                        <a:pt x="596" y="553"/>
                      </a:cubicBezTo>
                      <a:cubicBezTo>
                        <a:pt x="762" y="398"/>
                        <a:pt x="810" y="184"/>
                        <a:pt x="703" y="77"/>
                      </a:cubicBezTo>
                      <a:cubicBezTo>
                        <a:pt x="657" y="25"/>
                        <a:pt x="590" y="0"/>
                        <a:pt x="516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32"/>
                <p:cNvSpPr/>
                <p:nvPr/>
              </p:nvSpPr>
              <p:spPr>
                <a:xfrm>
                  <a:off x="6542688" y="4579429"/>
                  <a:ext cx="24753" cy="18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576" extrusionOk="0">
                      <a:moveTo>
                        <a:pt x="0" y="382"/>
                      </a:moveTo>
                      <a:cubicBezTo>
                        <a:pt x="0" y="383"/>
                        <a:pt x="0" y="385"/>
                        <a:pt x="0" y="386"/>
                      </a:cubicBezTo>
                      <a:lnTo>
                        <a:pt x="0" y="386"/>
                      </a:lnTo>
                      <a:cubicBezTo>
                        <a:pt x="0" y="384"/>
                        <a:pt x="0" y="383"/>
                        <a:pt x="0" y="382"/>
                      </a:cubicBezTo>
                      <a:close/>
                      <a:moveTo>
                        <a:pt x="679" y="0"/>
                      </a:moveTo>
                      <a:lnTo>
                        <a:pt x="679" y="0"/>
                      </a:lnTo>
                      <a:cubicBezTo>
                        <a:pt x="691" y="120"/>
                        <a:pt x="631" y="251"/>
                        <a:pt x="512" y="358"/>
                      </a:cubicBezTo>
                      <a:cubicBezTo>
                        <a:pt x="414" y="442"/>
                        <a:pt x="295" y="489"/>
                        <a:pt x="194" y="489"/>
                      </a:cubicBezTo>
                      <a:cubicBezTo>
                        <a:pt x="124" y="489"/>
                        <a:pt x="63" y="466"/>
                        <a:pt x="24" y="417"/>
                      </a:cubicBezTo>
                      <a:cubicBezTo>
                        <a:pt x="3" y="397"/>
                        <a:pt x="0" y="394"/>
                        <a:pt x="0" y="386"/>
                      </a:cubicBezTo>
                      <a:lnTo>
                        <a:pt x="0" y="386"/>
                      </a:lnTo>
                      <a:cubicBezTo>
                        <a:pt x="1" y="432"/>
                        <a:pt x="25" y="477"/>
                        <a:pt x="48" y="501"/>
                      </a:cubicBezTo>
                      <a:cubicBezTo>
                        <a:pt x="93" y="551"/>
                        <a:pt x="160" y="576"/>
                        <a:pt x="234" y="576"/>
                      </a:cubicBezTo>
                      <a:cubicBezTo>
                        <a:pt x="334" y="576"/>
                        <a:pt x="447" y="530"/>
                        <a:pt x="536" y="441"/>
                      </a:cubicBezTo>
                      <a:cubicBezTo>
                        <a:pt x="702" y="310"/>
                        <a:pt x="750" y="120"/>
                        <a:pt x="679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32"/>
                <p:cNvSpPr/>
                <p:nvPr/>
              </p:nvSpPr>
              <p:spPr>
                <a:xfrm>
                  <a:off x="6508146" y="4439711"/>
                  <a:ext cx="147562" cy="14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" h="4508" extrusionOk="0">
                      <a:moveTo>
                        <a:pt x="2334" y="1"/>
                      </a:moveTo>
                      <a:cubicBezTo>
                        <a:pt x="2334" y="1"/>
                        <a:pt x="2405" y="1132"/>
                        <a:pt x="1762" y="2025"/>
                      </a:cubicBezTo>
                      <a:cubicBezTo>
                        <a:pt x="1108" y="2918"/>
                        <a:pt x="0" y="3394"/>
                        <a:pt x="393" y="3811"/>
                      </a:cubicBezTo>
                      <a:cubicBezTo>
                        <a:pt x="713" y="4122"/>
                        <a:pt x="1749" y="4507"/>
                        <a:pt x="2463" y="4507"/>
                      </a:cubicBezTo>
                      <a:cubicBezTo>
                        <a:pt x="2651" y="4507"/>
                        <a:pt x="2817" y="4480"/>
                        <a:pt x="2941" y="4418"/>
                      </a:cubicBezTo>
                      <a:cubicBezTo>
                        <a:pt x="3429" y="4180"/>
                        <a:pt x="4477" y="3216"/>
                        <a:pt x="4287" y="132"/>
                      </a:cubicBezTo>
                      <a:lnTo>
                        <a:pt x="2334" y="1"/>
                      </a:ln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32"/>
                <p:cNvSpPr/>
                <p:nvPr/>
              </p:nvSpPr>
              <p:spPr>
                <a:xfrm>
                  <a:off x="6560717" y="4576199"/>
                  <a:ext cx="38497" cy="3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947" extrusionOk="0">
                      <a:moveTo>
                        <a:pt x="745" y="1"/>
                      </a:moveTo>
                      <a:cubicBezTo>
                        <a:pt x="612" y="1"/>
                        <a:pt x="463" y="55"/>
                        <a:pt x="334" y="158"/>
                      </a:cubicBezTo>
                      <a:cubicBezTo>
                        <a:pt x="84" y="360"/>
                        <a:pt x="1" y="658"/>
                        <a:pt x="144" y="825"/>
                      </a:cubicBezTo>
                      <a:cubicBezTo>
                        <a:pt x="204" y="907"/>
                        <a:pt x="302" y="946"/>
                        <a:pt x="414" y="946"/>
                      </a:cubicBezTo>
                      <a:cubicBezTo>
                        <a:pt x="547" y="946"/>
                        <a:pt x="699" y="892"/>
                        <a:pt x="834" y="789"/>
                      </a:cubicBezTo>
                      <a:cubicBezTo>
                        <a:pt x="1072" y="599"/>
                        <a:pt x="1168" y="301"/>
                        <a:pt x="1025" y="122"/>
                      </a:cubicBezTo>
                      <a:cubicBezTo>
                        <a:pt x="959" y="40"/>
                        <a:pt x="858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5" name="Google Shape;1635;p32"/>
                <p:cNvSpPr/>
                <p:nvPr/>
              </p:nvSpPr>
              <p:spPr>
                <a:xfrm>
                  <a:off x="7011247" y="4551446"/>
                  <a:ext cx="23566" cy="17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541" extrusionOk="0">
                      <a:moveTo>
                        <a:pt x="257" y="0"/>
                      </a:moveTo>
                      <a:cubicBezTo>
                        <a:pt x="172" y="0"/>
                        <a:pt x="99" y="33"/>
                        <a:pt x="60" y="99"/>
                      </a:cubicBezTo>
                      <a:cubicBezTo>
                        <a:pt x="0" y="207"/>
                        <a:pt x="72" y="385"/>
                        <a:pt x="238" y="480"/>
                      </a:cubicBezTo>
                      <a:cubicBezTo>
                        <a:pt x="309" y="521"/>
                        <a:pt x="383" y="540"/>
                        <a:pt x="449" y="540"/>
                      </a:cubicBezTo>
                      <a:cubicBezTo>
                        <a:pt x="538" y="540"/>
                        <a:pt x="614" y="506"/>
                        <a:pt x="655" y="445"/>
                      </a:cubicBezTo>
                      <a:cubicBezTo>
                        <a:pt x="714" y="326"/>
                        <a:pt x="643" y="159"/>
                        <a:pt x="476" y="64"/>
                      </a:cubicBezTo>
                      <a:cubicBezTo>
                        <a:pt x="402" y="21"/>
                        <a:pt x="326" y="0"/>
                        <a:pt x="257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6" name="Google Shape;1636;p32"/>
                <p:cNvSpPr/>
                <p:nvPr/>
              </p:nvSpPr>
              <p:spPr>
                <a:xfrm>
                  <a:off x="7011610" y="4556291"/>
                  <a:ext cx="21622" cy="12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388" extrusionOk="0">
                      <a:moveTo>
                        <a:pt x="37" y="0"/>
                      </a:moveTo>
                      <a:lnTo>
                        <a:pt x="37" y="0"/>
                      </a:lnTo>
                      <a:cubicBezTo>
                        <a:pt x="1" y="107"/>
                        <a:pt x="84" y="238"/>
                        <a:pt x="227" y="333"/>
                      </a:cubicBezTo>
                      <a:cubicBezTo>
                        <a:pt x="298" y="369"/>
                        <a:pt x="374" y="387"/>
                        <a:pt x="441" y="387"/>
                      </a:cubicBezTo>
                      <a:cubicBezTo>
                        <a:pt x="532" y="387"/>
                        <a:pt x="610" y="354"/>
                        <a:pt x="644" y="286"/>
                      </a:cubicBezTo>
                      <a:cubicBezTo>
                        <a:pt x="656" y="250"/>
                        <a:pt x="656" y="214"/>
                        <a:pt x="656" y="167"/>
                      </a:cubicBezTo>
                      <a:lnTo>
                        <a:pt x="656" y="167"/>
                      </a:lnTo>
                      <a:cubicBezTo>
                        <a:pt x="644" y="179"/>
                        <a:pt x="656" y="191"/>
                        <a:pt x="644" y="214"/>
                      </a:cubicBezTo>
                      <a:cubicBezTo>
                        <a:pt x="604" y="280"/>
                        <a:pt x="531" y="314"/>
                        <a:pt x="446" y="314"/>
                      </a:cubicBezTo>
                      <a:cubicBezTo>
                        <a:pt x="378" y="314"/>
                        <a:pt x="301" y="292"/>
                        <a:pt x="227" y="250"/>
                      </a:cubicBezTo>
                      <a:cubicBezTo>
                        <a:pt x="108" y="191"/>
                        <a:pt x="49" y="95"/>
                        <a:pt x="37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32"/>
                <p:cNvSpPr/>
                <p:nvPr/>
              </p:nvSpPr>
              <p:spPr>
                <a:xfrm>
                  <a:off x="6997898" y="4560444"/>
                  <a:ext cx="27489" cy="2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653" extrusionOk="0">
                      <a:moveTo>
                        <a:pt x="298" y="0"/>
                      </a:moveTo>
                      <a:cubicBezTo>
                        <a:pt x="206" y="0"/>
                        <a:pt x="126" y="33"/>
                        <a:pt x="84" y="100"/>
                      </a:cubicBezTo>
                      <a:cubicBezTo>
                        <a:pt x="0" y="231"/>
                        <a:pt x="72" y="434"/>
                        <a:pt x="250" y="565"/>
                      </a:cubicBezTo>
                      <a:cubicBezTo>
                        <a:pt x="343" y="623"/>
                        <a:pt x="442" y="652"/>
                        <a:pt x="530" y="652"/>
                      </a:cubicBezTo>
                      <a:cubicBezTo>
                        <a:pt x="622" y="652"/>
                        <a:pt x="702" y="620"/>
                        <a:pt x="750" y="553"/>
                      </a:cubicBezTo>
                      <a:cubicBezTo>
                        <a:pt x="834" y="422"/>
                        <a:pt x="762" y="219"/>
                        <a:pt x="572" y="88"/>
                      </a:cubicBezTo>
                      <a:cubicBezTo>
                        <a:pt x="485" y="30"/>
                        <a:pt x="386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32"/>
                <p:cNvSpPr/>
                <p:nvPr/>
              </p:nvSpPr>
              <p:spPr>
                <a:xfrm>
                  <a:off x="6998689" y="4564135"/>
                  <a:ext cx="25148" cy="1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60" y="0"/>
                      </a:moveTo>
                      <a:lnTo>
                        <a:pt x="60" y="0"/>
                      </a:lnTo>
                      <a:cubicBezTo>
                        <a:pt x="0" y="131"/>
                        <a:pt x="72" y="334"/>
                        <a:pt x="250" y="429"/>
                      </a:cubicBezTo>
                      <a:cubicBezTo>
                        <a:pt x="337" y="487"/>
                        <a:pt x="433" y="517"/>
                        <a:pt x="519" y="517"/>
                      </a:cubicBezTo>
                      <a:cubicBezTo>
                        <a:pt x="610" y="517"/>
                        <a:pt x="689" y="484"/>
                        <a:pt x="738" y="417"/>
                      </a:cubicBezTo>
                      <a:cubicBezTo>
                        <a:pt x="750" y="393"/>
                        <a:pt x="762" y="345"/>
                        <a:pt x="762" y="298"/>
                      </a:cubicBezTo>
                      <a:lnTo>
                        <a:pt x="762" y="298"/>
                      </a:lnTo>
                      <a:cubicBezTo>
                        <a:pt x="750" y="310"/>
                        <a:pt x="750" y="310"/>
                        <a:pt x="750" y="334"/>
                      </a:cubicBezTo>
                      <a:cubicBezTo>
                        <a:pt x="707" y="401"/>
                        <a:pt x="627" y="433"/>
                        <a:pt x="535" y="433"/>
                      </a:cubicBezTo>
                      <a:cubicBezTo>
                        <a:pt x="448" y="433"/>
                        <a:pt x="349" y="404"/>
                        <a:pt x="262" y="345"/>
                      </a:cubicBezTo>
                      <a:cubicBezTo>
                        <a:pt x="131" y="250"/>
                        <a:pt x="60" y="119"/>
                        <a:pt x="60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32"/>
                <p:cNvSpPr/>
                <p:nvPr/>
              </p:nvSpPr>
              <p:spPr>
                <a:xfrm>
                  <a:off x="6986890" y="4567530"/>
                  <a:ext cx="26731" cy="2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4" extrusionOk="0">
                      <a:moveTo>
                        <a:pt x="290" y="0"/>
                      </a:moveTo>
                      <a:cubicBezTo>
                        <a:pt x="218" y="0"/>
                        <a:pt x="153" y="25"/>
                        <a:pt x="108" y="76"/>
                      </a:cubicBezTo>
                      <a:cubicBezTo>
                        <a:pt x="1" y="183"/>
                        <a:pt x="60" y="397"/>
                        <a:pt x="215" y="552"/>
                      </a:cubicBezTo>
                      <a:cubicBezTo>
                        <a:pt x="313" y="636"/>
                        <a:pt x="432" y="683"/>
                        <a:pt x="533" y="683"/>
                      </a:cubicBezTo>
                      <a:cubicBezTo>
                        <a:pt x="603" y="683"/>
                        <a:pt x="664" y="660"/>
                        <a:pt x="703" y="612"/>
                      </a:cubicBezTo>
                      <a:cubicBezTo>
                        <a:pt x="811" y="492"/>
                        <a:pt x="763" y="278"/>
                        <a:pt x="596" y="135"/>
                      </a:cubicBezTo>
                      <a:cubicBezTo>
                        <a:pt x="500" y="46"/>
                        <a:pt x="388" y="0"/>
                        <a:pt x="290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32"/>
                <p:cNvSpPr/>
                <p:nvPr/>
              </p:nvSpPr>
              <p:spPr>
                <a:xfrm>
                  <a:off x="6987681" y="4571980"/>
                  <a:ext cx="23962" cy="1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552" extrusionOk="0">
                      <a:moveTo>
                        <a:pt x="48" y="0"/>
                      </a:moveTo>
                      <a:lnTo>
                        <a:pt x="48" y="0"/>
                      </a:lnTo>
                      <a:cubicBezTo>
                        <a:pt x="1" y="119"/>
                        <a:pt x="48" y="298"/>
                        <a:pt x="191" y="417"/>
                      </a:cubicBezTo>
                      <a:cubicBezTo>
                        <a:pt x="287" y="506"/>
                        <a:pt x="403" y="552"/>
                        <a:pt x="504" y="552"/>
                      </a:cubicBezTo>
                      <a:cubicBezTo>
                        <a:pt x="579" y="552"/>
                        <a:pt x="646" y="527"/>
                        <a:pt x="691" y="477"/>
                      </a:cubicBezTo>
                      <a:cubicBezTo>
                        <a:pt x="715" y="429"/>
                        <a:pt x="727" y="393"/>
                        <a:pt x="727" y="334"/>
                      </a:cubicBezTo>
                      <a:lnTo>
                        <a:pt x="727" y="334"/>
                      </a:lnTo>
                      <a:cubicBezTo>
                        <a:pt x="715" y="346"/>
                        <a:pt x="715" y="369"/>
                        <a:pt x="703" y="393"/>
                      </a:cubicBezTo>
                      <a:cubicBezTo>
                        <a:pt x="659" y="442"/>
                        <a:pt x="595" y="465"/>
                        <a:pt x="524" y="465"/>
                      </a:cubicBezTo>
                      <a:cubicBezTo>
                        <a:pt x="422" y="465"/>
                        <a:pt x="306" y="418"/>
                        <a:pt x="215" y="334"/>
                      </a:cubicBezTo>
                      <a:cubicBezTo>
                        <a:pt x="96" y="238"/>
                        <a:pt x="48" y="107"/>
                        <a:pt x="48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1" name="Google Shape;1641;p32"/>
                <p:cNvSpPr/>
                <p:nvPr/>
              </p:nvSpPr>
              <p:spPr>
                <a:xfrm>
                  <a:off x="6970410" y="4575770"/>
                  <a:ext cx="26731" cy="22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87" extrusionOk="0">
                      <a:moveTo>
                        <a:pt x="290" y="0"/>
                      </a:moveTo>
                      <a:cubicBezTo>
                        <a:pt x="218" y="0"/>
                        <a:pt x="153" y="25"/>
                        <a:pt x="108" y="76"/>
                      </a:cubicBezTo>
                      <a:cubicBezTo>
                        <a:pt x="1" y="195"/>
                        <a:pt x="60" y="409"/>
                        <a:pt x="215" y="552"/>
                      </a:cubicBezTo>
                      <a:cubicBezTo>
                        <a:pt x="311" y="641"/>
                        <a:pt x="427" y="687"/>
                        <a:pt x="526" y="687"/>
                      </a:cubicBezTo>
                      <a:cubicBezTo>
                        <a:pt x="599" y="687"/>
                        <a:pt x="663" y="662"/>
                        <a:pt x="703" y="612"/>
                      </a:cubicBezTo>
                      <a:cubicBezTo>
                        <a:pt x="810" y="492"/>
                        <a:pt x="763" y="278"/>
                        <a:pt x="596" y="135"/>
                      </a:cubicBezTo>
                      <a:cubicBezTo>
                        <a:pt x="500" y="46"/>
                        <a:pt x="388" y="0"/>
                        <a:pt x="290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32"/>
                <p:cNvSpPr/>
                <p:nvPr/>
              </p:nvSpPr>
              <p:spPr>
                <a:xfrm>
                  <a:off x="6971201" y="4579429"/>
                  <a:ext cx="24753" cy="18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576" extrusionOk="0">
                      <a:moveTo>
                        <a:pt x="751" y="382"/>
                      </a:moveTo>
                      <a:lnTo>
                        <a:pt x="751" y="382"/>
                      </a:lnTo>
                      <a:cubicBezTo>
                        <a:pt x="751" y="383"/>
                        <a:pt x="751" y="385"/>
                        <a:pt x="751" y="386"/>
                      </a:cubicBezTo>
                      <a:lnTo>
                        <a:pt x="751" y="386"/>
                      </a:lnTo>
                      <a:cubicBezTo>
                        <a:pt x="751" y="385"/>
                        <a:pt x="751" y="383"/>
                        <a:pt x="751" y="382"/>
                      </a:cubicBezTo>
                      <a:close/>
                      <a:moveTo>
                        <a:pt x="84" y="0"/>
                      </a:moveTo>
                      <a:lnTo>
                        <a:pt x="84" y="0"/>
                      </a:lnTo>
                      <a:cubicBezTo>
                        <a:pt x="1" y="120"/>
                        <a:pt x="60" y="310"/>
                        <a:pt x="215" y="441"/>
                      </a:cubicBezTo>
                      <a:cubicBezTo>
                        <a:pt x="311" y="530"/>
                        <a:pt x="427" y="576"/>
                        <a:pt x="528" y="576"/>
                      </a:cubicBezTo>
                      <a:cubicBezTo>
                        <a:pt x="603" y="576"/>
                        <a:pt x="670" y="551"/>
                        <a:pt x="715" y="501"/>
                      </a:cubicBezTo>
                      <a:cubicBezTo>
                        <a:pt x="738" y="477"/>
                        <a:pt x="750" y="432"/>
                        <a:pt x="751" y="386"/>
                      </a:cubicBezTo>
                      <a:lnTo>
                        <a:pt x="751" y="386"/>
                      </a:lnTo>
                      <a:cubicBezTo>
                        <a:pt x="750" y="394"/>
                        <a:pt x="749" y="397"/>
                        <a:pt x="739" y="417"/>
                      </a:cubicBezTo>
                      <a:cubicBezTo>
                        <a:pt x="695" y="466"/>
                        <a:pt x="633" y="489"/>
                        <a:pt x="563" y="489"/>
                      </a:cubicBezTo>
                      <a:cubicBezTo>
                        <a:pt x="464" y="489"/>
                        <a:pt x="349" y="442"/>
                        <a:pt x="251" y="358"/>
                      </a:cubicBezTo>
                      <a:cubicBezTo>
                        <a:pt x="132" y="251"/>
                        <a:pt x="72" y="120"/>
                        <a:pt x="84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32"/>
                <p:cNvSpPr/>
                <p:nvPr/>
              </p:nvSpPr>
              <p:spPr>
                <a:xfrm>
                  <a:off x="6883296" y="4439711"/>
                  <a:ext cx="147595" cy="14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4508" extrusionOk="0">
                      <a:moveTo>
                        <a:pt x="2144" y="1"/>
                      </a:moveTo>
                      <a:lnTo>
                        <a:pt x="191" y="132"/>
                      </a:lnTo>
                      <a:cubicBezTo>
                        <a:pt x="1" y="3216"/>
                        <a:pt x="1036" y="4180"/>
                        <a:pt x="1537" y="4418"/>
                      </a:cubicBezTo>
                      <a:cubicBezTo>
                        <a:pt x="1661" y="4480"/>
                        <a:pt x="1826" y="4507"/>
                        <a:pt x="2014" y="4507"/>
                      </a:cubicBezTo>
                      <a:cubicBezTo>
                        <a:pt x="2724" y="4507"/>
                        <a:pt x="3752" y="4122"/>
                        <a:pt x="4073" y="3811"/>
                      </a:cubicBezTo>
                      <a:cubicBezTo>
                        <a:pt x="4477" y="3394"/>
                        <a:pt x="3358" y="2918"/>
                        <a:pt x="2703" y="2025"/>
                      </a:cubicBezTo>
                      <a:cubicBezTo>
                        <a:pt x="2072" y="1132"/>
                        <a:pt x="2144" y="1"/>
                        <a:pt x="2144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32"/>
                <p:cNvSpPr/>
                <p:nvPr/>
              </p:nvSpPr>
              <p:spPr>
                <a:xfrm>
                  <a:off x="6939823" y="4576199"/>
                  <a:ext cx="38464" cy="3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947" extrusionOk="0">
                      <a:moveTo>
                        <a:pt x="414" y="1"/>
                      </a:moveTo>
                      <a:cubicBezTo>
                        <a:pt x="301" y="1"/>
                        <a:pt x="203" y="40"/>
                        <a:pt x="143" y="122"/>
                      </a:cubicBezTo>
                      <a:cubicBezTo>
                        <a:pt x="0" y="301"/>
                        <a:pt x="83" y="599"/>
                        <a:pt x="334" y="789"/>
                      </a:cubicBezTo>
                      <a:cubicBezTo>
                        <a:pt x="462" y="892"/>
                        <a:pt x="612" y="946"/>
                        <a:pt x="744" y="946"/>
                      </a:cubicBezTo>
                      <a:cubicBezTo>
                        <a:pt x="857" y="946"/>
                        <a:pt x="958" y="907"/>
                        <a:pt x="1024" y="825"/>
                      </a:cubicBezTo>
                      <a:cubicBezTo>
                        <a:pt x="1167" y="658"/>
                        <a:pt x="1072" y="360"/>
                        <a:pt x="834" y="158"/>
                      </a:cubicBezTo>
                      <a:cubicBezTo>
                        <a:pt x="699" y="55"/>
                        <a:pt x="546" y="1"/>
                        <a:pt x="414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32"/>
                <p:cNvSpPr/>
                <p:nvPr/>
              </p:nvSpPr>
              <p:spPr>
                <a:xfrm>
                  <a:off x="6534415" y="660254"/>
                  <a:ext cx="472910" cy="331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0049" extrusionOk="0">
                      <a:moveTo>
                        <a:pt x="12455" y="0"/>
                      </a:moveTo>
                      <a:cubicBezTo>
                        <a:pt x="12455" y="0"/>
                        <a:pt x="1" y="2060"/>
                        <a:pt x="1192" y="3774"/>
                      </a:cubicBezTo>
                      <a:cubicBezTo>
                        <a:pt x="1192" y="3786"/>
                        <a:pt x="13074" y="9870"/>
                        <a:pt x="13491" y="10049"/>
                      </a:cubicBezTo>
                      <a:cubicBezTo>
                        <a:pt x="13646" y="6870"/>
                        <a:pt x="14348" y="4786"/>
                        <a:pt x="14217" y="3774"/>
                      </a:cubicBezTo>
                      <a:cubicBezTo>
                        <a:pt x="14217" y="3774"/>
                        <a:pt x="14241" y="1845"/>
                        <a:pt x="12455" y="0"/>
                      </a:cubicBezTo>
                      <a:close/>
                    </a:path>
                  </a:pathLst>
                </a:custGeom>
                <a:solidFill>
                  <a:srgbClr val="3B10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32"/>
                <p:cNvSpPr/>
                <p:nvPr/>
              </p:nvSpPr>
              <p:spPr>
                <a:xfrm>
                  <a:off x="6526570" y="669648"/>
                  <a:ext cx="433688" cy="322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8" h="9788" extrusionOk="0">
                      <a:moveTo>
                        <a:pt x="1656" y="1"/>
                      </a:moveTo>
                      <a:cubicBezTo>
                        <a:pt x="334" y="1525"/>
                        <a:pt x="132" y="3501"/>
                        <a:pt x="132" y="3501"/>
                      </a:cubicBezTo>
                      <a:cubicBezTo>
                        <a:pt x="1" y="4513"/>
                        <a:pt x="703" y="6597"/>
                        <a:pt x="870" y="9788"/>
                      </a:cubicBezTo>
                      <a:cubicBezTo>
                        <a:pt x="1287" y="9585"/>
                        <a:pt x="13157" y="3501"/>
                        <a:pt x="13157" y="3501"/>
                      </a:cubicBezTo>
                      <a:lnTo>
                        <a:pt x="1656" y="1"/>
                      </a:lnTo>
                      <a:close/>
                    </a:path>
                  </a:pathLst>
                </a:custGeom>
                <a:solidFill>
                  <a:srgbClr val="3B10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32"/>
                <p:cNvSpPr/>
                <p:nvPr/>
              </p:nvSpPr>
              <p:spPr>
                <a:xfrm>
                  <a:off x="6526966" y="673570"/>
                  <a:ext cx="484281" cy="31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3" h="9669" extrusionOk="0">
                      <a:moveTo>
                        <a:pt x="13038" y="1"/>
                      </a:moveTo>
                      <a:cubicBezTo>
                        <a:pt x="13038" y="1"/>
                        <a:pt x="14693" y="2787"/>
                        <a:pt x="13336" y="3608"/>
                      </a:cubicBezTo>
                      <a:cubicBezTo>
                        <a:pt x="12979" y="3825"/>
                        <a:pt x="12696" y="3915"/>
                        <a:pt x="12451" y="3915"/>
                      </a:cubicBezTo>
                      <a:cubicBezTo>
                        <a:pt x="11293" y="3915"/>
                        <a:pt x="10969" y="1930"/>
                        <a:pt x="7728" y="1930"/>
                      </a:cubicBezTo>
                      <a:cubicBezTo>
                        <a:pt x="3569" y="1930"/>
                        <a:pt x="2902" y="4147"/>
                        <a:pt x="1933" y="4147"/>
                      </a:cubicBezTo>
                      <a:cubicBezTo>
                        <a:pt x="1740" y="4147"/>
                        <a:pt x="1534" y="4059"/>
                        <a:pt x="1287" y="3847"/>
                      </a:cubicBezTo>
                      <a:cubicBezTo>
                        <a:pt x="1" y="2727"/>
                        <a:pt x="1108" y="691"/>
                        <a:pt x="1430" y="156"/>
                      </a:cubicBezTo>
                      <a:lnTo>
                        <a:pt x="1430" y="156"/>
                      </a:lnTo>
                      <a:cubicBezTo>
                        <a:pt x="298" y="1632"/>
                        <a:pt x="144" y="3382"/>
                        <a:pt x="144" y="3382"/>
                      </a:cubicBezTo>
                      <a:cubicBezTo>
                        <a:pt x="1" y="4394"/>
                        <a:pt x="703" y="6478"/>
                        <a:pt x="870" y="9669"/>
                      </a:cubicBezTo>
                      <a:cubicBezTo>
                        <a:pt x="1072" y="9573"/>
                        <a:pt x="4227" y="7966"/>
                        <a:pt x="7299" y="6394"/>
                      </a:cubicBezTo>
                      <a:cubicBezTo>
                        <a:pt x="10359" y="7954"/>
                        <a:pt x="13514" y="9573"/>
                        <a:pt x="13729" y="9669"/>
                      </a:cubicBezTo>
                      <a:cubicBezTo>
                        <a:pt x="13895" y="6478"/>
                        <a:pt x="14586" y="4394"/>
                        <a:pt x="14455" y="3382"/>
                      </a:cubicBezTo>
                      <a:cubicBezTo>
                        <a:pt x="14455" y="3382"/>
                        <a:pt x="14491" y="1751"/>
                        <a:pt x="13074" y="25"/>
                      </a:cubicBezTo>
                      <a:cubicBezTo>
                        <a:pt x="13062" y="25"/>
                        <a:pt x="13038" y="1"/>
                        <a:pt x="130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32"/>
                <p:cNvSpPr/>
                <p:nvPr/>
              </p:nvSpPr>
              <p:spPr>
                <a:xfrm>
                  <a:off x="6520671" y="976308"/>
                  <a:ext cx="133521" cy="10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" h="3039" extrusionOk="0">
                      <a:moveTo>
                        <a:pt x="2028" y="1"/>
                      </a:moveTo>
                      <a:cubicBezTo>
                        <a:pt x="861" y="1"/>
                        <a:pt x="0" y="1316"/>
                        <a:pt x="847" y="2543"/>
                      </a:cubicBezTo>
                      <a:cubicBezTo>
                        <a:pt x="882" y="2603"/>
                        <a:pt x="942" y="2651"/>
                        <a:pt x="1001" y="2698"/>
                      </a:cubicBezTo>
                      <a:cubicBezTo>
                        <a:pt x="1345" y="2935"/>
                        <a:pt x="1696" y="3038"/>
                        <a:pt x="2023" y="3038"/>
                      </a:cubicBezTo>
                      <a:cubicBezTo>
                        <a:pt x="3189" y="3038"/>
                        <a:pt x="4050" y="1723"/>
                        <a:pt x="3204" y="496"/>
                      </a:cubicBezTo>
                      <a:cubicBezTo>
                        <a:pt x="3156" y="436"/>
                        <a:pt x="3109" y="377"/>
                        <a:pt x="3049" y="341"/>
                      </a:cubicBezTo>
                      <a:cubicBezTo>
                        <a:pt x="2705" y="104"/>
                        <a:pt x="2355" y="1"/>
                        <a:pt x="2028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32"/>
                <p:cNvSpPr/>
                <p:nvPr/>
              </p:nvSpPr>
              <p:spPr>
                <a:xfrm>
                  <a:off x="6879737" y="976308"/>
                  <a:ext cx="133521" cy="10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" h="3039" extrusionOk="0">
                      <a:moveTo>
                        <a:pt x="2028" y="1"/>
                      </a:moveTo>
                      <a:cubicBezTo>
                        <a:pt x="862" y="1"/>
                        <a:pt x="0" y="1316"/>
                        <a:pt x="847" y="2543"/>
                      </a:cubicBezTo>
                      <a:cubicBezTo>
                        <a:pt x="883" y="2603"/>
                        <a:pt x="942" y="2651"/>
                        <a:pt x="1002" y="2698"/>
                      </a:cubicBezTo>
                      <a:cubicBezTo>
                        <a:pt x="1345" y="2935"/>
                        <a:pt x="1696" y="3038"/>
                        <a:pt x="2023" y="3038"/>
                      </a:cubicBezTo>
                      <a:cubicBezTo>
                        <a:pt x="3189" y="3038"/>
                        <a:pt x="4051" y="1723"/>
                        <a:pt x="3204" y="496"/>
                      </a:cubicBezTo>
                      <a:cubicBezTo>
                        <a:pt x="3169" y="436"/>
                        <a:pt x="3109" y="377"/>
                        <a:pt x="3049" y="341"/>
                      </a:cubicBezTo>
                      <a:cubicBezTo>
                        <a:pt x="2706" y="104"/>
                        <a:pt x="2355" y="1"/>
                        <a:pt x="2028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32"/>
                <p:cNvSpPr/>
                <p:nvPr/>
              </p:nvSpPr>
              <p:spPr>
                <a:xfrm>
                  <a:off x="6547368" y="760518"/>
                  <a:ext cx="442323" cy="57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0" h="17373" extrusionOk="0">
                      <a:moveTo>
                        <a:pt x="6233" y="0"/>
                      </a:moveTo>
                      <a:cubicBezTo>
                        <a:pt x="3545" y="0"/>
                        <a:pt x="2001" y="756"/>
                        <a:pt x="2001" y="756"/>
                      </a:cubicBezTo>
                      <a:cubicBezTo>
                        <a:pt x="1" y="9686"/>
                        <a:pt x="930" y="14853"/>
                        <a:pt x="930" y="14853"/>
                      </a:cubicBezTo>
                      <a:cubicBezTo>
                        <a:pt x="930" y="14853"/>
                        <a:pt x="4088" y="17373"/>
                        <a:pt x="6483" y="17373"/>
                      </a:cubicBezTo>
                      <a:cubicBezTo>
                        <a:pt x="6557" y="17373"/>
                        <a:pt x="6631" y="17370"/>
                        <a:pt x="6704" y="17365"/>
                      </a:cubicBezTo>
                      <a:cubicBezTo>
                        <a:pt x="6773" y="17370"/>
                        <a:pt x="6842" y="17372"/>
                        <a:pt x="6913" y="17372"/>
                      </a:cubicBezTo>
                      <a:cubicBezTo>
                        <a:pt x="9330" y="17372"/>
                        <a:pt x="12479" y="14853"/>
                        <a:pt x="12479" y="14853"/>
                      </a:cubicBezTo>
                      <a:cubicBezTo>
                        <a:pt x="12479" y="14853"/>
                        <a:pt x="13419" y="9686"/>
                        <a:pt x="11407" y="756"/>
                      </a:cubicBezTo>
                      <a:cubicBezTo>
                        <a:pt x="11407" y="756"/>
                        <a:pt x="9834" y="3"/>
                        <a:pt x="7073" y="3"/>
                      </a:cubicBezTo>
                      <a:cubicBezTo>
                        <a:pt x="6971" y="3"/>
                        <a:pt x="6868" y="4"/>
                        <a:pt x="6764" y="6"/>
                      </a:cubicBezTo>
                      <a:lnTo>
                        <a:pt x="6645" y="6"/>
                      </a:lnTo>
                      <a:cubicBezTo>
                        <a:pt x="6505" y="2"/>
                        <a:pt x="6367" y="0"/>
                        <a:pt x="6233" y="0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32"/>
                <p:cNvSpPr/>
                <p:nvPr/>
              </p:nvSpPr>
              <p:spPr>
                <a:xfrm>
                  <a:off x="6546215" y="682667"/>
                  <a:ext cx="419910" cy="357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0" h="10858" extrusionOk="0">
                      <a:moveTo>
                        <a:pt x="7014" y="1"/>
                      </a:moveTo>
                      <a:cubicBezTo>
                        <a:pt x="5202" y="1"/>
                        <a:pt x="3249" y="395"/>
                        <a:pt x="2119" y="1142"/>
                      </a:cubicBezTo>
                      <a:cubicBezTo>
                        <a:pt x="0" y="2547"/>
                        <a:pt x="834" y="10857"/>
                        <a:pt x="834" y="10857"/>
                      </a:cubicBezTo>
                      <a:lnTo>
                        <a:pt x="1250" y="10857"/>
                      </a:lnTo>
                      <a:cubicBezTo>
                        <a:pt x="1714" y="5261"/>
                        <a:pt x="1620" y="2392"/>
                        <a:pt x="6648" y="2392"/>
                      </a:cubicBezTo>
                      <a:cubicBezTo>
                        <a:pt x="6659" y="2392"/>
                        <a:pt x="6669" y="2392"/>
                        <a:pt x="6680" y="2392"/>
                      </a:cubicBezTo>
                      <a:cubicBezTo>
                        <a:pt x="11668" y="2392"/>
                        <a:pt x="11775" y="5083"/>
                        <a:pt x="12299" y="10774"/>
                      </a:cubicBezTo>
                      <a:lnTo>
                        <a:pt x="12740" y="10774"/>
                      </a:lnTo>
                      <a:cubicBezTo>
                        <a:pt x="12573" y="4273"/>
                        <a:pt x="12359" y="2249"/>
                        <a:pt x="10775" y="915"/>
                      </a:cubicBezTo>
                      <a:cubicBezTo>
                        <a:pt x="10046" y="297"/>
                        <a:pt x="8583" y="1"/>
                        <a:pt x="7014" y="1"/>
                      </a:cubicBezTo>
                      <a:close/>
                    </a:path>
                  </a:pathLst>
                </a:custGeom>
                <a:solidFill>
                  <a:srgbClr val="C175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32"/>
                <p:cNvSpPr/>
                <p:nvPr/>
              </p:nvSpPr>
              <p:spPr>
                <a:xfrm>
                  <a:off x="6548555" y="534907"/>
                  <a:ext cx="456035" cy="19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6" h="5923" extrusionOk="0">
                      <a:moveTo>
                        <a:pt x="8022" y="1"/>
                      </a:moveTo>
                      <a:cubicBezTo>
                        <a:pt x="6487" y="1"/>
                        <a:pt x="5227" y="1291"/>
                        <a:pt x="5227" y="1291"/>
                      </a:cubicBezTo>
                      <a:lnTo>
                        <a:pt x="5168" y="243"/>
                      </a:lnTo>
                      <a:cubicBezTo>
                        <a:pt x="1727" y="636"/>
                        <a:pt x="2060" y="2886"/>
                        <a:pt x="2060" y="2886"/>
                      </a:cubicBezTo>
                      <a:cubicBezTo>
                        <a:pt x="1880" y="2829"/>
                        <a:pt x="1713" y="2804"/>
                        <a:pt x="1559" y="2804"/>
                      </a:cubicBezTo>
                      <a:cubicBezTo>
                        <a:pt x="458" y="2804"/>
                        <a:pt x="1" y="4077"/>
                        <a:pt x="1" y="4077"/>
                      </a:cubicBezTo>
                      <a:cubicBezTo>
                        <a:pt x="56" y="4072"/>
                        <a:pt x="111" y="4070"/>
                        <a:pt x="164" y="4070"/>
                      </a:cubicBezTo>
                      <a:cubicBezTo>
                        <a:pt x="760" y="4070"/>
                        <a:pt x="1191" y="4351"/>
                        <a:pt x="1191" y="4351"/>
                      </a:cubicBezTo>
                      <a:lnTo>
                        <a:pt x="1417" y="5648"/>
                      </a:lnTo>
                      <a:lnTo>
                        <a:pt x="9276" y="5922"/>
                      </a:lnTo>
                      <a:cubicBezTo>
                        <a:pt x="9664" y="4774"/>
                        <a:pt x="10414" y="4183"/>
                        <a:pt x="11942" y="4183"/>
                      </a:cubicBezTo>
                      <a:cubicBezTo>
                        <a:pt x="12473" y="4183"/>
                        <a:pt x="13099" y="4254"/>
                        <a:pt x="13836" y="4398"/>
                      </a:cubicBezTo>
                      <a:cubicBezTo>
                        <a:pt x="13340" y="1655"/>
                        <a:pt x="10143" y="1424"/>
                        <a:pt x="9082" y="1424"/>
                      </a:cubicBezTo>
                      <a:cubicBezTo>
                        <a:pt x="8867" y="1424"/>
                        <a:pt x="8740" y="1434"/>
                        <a:pt x="8740" y="1434"/>
                      </a:cubicBezTo>
                      <a:lnTo>
                        <a:pt x="9990" y="838"/>
                      </a:lnTo>
                      <a:cubicBezTo>
                        <a:pt x="9333" y="220"/>
                        <a:pt x="8654" y="1"/>
                        <a:pt x="8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32"/>
                <p:cNvSpPr/>
                <p:nvPr/>
              </p:nvSpPr>
              <p:spPr>
                <a:xfrm>
                  <a:off x="6546215" y="682667"/>
                  <a:ext cx="419910" cy="357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0" h="10858" extrusionOk="0">
                      <a:moveTo>
                        <a:pt x="7014" y="1"/>
                      </a:moveTo>
                      <a:cubicBezTo>
                        <a:pt x="5202" y="1"/>
                        <a:pt x="3249" y="395"/>
                        <a:pt x="2119" y="1142"/>
                      </a:cubicBezTo>
                      <a:cubicBezTo>
                        <a:pt x="0" y="2547"/>
                        <a:pt x="834" y="10857"/>
                        <a:pt x="834" y="10857"/>
                      </a:cubicBezTo>
                      <a:lnTo>
                        <a:pt x="1250" y="10857"/>
                      </a:lnTo>
                      <a:cubicBezTo>
                        <a:pt x="1714" y="5261"/>
                        <a:pt x="1620" y="2392"/>
                        <a:pt x="6648" y="2392"/>
                      </a:cubicBezTo>
                      <a:cubicBezTo>
                        <a:pt x="6659" y="2392"/>
                        <a:pt x="6669" y="2392"/>
                        <a:pt x="6680" y="2392"/>
                      </a:cubicBezTo>
                      <a:cubicBezTo>
                        <a:pt x="11668" y="2392"/>
                        <a:pt x="11775" y="5083"/>
                        <a:pt x="12299" y="10774"/>
                      </a:cubicBezTo>
                      <a:lnTo>
                        <a:pt x="12740" y="10774"/>
                      </a:lnTo>
                      <a:cubicBezTo>
                        <a:pt x="12573" y="4273"/>
                        <a:pt x="12359" y="2249"/>
                        <a:pt x="10775" y="915"/>
                      </a:cubicBezTo>
                      <a:cubicBezTo>
                        <a:pt x="10046" y="297"/>
                        <a:pt x="8583" y="1"/>
                        <a:pt x="70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32"/>
                <p:cNvSpPr/>
                <p:nvPr/>
              </p:nvSpPr>
              <p:spPr>
                <a:xfrm>
                  <a:off x="6559530" y="737150"/>
                  <a:ext cx="406595" cy="304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6" h="9228" extrusionOk="0">
                      <a:moveTo>
                        <a:pt x="6740" y="1"/>
                      </a:moveTo>
                      <a:cubicBezTo>
                        <a:pt x="2582" y="1"/>
                        <a:pt x="1916" y="2220"/>
                        <a:pt x="949" y="2220"/>
                      </a:cubicBezTo>
                      <a:cubicBezTo>
                        <a:pt x="816" y="2220"/>
                        <a:pt x="678" y="2179"/>
                        <a:pt x="525" y="2084"/>
                      </a:cubicBezTo>
                      <a:cubicBezTo>
                        <a:pt x="1" y="5013"/>
                        <a:pt x="418" y="9228"/>
                        <a:pt x="418" y="9228"/>
                      </a:cubicBezTo>
                      <a:lnTo>
                        <a:pt x="834" y="9228"/>
                      </a:lnTo>
                      <a:cubicBezTo>
                        <a:pt x="1311" y="3596"/>
                        <a:pt x="1215" y="727"/>
                        <a:pt x="6276" y="727"/>
                      </a:cubicBezTo>
                      <a:cubicBezTo>
                        <a:pt x="11276" y="727"/>
                        <a:pt x="11383" y="3430"/>
                        <a:pt x="11895" y="9109"/>
                      </a:cubicBezTo>
                      <a:lnTo>
                        <a:pt x="12336" y="9109"/>
                      </a:lnTo>
                      <a:cubicBezTo>
                        <a:pt x="12253" y="5620"/>
                        <a:pt x="12145" y="3418"/>
                        <a:pt x="11812" y="1929"/>
                      </a:cubicBezTo>
                      <a:cubicBezTo>
                        <a:pt x="11691" y="1965"/>
                        <a:pt x="11579" y="1982"/>
                        <a:pt x="11475" y="1982"/>
                      </a:cubicBezTo>
                      <a:cubicBezTo>
                        <a:pt x="10323" y="1982"/>
                        <a:pt x="9992" y="1"/>
                        <a:pt x="6740" y="1"/>
                      </a:cubicBezTo>
                      <a:close/>
                    </a:path>
                  </a:pathLst>
                </a:custGeom>
                <a:solidFill>
                  <a:srgbClr val="3B10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32"/>
                <p:cNvSpPr/>
                <p:nvPr/>
              </p:nvSpPr>
              <p:spPr>
                <a:xfrm>
                  <a:off x="6563090" y="2590095"/>
                  <a:ext cx="410879" cy="268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6" h="8148" extrusionOk="0">
                      <a:moveTo>
                        <a:pt x="12245" y="1"/>
                      </a:moveTo>
                      <a:cubicBezTo>
                        <a:pt x="11834" y="1"/>
                        <a:pt x="8650" y="4933"/>
                        <a:pt x="6215" y="4945"/>
                      </a:cubicBezTo>
                      <a:cubicBezTo>
                        <a:pt x="3803" y="4945"/>
                        <a:pt x="631" y="1"/>
                        <a:pt x="221" y="1"/>
                      </a:cubicBezTo>
                      <a:cubicBezTo>
                        <a:pt x="208" y="1"/>
                        <a:pt x="198" y="6"/>
                        <a:pt x="191" y="16"/>
                      </a:cubicBezTo>
                      <a:cubicBezTo>
                        <a:pt x="0" y="313"/>
                        <a:pt x="441" y="1254"/>
                        <a:pt x="2167" y="3885"/>
                      </a:cubicBezTo>
                      <a:cubicBezTo>
                        <a:pt x="3874" y="6457"/>
                        <a:pt x="5293" y="8018"/>
                        <a:pt x="5345" y="8018"/>
                      </a:cubicBezTo>
                      <a:cubicBezTo>
                        <a:pt x="5346" y="8018"/>
                        <a:pt x="5346" y="8018"/>
                        <a:pt x="5346" y="8017"/>
                      </a:cubicBezTo>
                      <a:cubicBezTo>
                        <a:pt x="5620" y="8100"/>
                        <a:pt x="5906" y="8148"/>
                        <a:pt x="6203" y="8148"/>
                      </a:cubicBezTo>
                      <a:lnTo>
                        <a:pt x="6263" y="8148"/>
                      </a:lnTo>
                      <a:cubicBezTo>
                        <a:pt x="6560" y="8148"/>
                        <a:pt x="6834" y="8100"/>
                        <a:pt x="7108" y="8017"/>
                      </a:cubicBezTo>
                      <a:cubicBezTo>
                        <a:pt x="7108" y="8018"/>
                        <a:pt x="7109" y="8018"/>
                        <a:pt x="7110" y="8018"/>
                      </a:cubicBezTo>
                      <a:cubicBezTo>
                        <a:pt x="7161" y="8018"/>
                        <a:pt x="8581" y="6457"/>
                        <a:pt x="10299" y="3885"/>
                      </a:cubicBezTo>
                      <a:cubicBezTo>
                        <a:pt x="12025" y="1266"/>
                        <a:pt x="12466" y="313"/>
                        <a:pt x="12275" y="16"/>
                      </a:cubicBezTo>
                      <a:cubicBezTo>
                        <a:pt x="12268" y="5"/>
                        <a:pt x="12258" y="1"/>
                        <a:pt x="12245" y="1"/>
                      </a:cubicBezTo>
                      <a:close/>
                    </a:path>
                  </a:pathLst>
                </a:custGeom>
                <a:solidFill>
                  <a:srgbClr val="F1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6" name="Google Shape;1656;p32"/>
              <p:cNvSpPr/>
              <p:nvPr/>
            </p:nvSpPr>
            <p:spPr>
              <a:xfrm>
                <a:off x="6681186" y="543279"/>
                <a:ext cx="39684" cy="7069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145" extrusionOk="0">
                    <a:moveTo>
                      <a:pt x="1132" y="1"/>
                    </a:moveTo>
                    <a:cubicBezTo>
                      <a:pt x="1132" y="1"/>
                      <a:pt x="1" y="537"/>
                      <a:pt x="180" y="2144"/>
                    </a:cubicBezTo>
                    <a:lnTo>
                      <a:pt x="1203" y="1061"/>
                    </a:ln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6769881" y="555738"/>
                <a:ext cx="107581" cy="37047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1124" extrusionOk="0">
                    <a:moveTo>
                      <a:pt x="2149" y="1"/>
                    </a:moveTo>
                    <a:cubicBezTo>
                      <a:pt x="1500" y="1"/>
                      <a:pt x="678" y="224"/>
                      <a:pt x="1" y="1123"/>
                    </a:cubicBezTo>
                    <a:cubicBezTo>
                      <a:pt x="1" y="1123"/>
                      <a:pt x="1086" y="805"/>
                      <a:pt x="1808" y="805"/>
                    </a:cubicBezTo>
                    <a:cubicBezTo>
                      <a:pt x="1876" y="805"/>
                      <a:pt x="1941" y="807"/>
                      <a:pt x="2001" y="814"/>
                    </a:cubicBezTo>
                    <a:lnTo>
                      <a:pt x="3263" y="218"/>
                    </a:lnTo>
                    <a:cubicBezTo>
                      <a:pt x="3263" y="218"/>
                      <a:pt x="2790" y="1"/>
                      <a:pt x="2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6914312" y="646642"/>
                <a:ext cx="89486" cy="34048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1033" extrusionOk="0">
                    <a:moveTo>
                      <a:pt x="798" y="1"/>
                    </a:moveTo>
                    <a:cubicBezTo>
                      <a:pt x="561" y="1"/>
                      <a:pt x="296" y="25"/>
                      <a:pt x="0" y="80"/>
                    </a:cubicBezTo>
                    <a:cubicBezTo>
                      <a:pt x="0" y="80"/>
                      <a:pt x="691" y="211"/>
                      <a:pt x="1310" y="830"/>
                    </a:cubicBezTo>
                    <a:lnTo>
                      <a:pt x="2715" y="1032"/>
                    </a:lnTo>
                    <a:cubicBezTo>
                      <a:pt x="2715" y="1032"/>
                      <a:pt x="2356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59" name="Google Shape;1659;p32"/>
            <p:cNvSpPr/>
            <p:nvPr/>
          </p:nvSpPr>
          <p:spPr>
            <a:xfrm>
              <a:off x="7413840" y="3108916"/>
              <a:ext cx="88538" cy="199987"/>
            </a:xfrm>
            <a:custGeom>
              <a:avLst/>
              <a:gdLst/>
              <a:ahLst/>
              <a:cxnLst/>
              <a:rect l="l" t="t" r="r" b="b"/>
              <a:pathLst>
                <a:path w="3192" h="7210" extrusionOk="0">
                  <a:moveTo>
                    <a:pt x="2715" y="66"/>
                  </a:moveTo>
                  <a:cubicBezTo>
                    <a:pt x="2715" y="66"/>
                    <a:pt x="2715" y="66"/>
                    <a:pt x="2715" y="66"/>
                  </a:cubicBezTo>
                  <a:lnTo>
                    <a:pt x="2715" y="66"/>
                  </a:lnTo>
                  <a:cubicBezTo>
                    <a:pt x="2715" y="66"/>
                    <a:pt x="2715" y="66"/>
                    <a:pt x="2715" y="66"/>
                  </a:cubicBezTo>
                  <a:close/>
                  <a:moveTo>
                    <a:pt x="2082" y="0"/>
                  </a:moveTo>
                  <a:cubicBezTo>
                    <a:pt x="1668" y="0"/>
                    <a:pt x="1160" y="96"/>
                    <a:pt x="917" y="518"/>
                  </a:cubicBezTo>
                  <a:cubicBezTo>
                    <a:pt x="917" y="518"/>
                    <a:pt x="655" y="1495"/>
                    <a:pt x="369" y="2709"/>
                  </a:cubicBezTo>
                  <a:cubicBezTo>
                    <a:pt x="191" y="3483"/>
                    <a:pt x="0" y="4709"/>
                    <a:pt x="369" y="4745"/>
                  </a:cubicBezTo>
                  <a:cubicBezTo>
                    <a:pt x="375" y="4746"/>
                    <a:pt x="380" y="4746"/>
                    <a:pt x="385" y="4746"/>
                  </a:cubicBezTo>
                  <a:cubicBezTo>
                    <a:pt x="734" y="4746"/>
                    <a:pt x="592" y="3108"/>
                    <a:pt x="1155" y="2697"/>
                  </a:cubicBezTo>
                  <a:lnTo>
                    <a:pt x="1155" y="2697"/>
                  </a:lnTo>
                  <a:cubicBezTo>
                    <a:pt x="1393" y="2804"/>
                    <a:pt x="858" y="6864"/>
                    <a:pt x="1155" y="6876"/>
                  </a:cubicBezTo>
                  <a:cubicBezTo>
                    <a:pt x="1160" y="6877"/>
                    <a:pt x="1164" y="6877"/>
                    <a:pt x="1168" y="6877"/>
                  </a:cubicBezTo>
                  <a:cubicBezTo>
                    <a:pt x="1668" y="6877"/>
                    <a:pt x="1717" y="4149"/>
                    <a:pt x="1929" y="4114"/>
                  </a:cubicBezTo>
                  <a:cubicBezTo>
                    <a:pt x="1931" y="4114"/>
                    <a:pt x="1932" y="4113"/>
                    <a:pt x="1934" y="4113"/>
                  </a:cubicBezTo>
                  <a:cubicBezTo>
                    <a:pt x="2145" y="4113"/>
                    <a:pt x="1506" y="7210"/>
                    <a:pt x="1903" y="7210"/>
                  </a:cubicBezTo>
                  <a:cubicBezTo>
                    <a:pt x="1904" y="7210"/>
                    <a:pt x="1905" y="7210"/>
                    <a:pt x="1905" y="7210"/>
                  </a:cubicBezTo>
                  <a:cubicBezTo>
                    <a:pt x="2322" y="7186"/>
                    <a:pt x="2429" y="4066"/>
                    <a:pt x="2620" y="4066"/>
                  </a:cubicBezTo>
                  <a:cubicBezTo>
                    <a:pt x="2798" y="4066"/>
                    <a:pt x="2227" y="6793"/>
                    <a:pt x="2632" y="6793"/>
                  </a:cubicBezTo>
                  <a:cubicBezTo>
                    <a:pt x="2798" y="6793"/>
                    <a:pt x="3191" y="5388"/>
                    <a:pt x="3120" y="3840"/>
                  </a:cubicBezTo>
                  <a:cubicBezTo>
                    <a:pt x="3060" y="2626"/>
                    <a:pt x="2715" y="852"/>
                    <a:pt x="2715" y="66"/>
                  </a:cubicBezTo>
                  <a:lnTo>
                    <a:pt x="2715" y="66"/>
                  </a:lnTo>
                  <a:cubicBezTo>
                    <a:pt x="2715" y="66"/>
                    <a:pt x="2715" y="66"/>
                    <a:pt x="2715" y="66"/>
                  </a:cubicBezTo>
                  <a:cubicBezTo>
                    <a:pt x="2704" y="66"/>
                    <a:pt x="2425" y="0"/>
                    <a:pt x="2082" y="0"/>
                  </a:cubicBezTo>
                  <a:close/>
                </a:path>
              </a:pathLst>
            </a:custGeom>
            <a:solidFill>
              <a:srgbClr val="F1B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7413840" y="3108750"/>
              <a:ext cx="40303" cy="132447"/>
            </a:xfrm>
            <a:custGeom>
              <a:avLst/>
              <a:gdLst/>
              <a:ahLst/>
              <a:cxnLst/>
              <a:rect l="l" t="t" r="r" b="b"/>
              <a:pathLst>
                <a:path w="1453" h="4775" extrusionOk="0">
                  <a:moveTo>
                    <a:pt x="1195" y="0"/>
                  </a:moveTo>
                  <a:cubicBezTo>
                    <a:pt x="996" y="0"/>
                    <a:pt x="908" y="229"/>
                    <a:pt x="917" y="536"/>
                  </a:cubicBezTo>
                  <a:cubicBezTo>
                    <a:pt x="917" y="536"/>
                    <a:pt x="655" y="1512"/>
                    <a:pt x="369" y="2727"/>
                  </a:cubicBezTo>
                  <a:cubicBezTo>
                    <a:pt x="191" y="3501"/>
                    <a:pt x="0" y="4727"/>
                    <a:pt x="369" y="4775"/>
                  </a:cubicBezTo>
                  <a:cubicBezTo>
                    <a:pt x="465" y="4775"/>
                    <a:pt x="524" y="4680"/>
                    <a:pt x="560" y="4537"/>
                  </a:cubicBezTo>
                  <a:lnTo>
                    <a:pt x="560" y="4537"/>
                  </a:lnTo>
                  <a:cubicBezTo>
                    <a:pt x="549" y="4541"/>
                    <a:pt x="539" y="4542"/>
                    <a:pt x="530" y="4542"/>
                  </a:cubicBezTo>
                  <a:cubicBezTo>
                    <a:pt x="247" y="4542"/>
                    <a:pt x="561" y="2859"/>
                    <a:pt x="953" y="1810"/>
                  </a:cubicBezTo>
                  <a:cubicBezTo>
                    <a:pt x="1370" y="679"/>
                    <a:pt x="1453" y="108"/>
                    <a:pt x="1453" y="96"/>
                  </a:cubicBezTo>
                  <a:cubicBezTo>
                    <a:pt x="1352" y="30"/>
                    <a:pt x="1267" y="0"/>
                    <a:pt x="1195" y="0"/>
                  </a:cubicBezTo>
                  <a:close/>
                </a:path>
              </a:pathLst>
            </a:custGeom>
            <a:solidFill>
              <a:srgbClr val="F1B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1" name="Google Shape;1661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1662" name="Google Shape;1662;p32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420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Here’s an assortment of alternative resources whose style fits the one of this template: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latin typeface="Arvo"/>
                <a:ea typeface="Arvo"/>
                <a:cs typeface="Arvo"/>
                <a:sym typeface="Arvo"/>
              </a:rPr>
              <a:t>Vectors:</a:t>
            </a:r>
            <a:endParaRPr sz="2000">
              <a:latin typeface="Arvo"/>
              <a:ea typeface="Arvo"/>
              <a:cs typeface="Arvo"/>
              <a:sym typeface="Arv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Hand drawn flat design fatty liver illustration</a:t>
            </a:r>
            <a:endParaRPr sz="22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Cancer types flat icons</a:t>
            </a:r>
            <a:endParaRPr sz="2200"/>
          </a:p>
        </p:txBody>
      </p:sp>
      <p:sp>
        <p:nvSpPr>
          <p:cNvPr id="1663" name="Google Shape;1663;p32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1664" name="Google Shape;1664;p32"/>
          <p:cNvGrpSpPr/>
          <p:nvPr/>
        </p:nvGrpSpPr>
        <p:grpSpPr>
          <a:xfrm>
            <a:off x="3579301" y="2958215"/>
            <a:ext cx="2455977" cy="1662019"/>
            <a:chOff x="5280059" y="2476410"/>
            <a:chExt cx="3150708" cy="2132160"/>
          </a:xfrm>
        </p:grpSpPr>
        <p:sp>
          <p:nvSpPr>
            <p:cNvPr id="1665" name="Google Shape;1665;p32"/>
            <p:cNvSpPr/>
            <p:nvPr/>
          </p:nvSpPr>
          <p:spPr>
            <a:xfrm>
              <a:off x="7274292" y="2590872"/>
              <a:ext cx="206402" cy="446600"/>
            </a:xfrm>
            <a:custGeom>
              <a:avLst/>
              <a:gdLst/>
              <a:ahLst/>
              <a:cxnLst/>
              <a:rect l="l" t="t" r="r" b="b"/>
              <a:pathLst>
                <a:path w="9460" h="20469" extrusionOk="0">
                  <a:moveTo>
                    <a:pt x="4996" y="0"/>
                  </a:moveTo>
                  <a:cubicBezTo>
                    <a:pt x="4702" y="0"/>
                    <a:pt x="4458" y="15"/>
                    <a:pt x="4303" y="15"/>
                  </a:cubicBezTo>
                  <a:cubicBezTo>
                    <a:pt x="3336" y="15"/>
                    <a:pt x="0" y="215"/>
                    <a:pt x="1034" y="3484"/>
                  </a:cubicBezTo>
                  <a:cubicBezTo>
                    <a:pt x="2702" y="8888"/>
                    <a:pt x="434" y="20229"/>
                    <a:pt x="1034" y="20229"/>
                  </a:cubicBezTo>
                  <a:cubicBezTo>
                    <a:pt x="1034" y="20229"/>
                    <a:pt x="2235" y="20469"/>
                    <a:pt x="3603" y="20469"/>
                  </a:cubicBezTo>
                  <a:cubicBezTo>
                    <a:pt x="5699" y="20469"/>
                    <a:pt x="8186" y="19907"/>
                    <a:pt x="7339" y="17060"/>
                  </a:cubicBezTo>
                  <a:cubicBezTo>
                    <a:pt x="5971" y="12324"/>
                    <a:pt x="7005" y="11356"/>
                    <a:pt x="8339" y="5385"/>
                  </a:cubicBezTo>
                  <a:cubicBezTo>
                    <a:pt x="9460" y="400"/>
                    <a:pt x="6535" y="0"/>
                    <a:pt x="4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880023" y="2476410"/>
              <a:ext cx="251958" cy="525190"/>
            </a:xfrm>
            <a:custGeom>
              <a:avLst/>
              <a:gdLst/>
              <a:ahLst/>
              <a:cxnLst/>
              <a:rect l="l" t="t" r="r" b="b"/>
              <a:pathLst>
                <a:path w="11548" h="24071" extrusionOk="0">
                  <a:moveTo>
                    <a:pt x="4719" y="1"/>
                  </a:moveTo>
                  <a:cubicBezTo>
                    <a:pt x="2767" y="1"/>
                    <a:pt x="1" y="385"/>
                    <a:pt x="724" y="3159"/>
                  </a:cubicBezTo>
                  <a:cubicBezTo>
                    <a:pt x="2426" y="9564"/>
                    <a:pt x="24" y="23707"/>
                    <a:pt x="624" y="23707"/>
                  </a:cubicBezTo>
                  <a:cubicBezTo>
                    <a:pt x="624" y="23707"/>
                    <a:pt x="2437" y="24070"/>
                    <a:pt x="4430" y="24070"/>
                  </a:cubicBezTo>
                  <a:cubicBezTo>
                    <a:pt x="7157" y="24070"/>
                    <a:pt x="10221" y="23391"/>
                    <a:pt x="9431" y="20172"/>
                  </a:cubicBezTo>
                  <a:cubicBezTo>
                    <a:pt x="8063" y="14601"/>
                    <a:pt x="9064" y="13467"/>
                    <a:pt x="10398" y="6428"/>
                  </a:cubicBezTo>
                  <a:cubicBezTo>
                    <a:pt x="11548" y="512"/>
                    <a:pt x="8596" y="40"/>
                    <a:pt x="7051" y="40"/>
                  </a:cubicBezTo>
                  <a:cubicBezTo>
                    <a:pt x="6758" y="40"/>
                    <a:pt x="6516" y="57"/>
                    <a:pt x="6362" y="57"/>
                  </a:cubicBezTo>
                  <a:cubicBezTo>
                    <a:pt x="6094" y="57"/>
                    <a:pt x="5466" y="1"/>
                    <a:pt x="4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5890707" y="2809540"/>
              <a:ext cx="612812" cy="120830"/>
            </a:xfrm>
            <a:custGeom>
              <a:avLst/>
              <a:gdLst/>
              <a:ahLst/>
              <a:cxnLst/>
              <a:rect l="l" t="t" r="r" b="b"/>
              <a:pathLst>
                <a:path w="28087" h="5538" fill="none" extrusionOk="0">
                  <a:moveTo>
                    <a:pt x="0" y="5537"/>
                  </a:moveTo>
                  <a:cubicBezTo>
                    <a:pt x="8740" y="1401"/>
                    <a:pt x="18513" y="0"/>
                    <a:pt x="28087" y="1534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5280059" y="2685915"/>
              <a:ext cx="1836975" cy="1922655"/>
            </a:xfrm>
            <a:custGeom>
              <a:avLst/>
              <a:gdLst/>
              <a:ahLst/>
              <a:cxnLst/>
              <a:rect l="l" t="t" r="r" b="b"/>
              <a:pathLst>
                <a:path w="84194" h="88121" extrusionOk="0">
                  <a:moveTo>
                    <a:pt x="41709" y="1"/>
                  </a:moveTo>
                  <a:cubicBezTo>
                    <a:pt x="34058" y="1"/>
                    <a:pt x="26162" y="1289"/>
                    <a:pt x="19748" y="5132"/>
                  </a:cubicBezTo>
                  <a:cubicBezTo>
                    <a:pt x="1802" y="15907"/>
                    <a:pt x="0" y="38256"/>
                    <a:pt x="267" y="43627"/>
                  </a:cubicBezTo>
                  <a:cubicBezTo>
                    <a:pt x="501" y="49030"/>
                    <a:pt x="4370" y="64675"/>
                    <a:pt x="4604" y="76483"/>
                  </a:cubicBezTo>
                  <a:cubicBezTo>
                    <a:pt x="4817" y="85935"/>
                    <a:pt x="9048" y="88121"/>
                    <a:pt x="12645" y="88121"/>
                  </a:cubicBezTo>
                  <a:cubicBezTo>
                    <a:pt x="13541" y="88121"/>
                    <a:pt x="14399" y="87985"/>
                    <a:pt x="15145" y="87791"/>
                  </a:cubicBezTo>
                  <a:cubicBezTo>
                    <a:pt x="22717" y="85890"/>
                    <a:pt x="36126" y="77918"/>
                    <a:pt x="43898" y="75483"/>
                  </a:cubicBezTo>
                  <a:cubicBezTo>
                    <a:pt x="50070" y="73515"/>
                    <a:pt x="68516" y="69045"/>
                    <a:pt x="68516" y="69045"/>
                  </a:cubicBezTo>
                  <a:cubicBezTo>
                    <a:pt x="80458" y="68478"/>
                    <a:pt x="81359" y="42993"/>
                    <a:pt x="82659" y="30017"/>
                  </a:cubicBezTo>
                  <a:cubicBezTo>
                    <a:pt x="84194" y="14639"/>
                    <a:pt x="73486" y="6433"/>
                    <a:pt x="70584" y="5132"/>
                  </a:cubicBezTo>
                  <a:cubicBezTo>
                    <a:pt x="68503" y="4188"/>
                    <a:pt x="55504" y="1"/>
                    <a:pt x="4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29745" y="2948897"/>
              <a:ext cx="1401022" cy="1093994"/>
            </a:xfrm>
            <a:custGeom>
              <a:avLst/>
              <a:gdLst/>
              <a:ahLst/>
              <a:cxnLst/>
              <a:rect l="l" t="t" r="r" b="b"/>
              <a:pathLst>
                <a:path w="64213" h="50141" extrusionOk="0">
                  <a:moveTo>
                    <a:pt x="11472" y="0"/>
                  </a:moveTo>
                  <a:cubicBezTo>
                    <a:pt x="8169" y="0"/>
                    <a:pt x="5401" y="1553"/>
                    <a:pt x="4904" y="9791"/>
                  </a:cubicBezTo>
                  <a:cubicBezTo>
                    <a:pt x="4136" y="22500"/>
                    <a:pt x="4170" y="30573"/>
                    <a:pt x="2602" y="34442"/>
                  </a:cubicBezTo>
                  <a:lnTo>
                    <a:pt x="300" y="22667"/>
                  </a:lnTo>
                  <a:lnTo>
                    <a:pt x="300" y="22667"/>
                  </a:lnTo>
                  <a:cubicBezTo>
                    <a:pt x="0" y="23268"/>
                    <a:pt x="33" y="37778"/>
                    <a:pt x="2602" y="45350"/>
                  </a:cubicBezTo>
                  <a:cubicBezTo>
                    <a:pt x="3503" y="47952"/>
                    <a:pt x="4703" y="49720"/>
                    <a:pt x="6271" y="49820"/>
                  </a:cubicBezTo>
                  <a:cubicBezTo>
                    <a:pt x="8550" y="49969"/>
                    <a:pt x="10327" y="50140"/>
                    <a:pt x="11949" y="50140"/>
                  </a:cubicBezTo>
                  <a:cubicBezTo>
                    <a:pt x="14694" y="50140"/>
                    <a:pt x="16991" y="49648"/>
                    <a:pt x="20515" y="47718"/>
                  </a:cubicBezTo>
                  <a:cubicBezTo>
                    <a:pt x="26085" y="44616"/>
                    <a:pt x="31289" y="37077"/>
                    <a:pt x="36660" y="32007"/>
                  </a:cubicBezTo>
                  <a:cubicBezTo>
                    <a:pt x="42063" y="26904"/>
                    <a:pt x="51670" y="23835"/>
                    <a:pt x="54372" y="21733"/>
                  </a:cubicBezTo>
                  <a:cubicBezTo>
                    <a:pt x="57074" y="19598"/>
                    <a:pt x="64213" y="14595"/>
                    <a:pt x="54372" y="9024"/>
                  </a:cubicBezTo>
                  <a:cubicBezTo>
                    <a:pt x="44565" y="3420"/>
                    <a:pt x="22816" y="818"/>
                    <a:pt x="17046" y="551"/>
                  </a:cubicBezTo>
                  <a:cubicBezTo>
                    <a:pt x="15215" y="457"/>
                    <a:pt x="13265" y="0"/>
                    <a:pt x="1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5956208" y="4191329"/>
              <a:ext cx="504375" cy="264678"/>
            </a:xfrm>
            <a:custGeom>
              <a:avLst/>
              <a:gdLst/>
              <a:ahLst/>
              <a:cxnLst/>
              <a:rect l="l" t="t" r="r" b="b"/>
              <a:pathLst>
                <a:path w="23117" h="12131" extrusionOk="0">
                  <a:moveTo>
                    <a:pt x="20550" y="0"/>
                  </a:moveTo>
                  <a:cubicBezTo>
                    <a:pt x="9771" y="0"/>
                    <a:pt x="0" y="9255"/>
                    <a:pt x="0" y="9255"/>
                  </a:cubicBezTo>
                  <a:cubicBezTo>
                    <a:pt x="260" y="10583"/>
                    <a:pt x="3937" y="12130"/>
                    <a:pt x="8322" y="12130"/>
                  </a:cubicBezTo>
                  <a:cubicBezTo>
                    <a:pt x="14070" y="12130"/>
                    <a:pt x="21035" y="9473"/>
                    <a:pt x="23117" y="182"/>
                  </a:cubicBezTo>
                  <a:cubicBezTo>
                    <a:pt x="22258" y="58"/>
                    <a:pt x="21400" y="0"/>
                    <a:pt x="20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876161" y="2902270"/>
              <a:ext cx="363930" cy="1572493"/>
            </a:xfrm>
            <a:custGeom>
              <a:avLst/>
              <a:gdLst/>
              <a:ahLst/>
              <a:cxnLst/>
              <a:rect l="l" t="t" r="r" b="b"/>
              <a:pathLst>
                <a:path w="16680" h="72072" extrusionOk="0">
                  <a:moveTo>
                    <a:pt x="7545" y="0"/>
                  </a:moveTo>
                  <a:cubicBezTo>
                    <a:pt x="7235" y="0"/>
                    <a:pt x="6884" y="161"/>
                    <a:pt x="6439" y="587"/>
                  </a:cubicBezTo>
                  <a:cubicBezTo>
                    <a:pt x="4904" y="2021"/>
                    <a:pt x="4104" y="2388"/>
                    <a:pt x="5004" y="5223"/>
                  </a:cubicBezTo>
                  <a:cubicBezTo>
                    <a:pt x="5905" y="8025"/>
                    <a:pt x="8140" y="15998"/>
                    <a:pt x="7206" y="22803"/>
                  </a:cubicBezTo>
                  <a:cubicBezTo>
                    <a:pt x="6305" y="29608"/>
                    <a:pt x="5271" y="43851"/>
                    <a:pt x="3870" y="48354"/>
                  </a:cubicBezTo>
                  <a:cubicBezTo>
                    <a:pt x="2436" y="52824"/>
                    <a:pt x="1" y="53358"/>
                    <a:pt x="701" y="55793"/>
                  </a:cubicBezTo>
                  <a:cubicBezTo>
                    <a:pt x="1352" y="57951"/>
                    <a:pt x="1714" y="58380"/>
                    <a:pt x="2856" y="58380"/>
                  </a:cubicBezTo>
                  <a:cubicBezTo>
                    <a:pt x="3002" y="58380"/>
                    <a:pt x="3162" y="58373"/>
                    <a:pt x="3336" y="58362"/>
                  </a:cubicBezTo>
                  <a:cubicBezTo>
                    <a:pt x="4293" y="58280"/>
                    <a:pt x="5374" y="57205"/>
                    <a:pt x="6018" y="57205"/>
                  </a:cubicBezTo>
                  <a:cubicBezTo>
                    <a:pt x="6430" y="57205"/>
                    <a:pt x="6663" y="57644"/>
                    <a:pt x="6572" y="59062"/>
                  </a:cubicBezTo>
                  <a:cubicBezTo>
                    <a:pt x="6305" y="62698"/>
                    <a:pt x="5271" y="64499"/>
                    <a:pt x="7973" y="65133"/>
                  </a:cubicBezTo>
                  <a:cubicBezTo>
                    <a:pt x="10675" y="65767"/>
                    <a:pt x="10808" y="67835"/>
                    <a:pt x="10275" y="69403"/>
                  </a:cubicBezTo>
                  <a:cubicBezTo>
                    <a:pt x="9774" y="70937"/>
                    <a:pt x="10708" y="72071"/>
                    <a:pt x="12076" y="72071"/>
                  </a:cubicBezTo>
                  <a:cubicBezTo>
                    <a:pt x="13444" y="72071"/>
                    <a:pt x="13877" y="71638"/>
                    <a:pt x="14244" y="69236"/>
                  </a:cubicBezTo>
                  <a:cubicBezTo>
                    <a:pt x="14644" y="66801"/>
                    <a:pt x="13510" y="66834"/>
                    <a:pt x="13377" y="63999"/>
                  </a:cubicBezTo>
                  <a:cubicBezTo>
                    <a:pt x="13243" y="61164"/>
                    <a:pt x="14378" y="61864"/>
                    <a:pt x="14011" y="59062"/>
                  </a:cubicBezTo>
                  <a:cubicBezTo>
                    <a:pt x="13610" y="56293"/>
                    <a:pt x="14111" y="56127"/>
                    <a:pt x="12943" y="54058"/>
                  </a:cubicBezTo>
                  <a:cubicBezTo>
                    <a:pt x="11809" y="52024"/>
                    <a:pt x="9874" y="53024"/>
                    <a:pt x="10875" y="50089"/>
                  </a:cubicBezTo>
                  <a:cubicBezTo>
                    <a:pt x="11842" y="47187"/>
                    <a:pt x="8940" y="44218"/>
                    <a:pt x="9674" y="39081"/>
                  </a:cubicBezTo>
                  <a:cubicBezTo>
                    <a:pt x="10408" y="33944"/>
                    <a:pt x="13110" y="13796"/>
                    <a:pt x="12743" y="10227"/>
                  </a:cubicBezTo>
                  <a:cubicBezTo>
                    <a:pt x="12343" y="6624"/>
                    <a:pt x="13510" y="4823"/>
                    <a:pt x="14411" y="3656"/>
                  </a:cubicBezTo>
                  <a:lnTo>
                    <a:pt x="16179" y="2622"/>
                  </a:lnTo>
                  <a:cubicBezTo>
                    <a:pt x="16179" y="2622"/>
                    <a:pt x="16679" y="1788"/>
                    <a:pt x="14511" y="1354"/>
                  </a:cubicBezTo>
                  <a:cubicBezTo>
                    <a:pt x="14150" y="1287"/>
                    <a:pt x="13814" y="1261"/>
                    <a:pt x="13500" y="1261"/>
                  </a:cubicBezTo>
                  <a:cubicBezTo>
                    <a:pt x="12399" y="1261"/>
                    <a:pt x="11556" y="1579"/>
                    <a:pt x="10758" y="1579"/>
                  </a:cubicBezTo>
                  <a:cubicBezTo>
                    <a:pt x="10416" y="1579"/>
                    <a:pt x="10083" y="1521"/>
                    <a:pt x="9741" y="1354"/>
                  </a:cubicBezTo>
                  <a:cubicBezTo>
                    <a:pt x="8779" y="908"/>
                    <a:pt x="8279" y="0"/>
                    <a:pt x="7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527537" y="3524239"/>
              <a:ext cx="34953" cy="120110"/>
            </a:xfrm>
            <a:custGeom>
              <a:avLst/>
              <a:gdLst/>
              <a:ahLst/>
              <a:cxnLst/>
              <a:rect l="l" t="t" r="r" b="b"/>
              <a:pathLst>
                <a:path w="1602" h="5505" fill="none" extrusionOk="0">
                  <a:moveTo>
                    <a:pt x="1602" y="1"/>
                  </a:moveTo>
                  <a:cubicBezTo>
                    <a:pt x="1302" y="1869"/>
                    <a:pt x="768" y="3737"/>
                    <a:pt x="1" y="5505"/>
                  </a:cubicBezTo>
                </a:path>
              </a:pathLst>
            </a:custGeom>
            <a:noFill/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565393" y="3575186"/>
              <a:ext cx="41499" cy="107019"/>
            </a:xfrm>
            <a:custGeom>
              <a:avLst/>
              <a:gdLst/>
              <a:ahLst/>
              <a:cxnLst/>
              <a:rect l="l" t="t" r="r" b="b"/>
              <a:pathLst>
                <a:path w="1902" h="4905" fill="none" extrusionOk="0">
                  <a:moveTo>
                    <a:pt x="1902" y="1"/>
                  </a:moveTo>
                  <a:lnTo>
                    <a:pt x="0" y="4904"/>
                  </a:lnTo>
                </a:path>
              </a:pathLst>
            </a:custGeom>
            <a:noFill/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7074125" y="3548261"/>
              <a:ext cx="165230" cy="109201"/>
            </a:xfrm>
            <a:custGeom>
              <a:avLst/>
              <a:gdLst/>
              <a:ahLst/>
              <a:cxnLst/>
              <a:rect l="l" t="t" r="r" b="b"/>
              <a:pathLst>
                <a:path w="7573" h="5005" extrusionOk="0">
                  <a:moveTo>
                    <a:pt x="935" y="1"/>
                  </a:moveTo>
                  <a:lnTo>
                    <a:pt x="1" y="2669"/>
                  </a:lnTo>
                  <a:lnTo>
                    <a:pt x="6639" y="5004"/>
                  </a:lnTo>
                  <a:lnTo>
                    <a:pt x="7573" y="233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5892147" y="2807904"/>
              <a:ext cx="1321712" cy="1172758"/>
            </a:xfrm>
            <a:custGeom>
              <a:avLst/>
              <a:gdLst/>
              <a:ahLst/>
              <a:cxnLst/>
              <a:rect l="l" t="t" r="r" b="b"/>
              <a:pathLst>
                <a:path w="60578" h="53751" extrusionOk="0">
                  <a:moveTo>
                    <a:pt x="30293" y="1"/>
                  </a:moveTo>
                  <a:cubicBezTo>
                    <a:pt x="19220" y="1"/>
                    <a:pt x="8862" y="6878"/>
                    <a:pt x="4971" y="17921"/>
                  </a:cubicBezTo>
                  <a:cubicBezTo>
                    <a:pt x="1" y="31898"/>
                    <a:pt x="7339" y="47275"/>
                    <a:pt x="21349" y="52212"/>
                  </a:cubicBezTo>
                  <a:cubicBezTo>
                    <a:pt x="24303" y="53256"/>
                    <a:pt x="27318" y="53751"/>
                    <a:pt x="30283" y="53751"/>
                  </a:cubicBezTo>
                  <a:cubicBezTo>
                    <a:pt x="41348" y="53751"/>
                    <a:pt x="51721" y="46857"/>
                    <a:pt x="55641" y="35834"/>
                  </a:cubicBezTo>
                  <a:cubicBezTo>
                    <a:pt x="60577" y="21824"/>
                    <a:pt x="53239" y="6480"/>
                    <a:pt x="39262" y="1543"/>
                  </a:cubicBezTo>
                  <a:cubicBezTo>
                    <a:pt x="36295" y="497"/>
                    <a:pt x="33268" y="1"/>
                    <a:pt x="30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5946738" y="2856473"/>
              <a:ext cx="1212533" cy="1075645"/>
            </a:xfrm>
            <a:custGeom>
              <a:avLst/>
              <a:gdLst/>
              <a:ahLst/>
              <a:cxnLst/>
              <a:rect l="l" t="t" r="r" b="b"/>
              <a:pathLst>
                <a:path w="55574" h="49300" extrusionOk="0">
                  <a:moveTo>
                    <a:pt x="27775" y="0"/>
                  </a:moveTo>
                  <a:cubicBezTo>
                    <a:pt x="17632" y="0"/>
                    <a:pt x="8112" y="6309"/>
                    <a:pt x="4537" y="16429"/>
                  </a:cubicBezTo>
                  <a:cubicBezTo>
                    <a:pt x="1" y="29272"/>
                    <a:pt x="6739" y="43348"/>
                    <a:pt x="19581" y="47885"/>
                  </a:cubicBezTo>
                  <a:cubicBezTo>
                    <a:pt x="22298" y="48844"/>
                    <a:pt x="25069" y="49300"/>
                    <a:pt x="27794" y="49300"/>
                  </a:cubicBezTo>
                  <a:cubicBezTo>
                    <a:pt x="37952" y="49300"/>
                    <a:pt x="47460" y="42974"/>
                    <a:pt x="51037" y="32874"/>
                  </a:cubicBezTo>
                  <a:cubicBezTo>
                    <a:pt x="55574" y="20032"/>
                    <a:pt x="48835" y="5955"/>
                    <a:pt x="35993" y="1418"/>
                  </a:cubicBezTo>
                  <a:cubicBezTo>
                    <a:pt x="33278" y="457"/>
                    <a:pt x="30504" y="0"/>
                    <a:pt x="27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7184027" y="3541214"/>
              <a:ext cx="871207" cy="439509"/>
            </a:xfrm>
            <a:custGeom>
              <a:avLst/>
              <a:gdLst/>
              <a:ahLst/>
              <a:cxnLst/>
              <a:rect l="l" t="t" r="r" b="b"/>
              <a:pathLst>
                <a:path w="39930" h="20144" extrusionOk="0">
                  <a:moveTo>
                    <a:pt x="4671" y="0"/>
                  </a:moveTo>
                  <a:cubicBezTo>
                    <a:pt x="3329" y="0"/>
                    <a:pt x="2074" y="828"/>
                    <a:pt x="1602" y="2192"/>
                  </a:cubicBezTo>
                  <a:lnTo>
                    <a:pt x="601" y="4960"/>
                  </a:lnTo>
                  <a:cubicBezTo>
                    <a:pt x="1" y="6661"/>
                    <a:pt x="901" y="8529"/>
                    <a:pt x="2603" y="9130"/>
                  </a:cubicBezTo>
                  <a:lnTo>
                    <a:pt x="32991" y="19871"/>
                  </a:lnTo>
                  <a:cubicBezTo>
                    <a:pt x="33517" y="20056"/>
                    <a:pt x="34053" y="20144"/>
                    <a:pt x="34581" y="20144"/>
                  </a:cubicBezTo>
                  <a:cubicBezTo>
                    <a:pt x="36529" y="20144"/>
                    <a:pt x="38353" y="18945"/>
                    <a:pt x="39062" y="17002"/>
                  </a:cubicBezTo>
                  <a:cubicBezTo>
                    <a:pt x="39929" y="14500"/>
                    <a:pt x="38628" y="11798"/>
                    <a:pt x="36160" y="10931"/>
                  </a:cubicBezTo>
                  <a:lnTo>
                    <a:pt x="5772" y="190"/>
                  </a:lnTo>
                  <a:cubicBezTo>
                    <a:pt x="5408" y="62"/>
                    <a:pt x="5036" y="0"/>
                    <a:pt x="4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6005693" y="2913573"/>
              <a:ext cx="1094627" cy="963760"/>
            </a:xfrm>
            <a:custGeom>
              <a:avLst/>
              <a:gdLst/>
              <a:ahLst/>
              <a:cxnLst/>
              <a:rect l="l" t="t" r="r" b="b"/>
              <a:pathLst>
                <a:path w="50170" h="44172" extrusionOk="0">
                  <a:moveTo>
                    <a:pt x="25120" y="0"/>
                  </a:moveTo>
                  <a:cubicBezTo>
                    <a:pt x="18185" y="0"/>
                    <a:pt x="11349" y="3268"/>
                    <a:pt x="7039" y="9375"/>
                  </a:cubicBezTo>
                  <a:cubicBezTo>
                    <a:pt x="1" y="19316"/>
                    <a:pt x="2402" y="33092"/>
                    <a:pt x="12343" y="40131"/>
                  </a:cubicBezTo>
                  <a:cubicBezTo>
                    <a:pt x="16212" y="42861"/>
                    <a:pt x="20654" y="44171"/>
                    <a:pt x="25052" y="44171"/>
                  </a:cubicBezTo>
                  <a:cubicBezTo>
                    <a:pt x="31991" y="44171"/>
                    <a:pt x="38823" y="40911"/>
                    <a:pt x="43131" y="34827"/>
                  </a:cubicBezTo>
                  <a:cubicBezTo>
                    <a:pt x="50170" y="24853"/>
                    <a:pt x="47768" y="11077"/>
                    <a:pt x="37794" y="4038"/>
                  </a:cubicBezTo>
                  <a:cubicBezTo>
                    <a:pt x="33941" y="1310"/>
                    <a:pt x="29511" y="0"/>
                    <a:pt x="25120" y="0"/>
                  </a:cubicBezTo>
                  <a:close/>
                </a:path>
              </a:pathLst>
            </a:custGeom>
            <a:solidFill>
              <a:srgbClr val="F4961D">
                <a:alpha val="4784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6127247" y="3269285"/>
              <a:ext cx="74248" cy="66481"/>
            </a:xfrm>
            <a:custGeom>
              <a:avLst/>
              <a:gdLst/>
              <a:ahLst/>
              <a:cxnLst/>
              <a:rect l="l" t="t" r="r" b="b"/>
              <a:pathLst>
                <a:path w="3403" h="3047" extrusionOk="0">
                  <a:moveTo>
                    <a:pt x="2038" y="1"/>
                  </a:moveTo>
                  <a:cubicBezTo>
                    <a:pt x="1478" y="1"/>
                    <a:pt x="898" y="373"/>
                    <a:pt x="567" y="845"/>
                  </a:cubicBezTo>
                  <a:cubicBezTo>
                    <a:pt x="100" y="1512"/>
                    <a:pt x="0" y="2279"/>
                    <a:pt x="701" y="2746"/>
                  </a:cubicBezTo>
                  <a:cubicBezTo>
                    <a:pt x="970" y="2948"/>
                    <a:pt x="1288" y="3047"/>
                    <a:pt x="1604" y="3047"/>
                  </a:cubicBezTo>
                  <a:cubicBezTo>
                    <a:pt x="2072" y="3047"/>
                    <a:pt x="2537" y="2831"/>
                    <a:pt x="2836" y="2413"/>
                  </a:cubicBezTo>
                  <a:cubicBezTo>
                    <a:pt x="3303" y="1745"/>
                    <a:pt x="3403" y="678"/>
                    <a:pt x="2702" y="211"/>
                  </a:cubicBezTo>
                  <a:cubicBezTo>
                    <a:pt x="2497" y="65"/>
                    <a:pt x="2269" y="1"/>
                    <a:pt x="2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6344127" y="3377638"/>
              <a:ext cx="69164" cy="70735"/>
            </a:xfrm>
            <a:custGeom>
              <a:avLst/>
              <a:gdLst/>
              <a:ahLst/>
              <a:cxnLst/>
              <a:rect l="l" t="t" r="r" b="b"/>
              <a:pathLst>
                <a:path w="3170" h="3242" extrusionOk="0">
                  <a:moveTo>
                    <a:pt x="1645" y="1"/>
                  </a:moveTo>
                  <a:cubicBezTo>
                    <a:pt x="1485" y="1"/>
                    <a:pt x="1314" y="37"/>
                    <a:pt x="1135" y="115"/>
                  </a:cubicBezTo>
                  <a:cubicBezTo>
                    <a:pt x="368" y="449"/>
                    <a:pt x="1" y="1349"/>
                    <a:pt x="334" y="2117"/>
                  </a:cubicBezTo>
                  <a:cubicBezTo>
                    <a:pt x="632" y="2712"/>
                    <a:pt x="1260" y="3242"/>
                    <a:pt x="1896" y="3242"/>
                  </a:cubicBezTo>
                  <a:cubicBezTo>
                    <a:pt x="2043" y="3242"/>
                    <a:pt x="2191" y="3213"/>
                    <a:pt x="2336" y="3151"/>
                  </a:cubicBezTo>
                  <a:cubicBezTo>
                    <a:pt x="3103" y="2784"/>
                    <a:pt x="3170" y="1683"/>
                    <a:pt x="2836" y="949"/>
                  </a:cubicBezTo>
                  <a:cubicBezTo>
                    <a:pt x="2580" y="387"/>
                    <a:pt x="2168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6189823" y="3301010"/>
              <a:ext cx="131041" cy="109092"/>
            </a:xfrm>
            <a:custGeom>
              <a:avLst/>
              <a:gdLst/>
              <a:ahLst/>
              <a:cxnLst/>
              <a:rect l="l" t="t" r="r" b="b"/>
              <a:pathLst>
                <a:path w="6006" h="5000" extrusionOk="0">
                  <a:moveTo>
                    <a:pt x="3309" y="0"/>
                  </a:moveTo>
                  <a:cubicBezTo>
                    <a:pt x="2504" y="0"/>
                    <a:pt x="1698" y="376"/>
                    <a:pt x="1168" y="925"/>
                  </a:cubicBezTo>
                  <a:cubicBezTo>
                    <a:pt x="268" y="1859"/>
                    <a:pt x="1" y="3093"/>
                    <a:pt x="1102" y="4127"/>
                  </a:cubicBezTo>
                  <a:cubicBezTo>
                    <a:pt x="1698" y="4706"/>
                    <a:pt x="2451" y="5000"/>
                    <a:pt x="3159" y="5000"/>
                  </a:cubicBezTo>
                  <a:cubicBezTo>
                    <a:pt x="3758" y="5000"/>
                    <a:pt x="4325" y="4789"/>
                    <a:pt x="4738" y="4361"/>
                  </a:cubicBezTo>
                  <a:cubicBezTo>
                    <a:pt x="5638" y="3427"/>
                    <a:pt x="6005" y="1692"/>
                    <a:pt x="4904" y="625"/>
                  </a:cubicBezTo>
                  <a:cubicBezTo>
                    <a:pt x="4437" y="185"/>
                    <a:pt x="3873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201475" y="3163900"/>
              <a:ext cx="73528" cy="66851"/>
            </a:xfrm>
            <a:custGeom>
              <a:avLst/>
              <a:gdLst/>
              <a:ahLst/>
              <a:cxnLst/>
              <a:rect l="l" t="t" r="r" b="b"/>
              <a:pathLst>
                <a:path w="3370" h="3064" extrusionOk="0">
                  <a:moveTo>
                    <a:pt x="2059" y="1"/>
                  </a:moveTo>
                  <a:cubicBezTo>
                    <a:pt x="1491" y="1"/>
                    <a:pt x="893" y="393"/>
                    <a:pt x="534" y="871"/>
                  </a:cubicBezTo>
                  <a:cubicBezTo>
                    <a:pt x="67" y="1505"/>
                    <a:pt x="1" y="2272"/>
                    <a:pt x="668" y="2773"/>
                  </a:cubicBezTo>
                  <a:cubicBezTo>
                    <a:pt x="944" y="2970"/>
                    <a:pt x="1257" y="3064"/>
                    <a:pt x="1565" y="3064"/>
                  </a:cubicBezTo>
                  <a:cubicBezTo>
                    <a:pt x="2038" y="3064"/>
                    <a:pt x="2500" y="2843"/>
                    <a:pt x="2803" y="2439"/>
                  </a:cubicBezTo>
                  <a:cubicBezTo>
                    <a:pt x="3270" y="1772"/>
                    <a:pt x="3370" y="704"/>
                    <a:pt x="2703" y="204"/>
                  </a:cubicBezTo>
                  <a:cubicBezTo>
                    <a:pt x="2504" y="62"/>
                    <a:pt x="2284" y="1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119239" y="3385144"/>
              <a:ext cx="74248" cy="66546"/>
            </a:xfrm>
            <a:custGeom>
              <a:avLst/>
              <a:gdLst/>
              <a:ahLst/>
              <a:cxnLst/>
              <a:rect l="l" t="t" r="r" b="b"/>
              <a:pathLst>
                <a:path w="3403" h="3050" extrusionOk="0">
                  <a:moveTo>
                    <a:pt x="2055" y="1"/>
                  </a:moveTo>
                  <a:cubicBezTo>
                    <a:pt x="1490" y="1"/>
                    <a:pt x="901" y="386"/>
                    <a:pt x="567" y="839"/>
                  </a:cubicBezTo>
                  <a:cubicBezTo>
                    <a:pt x="100" y="1506"/>
                    <a:pt x="0" y="2273"/>
                    <a:pt x="701" y="2773"/>
                  </a:cubicBezTo>
                  <a:cubicBezTo>
                    <a:pt x="966" y="2959"/>
                    <a:pt x="1274" y="3050"/>
                    <a:pt x="1579" y="3050"/>
                  </a:cubicBezTo>
                  <a:cubicBezTo>
                    <a:pt x="2042" y="3050"/>
                    <a:pt x="2501" y="2842"/>
                    <a:pt x="2802" y="2440"/>
                  </a:cubicBezTo>
                  <a:cubicBezTo>
                    <a:pt x="3303" y="1773"/>
                    <a:pt x="3403" y="705"/>
                    <a:pt x="2702" y="205"/>
                  </a:cubicBezTo>
                  <a:cubicBezTo>
                    <a:pt x="2502" y="62"/>
                    <a:pt x="2281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6273521" y="3113368"/>
              <a:ext cx="170336" cy="144503"/>
            </a:xfrm>
            <a:custGeom>
              <a:avLst/>
              <a:gdLst/>
              <a:ahLst/>
              <a:cxnLst/>
              <a:rect l="l" t="t" r="r" b="b"/>
              <a:pathLst>
                <a:path w="7807" h="6623" extrusionOk="0">
                  <a:moveTo>
                    <a:pt x="3264" y="1"/>
                  </a:moveTo>
                  <a:cubicBezTo>
                    <a:pt x="2222" y="1"/>
                    <a:pt x="1259" y="344"/>
                    <a:pt x="835" y="952"/>
                  </a:cubicBezTo>
                  <a:cubicBezTo>
                    <a:pt x="34" y="2086"/>
                    <a:pt x="1" y="4822"/>
                    <a:pt x="1569" y="5956"/>
                  </a:cubicBezTo>
                  <a:cubicBezTo>
                    <a:pt x="2225" y="6421"/>
                    <a:pt x="3134" y="6622"/>
                    <a:pt x="4031" y="6622"/>
                  </a:cubicBezTo>
                  <a:cubicBezTo>
                    <a:pt x="5321" y="6622"/>
                    <a:pt x="6587" y="6205"/>
                    <a:pt x="7039" y="5556"/>
                  </a:cubicBezTo>
                  <a:cubicBezTo>
                    <a:pt x="7807" y="4422"/>
                    <a:pt x="7273" y="1853"/>
                    <a:pt x="5705" y="719"/>
                  </a:cubicBezTo>
                  <a:cubicBezTo>
                    <a:pt x="5003" y="226"/>
                    <a:pt x="4108" y="1"/>
                    <a:pt x="3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6208020" y="3447589"/>
              <a:ext cx="72808" cy="64757"/>
            </a:xfrm>
            <a:custGeom>
              <a:avLst/>
              <a:gdLst/>
              <a:ahLst/>
              <a:cxnLst/>
              <a:rect l="l" t="t" r="r" b="b"/>
              <a:pathLst>
                <a:path w="3337" h="2968" extrusionOk="0">
                  <a:moveTo>
                    <a:pt x="1932" y="0"/>
                  </a:moveTo>
                  <a:cubicBezTo>
                    <a:pt x="1374" y="0"/>
                    <a:pt x="701" y="387"/>
                    <a:pt x="401" y="812"/>
                  </a:cubicBezTo>
                  <a:cubicBezTo>
                    <a:pt x="1" y="1379"/>
                    <a:pt x="334" y="1979"/>
                    <a:pt x="701" y="2580"/>
                  </a:cubicBezTo>
                  <a:cubicBezTo>
                    <a:pt x="890" y="2857"/>
                    <a:pt x="1193" y="2967"/>
                    <a:pt x="1518" y="2967"/>
                  </a:cubicBezTo>
                  <a:cubicBezTo>
                    <a:pt x="2055" y="2967"/>
                    <a:pt x="2654" y="2666"/>
                    <a:pt x="2903" y="2313"/>
                  </a:cubicBezTo>
                  <a:cubicBezTo>
                    <a:pt x="3337" y="1746"/>
                    <a:pt x="3003" y="578"/>
                    <a:pt x="2436" y="145"/>
                  </a:cubicBezTo>
                  <a:cubicBezTo>
                    <a:pt x="2293" y="44"/>
                    <a:pt x="2119" y="0"/>
                    <a:pt x="1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6141800" y="3545425"/>
              <a:ext cx="72066" cy="64953"/>
            </a:xfrm>
            <a:custGeom>
              <a:avLst/>
              <a:gdLst/>
              <a:ahLst/>
              <a:cxnLst/>
              <a:rect l="l" t="t" r="r" b="b"/>
              <a:pathLst>
                <a:path w="3303" h="2977" extrusionOk="0">
                  <a:moveTo>
                    <a:pt x="1878" y="0"/>
                  </a:moveTo>
                  <a:cubicBezTo>
                    <a:pt x="1335" y="0"/>
                    <a:pt x="696" y="389"/>
                    <a:pt x="401" y="831"/>
                  </a:cubicBezTo>
                  <a:cubicBezTo>
                    <a:pt x="0" y="1398"/>
                    <a:pt x="301" y="1999"/>
                    <a:pt x="701" y="2566"/>
                  </a:cubicBezTo>
                  <a:cubicBezTo>
                    <a:pt x="879" y="2859"/>
                    <a:pt x="1185" y="2977"/>
                    <a:pt x="1516" y="2977"/>
                  </a:cubicBezTo>
                  <a:cubicBezTo>
                    <a:pt x="2052" y="2977"/>
                    <a:pt x="2655" y="2670"/>
                    <a:pt x="2902" y="2299"/>
                  </a:cubicBezTo>
                  <a:cubicBezTo>
                    <a:pt x="3303" y="1732"/>
                    <a:pt x="2969" y="564"/>
                    <a:pt x="2402" y="164"/>
                  </a:cubicBezTo>
                  <a:cubicBezTo>
                    <a:pt x="2253" y="50"/>
                    <a:pt x="2071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6435832" y="3230273"/>
              <a:ext cx="172518" cy="179500"/>
            </a:xfrm>
            <a:custGeom>
              <a:avLst/>
              <a:gdLst/>
              <a:ahLst/>
              <a:cxnLst/>
              <a:rect l="l" t="t" r="r" b="b"/>
              <a:pathLst>
                <a:path w="7907" h="8227" extrusionOk="0">
                  <a:moveTo>
                    <a:pt x="4222" y="1"/>
                  </a:moveTo>
                  <a:cubicBezTo>
                    <a:pt x="3041" y="1"/>
                    <a:pt x="1877" y="569"/>
                    <a:pt x="1168" y="1632"/>
                  </a:cubicBezTo>
                  <a:cubicBezTo>
                    <a:pt x="1" y="3300"/>
                    <a:pt x="101" y="6669"/>
                    <a:pt x="1702" y="7803"/>
                  </a:cubicBezTo>
                  <a:cubicBezTo>
                    <a:pt x="2124" y="8096"/>
                    <a:pt x="2665" y="8227"/>
                    <a:pt x="3240" y="8227"/>
                  </a:cubicBezTo>
                  <a:cubicBezTo>
                    <a:pt x="4890" y="8227"/>
                    <a:pt x="6825" y="7153"/>
                    <a:pt x="7072" y="5768"/>
                  </a:cubicBezTo>
                  <a:cubicBezTo>
                    <a:pt x="7439" y="3734"/>
                    <a:pt x="7906" y="1799"/>
                    <a:pt x="6272" y="631"/>
                  </a:cubicBezTo>
                  <a:cubicBezTo>
                    <a:pt x="5646" y="206"/>
                    <a:pt x="4931" y="1"/>
                    <a:pt x="4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6393613" y="3504362"/>
              <a:ext cx="100255" cy="83346"/>
            </a:xfrm>
            <a:custGeom>
              <a:avLst/>
              <a:gdLst/>
              <a:ahLst/>
              <a:cxnLst/>
              <a:rect l="l" t="t" r="r" b="b"/>
              <a:pathLst>
                <a:path w="4595" h="3820" extrusionOk="0">
                  <a:moveTo>
                    <a:pt x="1684" y="1"/>
                  </a:moveTo>
                  <a:cubicBezTo>
                    <a:pt x="1041" y="1"/>
                    <a:pt x="459" y="261"/>
                    <a:pt x="401" y="878"/>
                  </a:cubicBezTo>
                  <a:cubicBezTo>
                    <a:pt x="301" y="1913"/>
                    <a:pt x="1" y="2880"/>
                    <a:pt x="835" y="3480"/>
                  </a:cubicBezTo>
                  <a:cubicBezTo>
                    <a:pt x="1195" y="3717"/>
                    <a:pt x="1557" y="3819"/>
                    <a:pt x="1897" y="3819"/>
                  </a:cubicBezTo>
                  <a:cubicBezTo>
                    <a:pt x="3477" y="3819"/>
                    <a:pt x="4595" y="1613"/>
                    <a:pt x="3003" y="378"/>
                  </a:cubicBezTo>
                  <a:cubicBezTo>
                    <a:pt x="2651" y="139"/>
                    <a:pt x="2152" y="1"/>
                    <a:pt x="16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6605409" y="3492471"/>
              <a:ext cx="74270" cy="66524"/>
            </a:xfrm>
            <a:custGeom>
              <a:avLst/>
              <a:gdLst/>
              <a:ahLst/>
              <a:cxnLst/>
              <a:rect l="l" t="t" r="r" b="b"/>
              <a:pathLst>
                <a:path w="3404" h="3049" extrusionOk="0">
                  <a:moveTo>
                    <a:pt x="2081" y="1"/>
                  </a:moveTo>
                  <a:cubicBezTo>
                    <a:pt x="1515" y="1"/>
                    <a:pt x="904" y="377"/>
                    <a:pt x="568" y="856"/>
                  </a:cubicBezTo>
                  <a:cubicBezTo>
                    <a:pt x="101" y="1490"/>
                    <a:pt x="1" y="2257"/>
                    <a:pt x="701" y="2758"/>
                  </a:cubicBezTo>
                  <a:cubicBezTo>
                    <a:pt x="964" y="2955"/>
                    <a:pt x="1274" y="3049"/>
                    <a:pt x="1584" y="3049"/>
                  </a:cubicBezTo>
                  <a:cubicBezTo>
                    <a:pt x="2059" y="3049"/>
                    <a:pt x="2533" y="2828"/>
                    <a:pt x="2836" y="2424"/>
                  </a:cubicBezTo>
                  <a:cubicBezTo>
                    <a:pt x="3303" y="1757"/>
                    <a:pt x="3403" y="690"/>
                    <a:pt x="2703" y="189"/>
                  </a:cubicBezTo>
                  <a:cubicBezTo>
                    <a:pt x="2515" y="58"/>
                    <a:pt x="2301" y="1"/>
                    <a:pt x="2081" y="1"/>
                  </a:cubicBezTo>
                  <a:close/>
                </a:path>
              </a:pathLst>
            </a:custGeom>
            <a:solidFill>
              <a:srgbClr val="FB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6656357" y="3634795"/>
              <a:ext cx="73528" cy="66546"/>
            </a:xfrm>
            <a:custGeom>
              <a:avLst/>
              <a:gdLst/>
              <a:ahLst/>
              <a:cxnLst/>
              <a:rect l="l" t="t" r="r" b="b"/>
              <a:pathLst>
                <a:path w="3370" h="3050" extrusionOk="0">
                  <a:moveTo>
                    <a:pt x="2055" y="0"/>
                  </a:moveTo>
                  <a:cubicBezTo>
                    <a:pt x="1488" y="0"/>
                    <a:pt x="892" y="385"/>
                    <a:pt x="535" y="838"/>
                  </a:cubicBezTo>
                  <a:cubicBezTo>
                    <a:pt x="68" y="1505"/>
                    <a:pt x="1" y="2272"/>
                    <a:pt x="668" y="2773"/>
                  </a:cubicBezTo>
                  <a:cubicBezTo>
                    <a:pt x="947" y="2958"/>
                    <a:pt x="1262" y="3049"/>
                    <a:pt x="1573" y="3049"/>
                  </a:cubicBezTo>
                  <a:cubicBezTo>
                    <a:pt x="2043" y="3049"/>
                    <a:pt x="2501" y="2841"/>
                    <a:pt x="2803" y="2439"/>
                  </a:cubicBezTo>
                  <a:cubicBezTo>
                    <a:pt x="3270" y="1772"/>
                    <a:pt x="3370" y="705"/>
                    <a:pt x="2703" y="204"/>
                  </a:cubicBezTo>
                  <a:cubicBezTo>
                    <a:pt x="2503" y="62"/>
                    <a:pt x="2281" y="0"/>
                    <a:pt x="2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6831039" y="3490550"/>
              <a:ext cx="74248" cy="66481"/>
            </a:xfrm>
            <a:custGeom>
              <a:avLst/>
              <a:gdLst/>
              <a:ahLst/>
              <a:cxnLst/>
              <a:rect l="l" t="t" r="r" b="b"/>
              <a:pathLst>
                <a:path w="3403" h="3047" extrusionOk="0">
                  <a:moveTo>
                    <a:pt x="2053" y="1"/>
                  </a:moveTo>
                  <a:cubicBezTo>
                    <a:pt x="1495" y="1"/>
                    <a:pt x="898" y="372"/>
                    <a:pt x="568" y="844"/>
                  </a:cubicBezTo>
                  <a:cubicBezTo>
                    <a:pt x="101" y="1511"/>
                    <a:pt x="1" y="2279"/>
                    <a:pt x="701" y="2746"/>
                  </a:cubicBezTo>
                  <a:cubicBezTo>
                    <a:pt x="984" y="2947"/>
                    <a:pt x="1304" y="3046"/>
                    <a:pt x="1619" y="3046"/>
                  </a:cubicBezTo>
                  <a:cubicBezTo>
                    <a:pt x="2084" y="3046"/>
                    <a:pt x="2537" y="2830"/>
                    <a:pt x="2836" y="2412"/>
                  </a:cubicBezTo>
                  <a:cubicBezTo>
                    <a:pt x="3303" y="1745"/>
                    <a:pt x="3403" y="678"/>
                    <a:pt x="2702" y="211"/>
                  </a:cubicBezTo>
                  <a:cubicBezTo>
                    <a:pt x="2507" y="64"/>
                    <a:pt x="2284" y="1"/>
                    <a:pt x="2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6708766" y="3508027"/>
              <a:ext cx="74248" cy="66459"/>
            </a:xfrm>
            <a:custGeom>
              <a:avLst/>
              <a:gdLst/>
              <a:ahLst/>
              <a:cxnLst/>
              <a:rect l="l" t="t" r="r" b="b"/>
              <a:pathLst>
                <a:path w="3403" h="3046" extrusionOk="0">
                  <a:moveTo>
                    <a:pt x="2053" y="0"/>
                  </a:moveTo>
                  <a:cubicBezTo>
                    <a:pt x="1495" y="0"/>
                    <a:pt x="898" y="372"/>
                    <a:pt x="568" y="844"/>
                  </a:cubicBezTo>
                  <a:cubicBezTo>
                    <a:pt x="101" y="1511"/>
                    <a:pt x="1" y="2278"/>
                    <a:pt x="701" y="2745"/>
                  </a:cubicBezTo>
                  <a:cubicBezTo>
                    <a:pt x="970" y="2947"/>
                    <a:pt x="1288" y="3046"/>
                    <a:pt x="1604" y="3046"/>
                  </a:cubicBezTo>
                  <a:cubicBezTo>
                    <a:pt x="2072" y="3046"/>
                    <a:pt x="2537" y="2830"/>
                    <a:pt x="2836" y="2412"/>
                  </a:cubicBezTo>
                  <a:cubicBezTo>
                    <a:pt x="3303" y="1745"/>
                    <a:pt x="3403" y="677"/>
                    <a:pt x="2702" y="210"/>
                  </a:cubicBezTo>
                  <a:cubicBezTo>
                    <a:pt x="2507" y="64"/>
                    <a:pt x="2284" y="0"/>
                    <a:pt x="2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6686205" y="3717358"/>
              <a:ext cx="74248" cy="66219"/>
            </a:xfrm>
            <a:custGeom>
              <a:avLst/>
              <a:gdLst/>
              <a:ahLst/>
              <a:cxnLst/>
              <a:rect l="l" t="t" r="r" b="b"/>
              <a:pathLst>
                <a:path w="3403" h="3035" extrusionOk="0">
                  <a:moveTo>
                    <a:pt x="2061" y="0"/>
                  </a:moveTo>
                  <a:cubicBezTo>
                    <a:pt x="1495" y="0"/>
                    <a:pt x="902" y="369"/>
                    <a:pt x="568" y="823"/>
                  </a:cubicBezTo>
                  <a:cubicBezTo>
                    <a:pt x="101" y="1491"/>
                    <a:pt x="0" y="2258"/>
                    <a:pt x="701" y="2758"/>
                  </a:cubicBezTo>
                  <a:cubicBezTo>
                    <a:pt x="966" y="2944"/>
                    <a:pt x="1274" y="3035"/>
                    <a:pt x="1579" y="3035"/>
                  </a:cubicBezTo>
                  <a:cubicBezTo>
                    <a:pt x="2042" y="3035"/>
                    <a:pt x="2501" y="2826"/>
                    <a:pt x="2802" y="2425"/>
                  </a:cubicBezTo>
                  <a:cubicBezTo>
                    <a:pt x="3269" y="1757"/>
                    <a:pt x="3403" y="690"/>
                    <a:pt x="2702" y="190"/>
                  </a:cubicBezTo>
                  <a:cubicBezTo>
                    <a:pt x="2504" y="58"/>
                    <a:pt x="2285" y="0"/>
                    <a:pt x="2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21283" y="3414861"/>
              <a:ext cx="74270" cy="66524"/>
            </a:xfrm>
            <a:custGeom>
              <a:avLst/>
              <a:gdLst/>
              <a:ahLst/>
              <a:cxnLst/>
              <a:rect l="l" t="t" r="r" b="b"/>
              <a:pathLst>
                <a:path w="3404" h="3049" extrusionOk="0">
                  <a:moveTo>
                    <a:pt x="2039" y="0"/>
                  </a:moveTo>
                  <a:cubicBezTo>
                    <a:pt x="1479" y="0"/>
                    <a:pt x="898" y="372"/>
                    <a:pt x="568" y="844"/>
                  </a:cubicBezTo>
                  <a:cubicBezTo>
                    <a:pt x="101" y="1511"/>
                    <a:pt x="1" y="2279"/>
                    <a:pt x="701" y="2746"/>
                  </a:cubicBezTo>
                  <a:cubicBezTo>
                    <a:pt x="973" y="2950"/>
                    <a:pt x="1290" y="3048"/>
                    <a:pt x="1603" y="3048"/>
                  </a:cubicBezTo>
                  <a:cubicBezTo>
                    <a:pt x="2058" y="3048"/>
                    <a:pt x="2507" y="2840"/>
                    <a:pt x="2803" y="2445"/>
                  </a:cubicBezTo>
                  <a:cubicBezTo>
                    <a:pt x="3303" y="1778"/>
                    <a:pt x="3403" y="677"/>
                    <a:pt x="2703" y="210"/>
                  </a:cubicBezTo>
                  <a:cubicBezTo>
                    <a:pt x="2498" y="64"/>
                    <a:pt x="2270" y="0"/>
                    <a:pt x="2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48349" y="3299854"/>
              <a:ext cx="74270" cy="66481"/>
            </a:xfrm>
            <a:custGeom>
              <a:avLst/>
              <a:gdLst/>
              <a:ahLst/>
              <a:cxnLst/>
              <a:rect l="l" t="t" r="r" b="b"/>
              <a:pathLst>
                <a:path w="3404" h="3047" extrusionOk="0">
                  <a:moveTo>
                    <a:pt x="2039" y="1"/>
                  </a:moveTo>
                  <a:cubicBezTo>
                    <a:pt x="1479" y="1"/>
                    <a:pt x="898" y="373"/>
                    <a:pt x="568" y="845"/>
                  </a:cubicBezTo>
                  <a:cubicBezTo>
                    <a:pt x="101" y="1512"/>
                    <a:pt x="1" y="2279"/>
                    <a:pt x="701" y="2746"/>
                  </a:cubicBezTo>
                  <a:cubicBezTo>
                    <a:pt x="970" y="2948"/>
                    <a:pt x="1283" y="3047"/>
                    <a:pt x="1593" y="3047"/>
                  </a:cubicBezTo>
                  <a:cubicBezTo>
                    <a:pt x="2051" y="3047"/>
                    <a:pt x="2504" y="2831"/>
                    <a:pt x="2803" y="2413"/>
                  </a:cubicBezTo>
                  <a:cubicBezTo>
                    <a:pt x="3303" y="1745"/>
                    <a:pt x="3403" y="678"/>
                    <a:pt x="2703" y="211"/>
                  </a:cubicBezTo>
                  <a:cubicBezTo>
                    <a:pt x="2498" y="65"/>
                    <a:pt x="2270" y="1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6753167" y="3210069"/>
              <a:ext cx="74248" cy="66546"/>
            </a:xfrm>
            <a:custGeom>
              <a:avLst/>
              <a:gdLst/>
              <a:ahLst/>
              <a:cxnLst/>
              <a:rect l="l" t="t" r="r" b="b"/>
              <a:pathLst>
                <a:path w="3403" h="3050" extrusionOk="0">
                  <a:moveTo>
                    <a:pt x="2065" y="1"/>
                  </a:moveTo>
                  <a:cubicBezTo>
                    <a:pt x="1498" y="1"/>
                    <a:pt x="903" y="377"/>
                    <a:pt x="567" y="857"/>
                  </a:cubicBezTo>
                  <a:cubicBezTo>
                    <a:pt x="100" y="1491"/>
                    <a:pt x="0" y="2258"/>
                    <a:pt x="701" y="2758"/>
                  </a:cubicBezTo>
                  <a:cubicBezTo>
                    <a:pt x="964" y="2956"/>
                    <a:pt x="1274" y="3049"/>
                    <a:pt x="1581" y="3049"/>
                  </a:cubicBezTo>
                  <a:cubicBezTo>
                    <a:pt x="2053" y="3049"/>
                    <a:pt x="2520" y="2829"/>
                    <a:pt x="2802" y="2425"/>
                  </a:cubicBezTo>
                  <a:cubicBezTo>
                    <a:pt x="3303" y="1757"/>
                    <a:pt x="3403" y="690"/>
                    <a:pt x="2702" y="190"/>
                  </a:cubicBezTo>
                  <a:cubicBezTo>
                    <a:pt x="2505" y="58"/>
                    <a:pt x="2287" y="1"/>
                    <a:pt x="2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6576303" y="3385013"/>
              <a:ext cx="74248" cy="66524"/>
            </a:xfrm>
            <a:custGeom>
              <a:avLst/>
              <a:gdLst/>
              <a:ahLst/>
              <a:cxnLst/>
              <a:rect l="l" t="t" r="r" b="b"/>
              <a:pathLst>
                <a:path w="3403" h="3049" extrusionOk="0">
                  <a:moveTo>
                    <a:pt x="2038" y="1"/>
                  </a:moveTo>
                  <a:cubicBezTo>
                    <a:pt x="1479" y="1"/>
                    <a:pt x="898" y="373"/>
                    <a:pt x="568" y="845"/>
                  </a:cubicBezTo>
                  <a:cubicBezTo>
                    <a:pt x="101" y="1512"/>
                    <a:pt x="1" y="2279"/>
                    <a:pt x="701" y="2746"/>
                  </a:cubicBezTo>
                  <a:cubicBezTo>
                    <a:pt x="973" y="2950"/>
                    <a:pt x="1290" y="3049"/>
                    <a:pt x="1603" y="3049"/>
                  </a:cubicBezTo>
                  <a:cubicBezTo>
                    <a:pt x="2058" y="3049"/>
                    <a:pt x="2506" y="2841"/>
                    <a:pt x="2803" y="2446"/>
                  </a:cubicBezTo>
                  <a:cubicBezTo>
                    <a:pt x="3270" y="1779"/>
                    <a:pt x="3403" y="678"/>
                    <a:pt x="2702" y="211"/>
                  </a:cubicBezTo>
                  <a:cubicBezTo>
                    <a:pt x="2498" y="64"/>
                    <a:pt x="2270" y="1"/>
                    <a:pt x="2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6435832" y="3608176"/>
              <a:ext cx="74270" cy="66241"/>
            </a:xfrm>
            <a:custGeom>
              <a:avLst/>
              <a:gdLst/>
              <a:ahLst/>
              <a:cxnLst/>
              <a:rect l="l" t="t" r="r" b="b"/>
              <a:pathLst>
                <a:path w="3404" h="3036" extrusionOk="0">
                  <a:moveTo>
                    <a:pt x="2061" y="1"/>
                  </a:moveTo>
                  <a:cubicBezTo>
                    <a:pt x="1495" y="1"/>
                    <a:pt x="903" y="369"/>
                    <a:pt x="568" y="824"/>
                  </a:cubicBezTo>
                  <a:cubicBezTo>
                    <a:pt x="101" y="1491"/>
                    <a:pt x="1" y="2258"/>
                    <a:pt x="701" y="2759"/>
                  </a:cubicBezTo>
                  <a:cubicBezTo>
                    <a:pt x="966" y="2944"/>
                    <a:pt x="1274" y="3035"/>
                    <a:pt x="1580" y="3035"/>
                  </a:cubicBezTo>
                  <a:cubicBezTo>
                    <a:pt x="2043" y="3035"/>
                    <a:pt x="2501" y="2827"/>
                    <a:pt x="2803" y="2425"/>
                  </a:cubicBezTo>
                  <a:cubicBezTo>
                    <a:pt x="3270" y="1758"/>
                    <a:pt x="3403" y="690"/>
                    <a:pt x="2703" y="190"/>
                  </a:cubicBezTo>
                  <a:cubicBezTo>
                    <a:pt x="2504" y="58"/>
                    <a:pt x="2285" y="1"/>
                    <a:pt x="2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6636720" y="3171166"/>
              <a:ext cx="74248" cy="66546"/>
            </a:xfrm>
            <a:custGeom>
              <a:avLst/>
              <a:gdLst/>
              <a:ahLst/>
              <a:cxnLst/>
              <a:rect l="l" t="t" r="r" b="b"/>
              <a:pathLst>
                <a:path w="3403" h="3050" extrusionOk="0">
                  <a:moveTo>
                    <a:pt x="2055" y="1"/>
                  </a:moveTo>
                  <a:cubicBezTo>
                    <a:pt x="1490" y="1"/>
                    <a:pt x="901" y="386"/>
                    <a:pt x="567" y="838"/>
                  </a:cubicBezTo>
                  <a:cubicBezTo>
                    <a:pt x="100" y="1506"/>
                    <a:pt x="0" y="2273"/>
                    <a:pt x="701" y="2773"/>
                  </a:cubicBezTo>
                  <a:cubicBezTo>
                    <a:pt x="966" y="2959"/>
                    <a:pt x="1273" y="3050"/>
                    <a:pt x="1579" y="3050"/>
                  </a:cubicBezTo>
                  <a:cubicBezTo>
                    <a:pt x="2042" y="3050"/>
                    <a:pt x="2501" y="2841"/>
                    <a:pt x="2802" y="2440"/>
                  </a:cubicBezTo>
                  <a:cubicBezTo>
                    <a:pt x="3303" y="1773"/>
                    <a:pt x="3403" y="705"/>
                    <a:pt x="2702" y="205"/>
                  </a:cubicBezTo>
                  <a:cubicBezTo>
                    <a:pt x="2502" y="62"/>
                    <a:pt x="2281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6316482" y="3288355"/>
              <a:ext cx="74248" cy="66546"/>
            </a:xfrm>
            <a:custGeom>
              <a:avLst/>
              <a:gdLst/>
              <a:ahLst/>
              <a:cxnLst/>
              <a:rect l="l" t="t" r="r" b="b"/>
              <a:pathLst>
                <a:path w="3403" h="3050" extrusionOk="0">
                  <a:moveTo>
                    <a:pt x="2055" y="0"/>
                  </a:moveTo>
                  <a:cubicBezTo>
                    <a:pt x="1490" y="0"/>
                    <a:pt x="901" y="385"/>
                    <a:pt x="567" y="838"/>
                  </a:cubicBezTo>
                  <a:cubicBezTo>
                    <a:pt x="100" y="1505"/>
                    <a:pt x="0" y="2272"/>
                    <a:pt x="701" y="2773"/>
                  </a:cubicBezTo>
                  <a:cubicBezTo>
                    <a:pt x="966" y="2958"/>
                    <a:pt x="1273" y="3049"/>
                    <a:pt x="1579" y="3049"/>
                  </a:cubicBezTo>
                  <a:cubicBezTo>
                    <a:pt x="2042" y="3049"/>
                    <a:pt x="2501" y="2841"/>
                    <a:pt x="2802" y="2439"/>
                  </a:cubicBezTo>
                  <a:cubicBezTo>
                    <a:pt x="3269" y="1772"/>
                    <a:pt x="3402" y="705"/>
                    <a:pt x="2702" y="204"/>
                  </a:cubicBezTo>
                  <a:cubicBezTo>
                    <a:pt x="2502" y="61"/>
                    <a:pt x="2281" y="0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6301187" y="3496529"/>
              <a:ext cx="74248" cy="66830"/>
            </a:xfrm>
            <a:custGeom>
              <a:avLst/>
              <a:gdLst/>
              <a:ahLst/>
              <a:cxnLst/>
              <a:rect l="l" t="t" r="r" b="b"/>
              <a:pathLst>
                <a:path w="3403" h="3063" extrusionOk="0">
                  <a:moveTo>
                    <a:pt x="2060" y="0"/>
                  </a:moveTo>
                  <a:cubicBezTo>
                    <a:pt x="1494" y="0"/>
                    <a:pt x="902" y="393"/>
                    <a:pt x="568" y="871"/>
                  </a:cubicBezTo>
                  <a:cubicBezTo>
                    <a:pt x="101" y="1504"/>
                    <a:pt x="1" y="2272"/>
                    <a:pt x="701" y="2772"/>
                  </a:cubicBezTo>
                  <a:cubicBezTo>
                    <a:pt x="964" y="2969"/>
                    <a:pt x="1269" y="3063"/>
                    <a:pt x="1572" y="3063"/>
                  </a:cubicBezTo>
                  <a:cubicBezTo>
                    <a:pt x="2038" y="3063"/>
                    <a:pt x="2500" y="2842"/>
                    <a:pt x="2803" y="2438"/>
                  </a:cubicBezTo>
                  <a:cubicBezTo>
                    <a:pt x="3303" y="1771"/>
                    <a:pt x="3403" y="704"/>
                    <a:pt x="2702" y="203"/>
                  </a:cubicBezTo>
                  <a:cubicBezTo>
                    <a:pt x="2504" y="62"/>
                    <a:pt x="2284" y="0"/>
                    <a:pt x="2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6488961" y="3453437"/>
              <a:ext cx="74270" cy="66459"/>
            </a:xfrm>
            <a:custGeom>
              <a:avLst/>
              <a:gdLst/>
              <a:ahLst/>
              <a:cxnLst/>
              <a:rect l="l" t="t" r="r" b="b"/>
              <a:pathLst>
                <a:path w="3404" h="3046" extrusionOk="0">
                  <a:moveTo>
                    <a:pt x="2053" y="0"/>
                  </a:moveTo>
                  <a:cubicBezTo>
                    <a:pt x="1496" y="0"/>
                    <a:pt x="898" y="372"/>
                    <a:pt x="568" y="844"/>
                  </a:cubicBezTo>
                  <a:cubicBezTo>
                    <a:pt x="101" y="1511"/>
                    <a:pt x="1" y="2278"/>
                    <a:pt x="701" y="2745"/>
                  </a:cubicBezTo>
                  <a:cubicBezTo>
                    <a:pt x="970" y="2947"/>
                    <a:pt x="1288" y="3046"/>
                    <a:pt x="1602" y="3046"/>
                  </a:cubicBezTo>
                  <a:cubicBezTo>
                    <a:pt x="2067" y="3046"/>
                    <a:pt x="2524" y="2830"/>
                    <a:pt x="2803" y="2412"/>
                  </a:cubicBezTo>
                  <a:cubicBezTo>
                    <a:pt x="3303" y="1745"/>
                    <a:pt x="3403" y="677"/>
                    <a:pt x="2703" y="210"/>
                  </a:cubicBezTo>
                  <a:cubicBezTo>
                    <a:pt x="2507" y="64"/>
                    <a:pt x="2284" y="0"/>
                    <a:pt x="2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6448945" y="3158817"/>
              <a:ext cx="74248" cy="66851"/>
            </a:xfrm>
            <a:custGeom>
              <a:avLst/>
              <a:gdLst/>
              <a:ahLst/>
              <a:cxnLst/>
              <a:rect l="l" t="t" r="r" b="b"/>
              <a:pathLst>
                <a:path w="3403" h="3064" extrusionOk="0">
                  <a:moveTo>
                    <a:pt x="2059" y="0"/>
                  </a:moveTo>
                  <a:cubicBezTo>
                    <a:pt x="1493" y="0"/>
                    <a:pt x="902" y="393"/>
                    <a:pt x="567" y="871"/>
                  </a:cubicBezTo>
                  <a:cubicBezTo>
                    <a:pt x="67" y="1505"/>
                    <a:pt x="0" y="2272"/>
                    <a:pt x="701" y="2772"/>
                  </a:cubicBezTo>
                  <a:cubicBezTo>
                    <a:pt x="964" y="2970"/>
                    <a:pt x="1268" y="3063"/>
                    <a:pt x="1572" y="3063"/>
                  </a:cubicBezTo>
                  <a:cubicBezTo>
                    <a:pt x="2037" y="3063"/>
                    <a:pt x="2499" y="2843"/>
                    <a:pt x="2802" y="2439"/>
                  </a:cubicBezTo>
                  <a:cubicBezTo>
                    <a:pt x="3269" y="1771"/>
                    <a:pt x="3402" y="704"/>
                    <a:pt x="2702" y="204"/>
                  </a:cubicBezTo>
                  <a:cubicBezTo>
                    <a:pt x="2503" y="62"/>
                    <a:pt x="2283" y="0"/>
                    <a:pt x="2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6429287" y="3024871"/>
              <a:ext cx="74248" cy="66546"/>
            </a:xfrm>
            <a:custGeom>
              <a:avLst/>
              <a:gdLst/>
              <a:ahLst/>
              <a:cxnLst/>
              <a:rect l="l" t="t" r="r" b="b"/>
              <a:pathLst>
                <a:path w="3403" h="3050" extrusionOk="0">
                  <a:moveTo>
                    <a:pt x="2070" y="1"/>
                  </a:moveTo>
                  <a:cubicBezTo>
                    <a:pt x="1508" y="1"/>
                    <a:pt x="901" y="386"/>
                    <a:pt x="567" y="839"/>
                  </a:cubicBezTo>
                  <a:cubicBezTo>
                    <a:pt x="100" y="1506"/>
                    <a:pt x="0" y="2273"/>
                    <a:pt x="701" y="2773"/>
                  </a:cubicBezTo>
                  <a:cubicBezTo>
                    <a:pt x="966" y="2959"/>
                    <a:pt x="1279" y="3050"/>
                    <a:pt x="1591" y="3050"/>
                  </a:cubicBezTo>
                  <a:cubicBezTo>
                    <a:pt x="2064" y="3050"/>
                    <a:pt x="2534" y="2842"/>
                    <a:pt x="2836" y="2440"/>
                  </a:cubicBezTo>
                  <a:cubicBezTo>
                    <a:pt x="3303" y="1773"/>
                    <a:pt x="3403" y="705"/>
                    <a:pt x="2702" y="205"/>
                  </a:cubicBezTo>
                  <a:cubicBezTo>
                    <a:pt x="2512" y="62"/>
                    <a:pt x="2295" y="1"/>
                    <a:pt x="2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6226959" y="3601936"/>
              <a:ext cx="162307" cy="137630"/>
            </a:xfrm>
            <a:custGeom>
              <a:avLst/>
              <a:gdLst/>
              <a:ahLst/>
              <a:cxnLst/>
              <a:rect l="l" t="t" r="r" b="b"/>
              <a:pathLst>
                <a:path w="7439" h="6308" extrusionOk="0">
                  <a:moveTo>
                    <a:pt x="3723" y="0"/>
                  </a:moveTo>
                  <a:cubicBezTo>
                    <a:pt x="2653" y="0"/>
                    <a:pt x="1599" y="508"/>
                    <a:pt x="934" y="1443"/>
                  </a:cubicBezTo>
                  <a:cubicBezTo>
                    <a:pt x="0" y="2744"/>
                    <a:pt x="0" y="4279"/>
                    <a:pt x="1668" y="5480"/>
                  </a:cubicBezTo>
                  <a:cubicBezTo>
                    <a:pt x="2457" y="6032"/>
                    <a:pt x="3343" y="6308"/>
                    <a:pt x="4156" y="6308"/>
                  </a:cubicBezTo>
                  <a:cubicBezTo>
                    <a:pt x="5063" y="6308"/>
                    <a:pt x="5879" y="5965"/>
                    <a:pt x="6371" y="5279"/>
                  </a:cubicBezTo>
                  <a:cubicBezTo>
                    <a:pt x="7439" y="3745"/>
                    <a:pt x="7105" y="1677"/>
                    <a:pt x="5604" y="576"/>
                  </a:cubicBezTo>
                  <a:cubicBezTo>
                    <a:pt x="5026" y="186"/>
                    <a:pt x="4371" y="0"/>
                    <a:pt x="3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6539189" y="3058930"/>
              <a:ext cx="137565" cy="122597"/>
            </a:xfrm>
            <a:custGeom>
              <a:avLst/>
              <a:gdLst/>
              <a:ahLst/>
              <a:cxnLst/>
              <a:rect l="l" t="t" r="r" b="b"/>
              <a:pathLst>
                <a:path w="6305" h="5619" extrusionOk="0">
                  <a:moveTo>
                    <a:pt x="3214" y="1"/>
                  </a:moveTo>
                  <a:cubicBezTo>
                    <a:pt x="2275" y="1"/>
                    <a:pt x="1334" y="382"/>
                    <a:pt x="901" y="979"/>
                  </a:cubicBezTo>
                  <a:cubicBezTo>
                    <a:pt x="200" y="1980"/>
                    <a:pt x="0" y="4348"/>
                    <a:pt x="1201" y="5215"/>
                  </a:cubicBezTo>
                  <a:cubicBezTo>
                    <a:pt x="1606" y="5496"/>
                    <a:pt x="2158" y="5618"/>
                    <a:pt x="2739" y="5618"/>
                  </a:cubicBezTo>
                  <a:cubicBezTo>
                    <a:pt x="3883" y="5618"/>
                    <a:pt x="5140" y="5145"/>
                    <a:pt x="5604" y="4481"/>
                  </a:cubicBezTo>
                  <a:cubicBezTo>
                    <a:pt x="6305" y="3481"/>
                    <a:pt x="6038" y="1312"/>
                    <a:pt x="4837" y="479"/>
                  </a:cubicBezTo>
                  <a:cubicBezTo>
                    <a:pt x="4378" y="147"/>
                    <a:pt x="3796" y="1"/>
                    <a:pt x="3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6693493" y="3386998"/>
              <a:ext cx="101914" cy="92859"/>
            </a:xfrm>
            <a:custGeom>
              <a:avLst/>
              <a:gdLst/>
              <a:ahLst/>
              <a:cxnLst/>
              <a:rect l="l" t="t" r="r" b="b"/>
              <a:pathLst>
                <a:path w="4671" h="4256" extrusionOk="0">
                  <a:moveTo>
                    <a:pt x="2496" y="0"/>
                  </a:moveTo>
                  <a:cubicBezTo>
                    <a:pt x="1838" y="0"/>
                    <a:pt x="1190" y="282"/>
                    <a:pt x="734" y="820"/>
                  </a:cubicBezTo>
                  <a:cubicBezTo>
                    <a:pt x="200" y="1587"/>
                    <a:pt x="0" y="3389"/>
                    <a:pt x="867" y="3989"/>
                  </a:cubicBezTo>
                  <a:cubicBezTo>
                    <a:pt x="1135" y="4175"/>
                    <a:pt x="1499" y="4255"/>
                    <a:pt x="1889" y="4255"/>
                  </a:cubicBezTo>
                  <a:cubicBezTo>
                    <a:pt x="2761" y="4255"/>
                    <a:pt x="3767" y="3852"/>
                    <a:pt x="4136" y="3322"/>
                  </a:cubicBezTo>
                  <a:cubicBezTo>
                    <a:pt x="4670" y="2555"/>
                    <a:pt x="4537" y="920"/>
                    <a:pt x="3669" y="320"/>
                  </a:cubicBezTo>
                  <a:cubicBezTo>
                    <a:pt x="3303" y="105"/>
                    <a:pt x="2898" y="0"/>
                    <a:pt x="2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6555924" y="3753577"/>
              <a:ext cx="72066" cy="64953"/>
            </a:xfrm>
            <a:custGeom>
              <a:avLst/>
              <a:gdLst/>
              <a:ahLst/>
              <a:cxnLst/>
              <a:rect l="l" t="t" r="r" b="b"/>
              <a:pathLst>
                <a:path w="3303" h="2977" extrusionOk="0">
                  <a:moveTo>
                    <a:pt x="1874" y="0"/>
                  </a:moveTo>
                  <a:cubicBezTo>
                    <a:pt x="1332" y="0"/>
                    <a:pt x="695" y="381"/>
                    <a:pt x="401" y="798"/>
                  </a:cubicBezTo>
                  <a:cubicBezTo>
                    <a:pt x="1" y="1398"/>
                    <a:pt x="301" y="1999"/>
                    <a:pt x="701" y="2566"/>
                  </a:cubicBezTo>
                  <a:cubicBezTo>
                    <a:pt x="880" y="2859"/>
                    <a:pt x="1185" y="2977"/>
                    <a:pt x="1517" y="2977"/>
                  </a:cubicBezTo>
                  <a:cubicBezTo>
                    <a:pt x="2052" y="2977"/>
                    <a:pt x="2655" y="2670"/>
                    <a:pt x="2903" y="2299"/>
                  </a:cubicBezTo>
                  <a:cubicBezTo>
                    <a:pt x="3303" y="1732"/>
                    <a:pt x="2969" y="564"/>
                    <a:pt x="2402" y="164"/>
                  </a:cubicBezTo>
                  <a:cubicBezTo>
                    <a:pt x="2252" y="49"/>
                    <a:pt x="2069" y="0"/>
                    <a:pt x="1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6745160" y="3093142"/>
              <a:ext cx="72066" cy="64757"/>
            </a:xfrm>
            <a:custGeom>
              <a:avLst/>
              <a:gdLst/>
              <a:ahLst/>
              <a:cxnLst/>
              <a:rect l="l" t="t" r="r" b="b"/>
              <a:pathLst>
                <a:path w="3303" h="2968" extrusionOk="0">
                  <a:moveTo>
                    <a:pt x="1903" y="0"/>
                  </a:moveTo>
                  <a:cubicBezTo>
                    <a:pt x="1355" y="0"/>
                    <a:pt x="700" y="387"/>
                    <a:pt x="401" y="812"/>
                  </a:cubicBezTo>
                  <a:cubicBezTo>
                    <a:pt x="0" y="1379"/>
                    <a:pt x="334" y="1979"/>
                    <a:pt x="701" y="2580"/>
                  </a:cubicBezTo>
                  <a:cubicBezTo>
                    <a:pt x="890" y="2857"/>
                    <a:pt x="1193" y="2967"/>
                    <a:pt x="1518" y="2967"/>
                  </a:cubicBezTo>
                  <a:cubicBezTo>
                    <a:pt x="2055" y="2967"/>
                    <a:pt x="2653" y="2666"/>
                    <a:pt x="2902" y="2313"/>
                  </a:cubicBezTo>
                  <a:cubicBezTo>
                    <a:pt x="3303" y="1746"/>
                    <a:pt x="2969" y="545"/>
                    <a:pt x="2402" y="145"/>
                  </a:cubicBezTo>
                  <a:cubicBezTo>
                    <a:pt x="2259" y="44"/>
                    <a:pt x="2087" y="0"/>
                    <a:pt x="1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6532643" y="2983960"/>
              <a:ext cx="72786" cy="64757"/>
            </a:xfrm>
            <a:custGeom>
              <a:avLst/>
              <a:gdLst/>
              <a:ahLst/>
              <a:cxnLst/>
              <a:rect l="l" t="t" r="r" b="b"/>
              <a:pathLst>
                <a:path w="3336" h="2968" extrusionOk="0">
                  <a:moveTo>
                    <a:pt x="1936" y="1"/>
                  </a:moveTo>
                  <a:cubicBezTo>
                    <a:pt x="1386" y="1"/>
                    <a:pt x="725" y="388"/>
                    <a:pt x="400" y="812"/>
                  </a:cubicBezTo>
                  <a:cubicBezTo>
                    <a:pt x="0" y="1379"/>
                    <a:pt x="334" y="1980"/>
                    <a:pt x="734" y="2580"/>
                  </a:cubicBezTo>
                  <a:cubicBezTo>
                    <a:pt x="910" y="2857"/>
                    <a:pt x="1205" y="2968"/>
                    <a:pt x="1527" y="2968"/>
                  </a:cubicBezTo>
                  <a:cubicBezTo>
                    <a:pt x="2059" y="2968"/>
                    <a:pt x="2666" y="2667"/>
                    <a:pt x="2936" y="2313"/>
                  </a:cubicBezTo>
                  <a:cubicBezTo>
                    <a:pt x="3336" y="1746"/>
                    <a:pt x="3002" y="545"/>
                    <a:pt x="2435" y="145"/>
                  </a:cubicBezTo>
                  <a:cubicBezTo>
                    <a:pt x="2293" y="45"/>
                    <a:pt x="2120" y="1"/>
                    <a:pt x="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6307733" y="3015990"/>
              <a:ext cx="72088" cy="64757"/>
            </a:xfrm>
            <a:custGeom>
              <a:avLst/>
              <a:gdLst/>
              <a:ahLst/>
              <a:cxnLst/>
              <a:rect l="l" t="t" r="r" b="b"/>
              <a:pathLst>
                <a:path w="3304" h="2968" extrusionOk="0">
                  <a:moveTo>
                    <a:pt x="1918" y="1"/>
                  </a:moveTo>
                  <a:cubicBezTo>
                    <a:pt x="1374" y="1"/>
                    <a:pt x="701" y="388"/>
                    <a:pt x="401" y="812"/>
                  </a:cubicBezTo>
                  <a:cubicBezTo>
                    <a:pt x="1" y="1379"/>
                    <a:pt x="301" y="1980"/>
                    <a:pt x="701" y="2580"/>
                  </a:cubicBezTo>
                  <a:cubicBezTo>
                    <a:pt x="877" y="2857"/>
                    <a:pt x="1177" y="2968"/>
                    <a:pt x="1504" y="2968"/>
                  </a:cubicBezTo>
                  <a:cubicBezTo>
                    <a:pt x="2042" y="2968"/>
                    <a:pt x="2654" y="2666"/>
                    <a:pt x="2903" y="2313"/>
                  </a:cubicBezTo>
                  <a:cubicBezTo>
                    <a:pt x="3303" y="1746"/>
                    <a:pt x="2970" y="579"/>
                    <a:pt x="2402" y="145"/>
                  </a:cubicBezTo>
                  <a:cubicBezTo>
                    <a:pt x="2268" y="44"/>
                    <a:pt x="2100" y="1"/>
                    <a:pt x="1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6648349" y="3007263"/>
              <a:ext cx="72088" cy="64757"/>
            </a:xfrm>
            <a:custGeom>
              <a:avLst/>
              <a:gdLst/>
              <a:ahLst/>
              <a:cxnLst/>
              <a:rect l="l" t="t" r="r" b="b"/>
              <a:pathLst>
                <a:path w="3304" h="2968" extrusionOk="0">
                  <a:moveTo>
                    <a:pt x="1904" y="0"/>
                  </a:moveTo>
                  <a:cubicBezTo>
                    <a:pt x="1355" y="0"/>
                    <a:pt x="701" y="387"/>
                    <a:pt x="401" y="812"/>
                  </a:cubicBezTo>
                  <a:cubicBezTo>
                    <a:pt x="1" y="1379"/>
                    <a:pt x="334" y="1979"/>
                    <a:pt x="701" y="2580"/>
                  </a:cubicBezTo>
                  <a:cubicBezTo>
                    <a:pt x="890" y="2857"/>
                    <a:pt x="1193" y="2967"/>
                    <a:pt x="1518" y="2967"/>
                  </a:cubicBezTo>
                  <a:cubicBezTo>
                    <a:pt x="2055" y="2967"/>
                    <a:pt x="2654" y="2666"/>
                    <a:pt x="2903" y="2313"/>
                  </a:cubicBezTo>
                  <a:cubicBezTo>
                    <a:pt x="3303" y="1746"/>
                    <a:pt x="2970" y="578"/>
                    <a:pt x="2403" y="145"/>
                  </a:cubicBezTo>
                  <a:cubicBezTo>
                    <a:pt x="2260" y="44"/>
                    <a:pt x="2088" y="0"/>
                    <a:pt x="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6389991" y="3720521"/>
              <a:ext cx="72786" cy="64757"/>
            </a:xfrm>
            <a:custGeom>
              <a:avLst/>
              <a:gdLst/>
              <a:ahLst/>
              <a:cxnLst/>
              <a:rect l="l" t="t" r="r" b="b"/>
              <a:pathLst>
                <a:path w="3336" h="2968" extrusionOk="0">
                  <a:moveTo>
                    <a:pt x="1931" y="0"/>
                  </a:moveTo>
                  <a:cubicBezTo>
                    <a:pt x="1373" y="0"/>
                    <a:pt x="700" y="387"/>
                    <a:pt x="400" y="812"/>
                  </a:cubicBezTo>
                  <a:cubicBezTo>
                    <a:pt x="0" y="1379"/>
                    <a:pt x="334" y="2013"/>
                    <a:pt x="701" y="2580"/>
                  </a:cubicBezTo>
                  <a:cubicBezTo>
                    <a:pt x="889" y="2857"/>
                    <a:pt x="1192" y="2967"/>
                    <a:pt x="1518" y="2967"/>
                  </a:cubicBezTo>
                  <a:cubicBezTo>
                    <a:pt x="2055" y="2967"/>
                    <a:pt x="2653" y="2666"/>
                    <a:pt x="2902" y="2313"/>
                  </a:cubicBezTo>
                  <a:cubicBezTo>
                    <a:pt x="3336" y="1746"/>
                    <a:pt x="3002" y="578"/>
                    <a:pt x="2435" y="145"/>
                  </a:cubicBezTo>
                  <a:cubicBezTo>
                    <a:pt x="2293" y="44"/>
                    <a:pt x="2118" y="0"/>
                    <a:pt x="1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6801933" y="3240026"/>
              <a:ext cx="179783" cy="190671"/>
            </a:xfrm>
            <a:custGeom>
              <a:avLst/>
              <a:gdLst/>
              <a:ahLst/>
              <a:cxnLst/>
              <a:rect l="l" t="t" r="r" b="b"/>
              <a:pathLst>
                <a:path w="8240" h="8739" extrusionOk="0">
                  <a:moveTo>
                    <a:pt x="4855" y="0"/>
                  </a:moveTo>
                  <a:cubicBezTo>
                    <a:pt x="3620" y="0"/>
                    <a:pt x="2316" y="673"/>
                    <a:pt x="1435" y="1886"/>
                  </a:cubicBezTo>
                  <a:cubicBezTo>
                    <a:pt x="100" y="3720"/>
                    <a:pt x="0" y="7256"/>
                    <a:pt x="1601" y="8357"/>
                  </a:cubicBezTo>
                  <a:cubicBezTo>
                    <a:pt x="1966" y="8621"/>
                    <a:pt x="2437" y="8738"/>
                    <a:pt x="2951" y="8738"/>
                  </a:cubicBezTo>
                  <a:cubicBezTo>
                    <a:pt x="4648" y="8738"/>
                    <a:pt x="6814" y="7458"/>
                    <a:pt x="7172" y="5922"/>
                  </a:cubicBezTo>
                  <a:cubicBezTo>
                    <a:pt x="7639" y="3754"/>
                    <a:pt x="8239" y="1685"/>
                    <a:pt x="6638" y="551"/>
                  </a:cubicBezTo>
                  <a:cubicBezTo>
                    <a:pt x="6106" y="178"/>
                    <a:pt x="5490" y="0"/>
                    <a:pt x="48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6763357" y="3596808"/>
              <a:ext cx="100255" cy="83324"/>
            </a:xfrm>
            <a:custGeom>
              <a:avLst/>
              <a:gdLst/>
              <a:ahLst/>
              <a:cxnLst/>
              <a:rect l="l" t="t" r="r" b="b"/>
              <a:pathLst>
                <a:path w="4595" h="3819" extrusionOk="0">
                  <a:moveTo>
                    <a:pt x="1683" y="0"/>
                  </a:moveTo>
                  <a:cubicBezTo>
                    <a:pt x="1041" y="0"/>
                    <a:pt x="458" y="260"/>
                    <a:pt x="401" y="878"/>
                  </a:cubicBezTo>
                  <a:cubicBezTo>
                    <a:pt x="301" y="1912"/>
                    <a:pt x="0" y="2879"/>
                    <a:pt x="834" y="3480"/>
                  </a:cubicBezTo>
                  <a:cubicBezTo>
                    <a:pt x="1195" y="3716"/>
                    <a:pt x="1557" y="3819"/>
                    <a:pt x="1897" y="3819"/>
                  </a:cubicBezTo>
                  <a:cubicBezTo>
                    <a:pt x="3476" y="3819"/>
                    <a:pt x="4594" y="1613"/>
                    <a:pt x="3002" y="377"/>
                  </a:cubicBezTo>
                  <a:cubicBezTo>
                    <a:pt x="2651" y="138"/>
                    <a:pt x="2151" y="0"/>
                    <a:pt x="1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6498431" y="3567964"/>
              <a:ext cx="156503" cy="159776"/>
            </a:xfrm>
            <a:custGeom>
              <a:avLst/>
              <a:gdLst/>
              <a:ahLst/>
              <a:cxnLst/>
              <a:rect l="l" t="t" r="r" b="b"/>
              <a:pathLst>
                <a:path w="7173" h="7323" extrusionOk="0">
                  <a:moveTo>
                    <a:pt x="4276" y="1"/>
                  </a:moveTo>
                  <a:cubicBezTo>
                    <a:pt x="2975" y="1"/>
                    <a:pt x="1530" y="668"/>
                    <a:pt x="1235" y="2033"/>
                  </a:cubicBezTo>
                  <a:cubicBezTo>
                    <a:pt x="834" y="4034"/>
                    <a:pt x="0" y="6036"/>
                    <a:pt x="1301" y="6937"/>
                  </a:cubicBezTo>
                  <a:cubicBezTo>
                    <a:pt x="1670" y="7199"/>
                    <a:pt x="2107" y="7322"/>
                    <a:pt x="2572" y="7322"/>
                  </a:cubicBezTo>
                  <a:cubicBezTo>
                    <a:pt x="3705" y="7322"/>
                    <a:pt x="5006" y="6589"/>
                    <a:pt x="5905" y="5335"/>
                  </a:cubicBezTo>
                  <a:cubicBezTo>
                    <a:pt x="7172" y="3534"/>
                    <a:pt x="7172" y="1366"/>
                    <a:pt x="5871" y="432"/>
                  </a:cubicBezTo>
                  <a:cubicBezTo>
                    <a:pt x="5458" y="146"/>
                    <a:pt x="4883" y="1"/>
                    <a:pt x="4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722" name="Google Shape;1722;p33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1723" name="Google Shape;1723;p3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Did you like the resources on this template? Get them for free at our other websites: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latin typeface="Arvo"/>
                <a:ea typeface="Arvo"/>
                <a:cs typeface="Arvo"/>
                <a:sym typeface="Arvo"/>
              </a:rPr>
              <a:t>Vectors:</a:t>
            </a:r>
            <a:endParaRPr sz="2000">
              <a:latin typeface="Arvo"/>
              <a:ea typeface="Arvo"/>
              <a:cs typeface="Arvo"/>
              <a:sym typeface="Arv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Hand drawn flat design fatty liver illustration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Human anatomy internal organs layout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2000">
                <a:latin typeface="Arvo"/>
                <a:ea typeface="Arvo"/>
                <a:cs typeface="Arvo"/>
                <a:sym typeface="Arvo"/>
              </a:rPr>
              <a:t>Photos:</a:t>
            </a:r>
            <a:endParaRPr sz="2000">
              <a:latin typeface="Arvo"/>
              <a:ea typeface="Arvo"/>
              <a:cs typeface="Arvo"/>
              <a:sym typeface="Arv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Caregiver holding old man's shoulder</a:t>
            </a:r>
            <a:endParaRPr sz="2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6"/>
              </a:rPr>
              <a:t>Old man and woman sitting on yellow sofa with nurse</a:t>
            </a:r>
            <a:endParaRPr sz="2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7"/>
              </a:rPr>
              <a:t>Nurses getting ready for work day</a:t>
            </a:r>
            <a:endParaRPr sz="2200"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8"/>
              </a:rPr>
              <a:t>Medium shot doctor with crossed arms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9"/>
              </a:rPr>
              <a:t>Medium shot smiley doctor with coat</a:t>
            </a:r>
            <a:endParaRPr/>
          </a:p>
        </p:txBody>
      </p:sp>
      <p:grpSp>
        <p:nvGrpSpPr>
          <p:cNvPr id="1724" name="Google Shape;1724;p33"/>
          <p:cNvGrpSpPr/>
          <p:nvPr/>
        </p:nvGrpSpPr>
        <p:grpSpPr>
          <a:xfrm flipH="1">
            <a:off x="6428310" y="3429231"/>
            <a:ext cx="1309890" cy="3473963"/>
            <a:chOff x="7046610" y="-2160463"/>
            <a:chExt cx="1309890" cy="3473963"/>
          </a:xfrm>
        </p:grpSpPr>
        <p:sp>
          <p:nvSpPr>
            <p:cNvPr id="1725" name="Google Shape;1725;p33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3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"/>
          <p:cNvSpPr txBox="1">
            <a:spLocks noGrp="1"/>
          </p:cNvSpPr>
          <p:nvPr>
            <p:ph type="title"/>
          </p:nvPr>
        </p:nvSpPr>
        <p:spPr>
          <a:xfrm>
            <a:off x="1835850" y="3495375"/>
            <a:ext cx="5472300" cy="504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440" name="Google Shape;440;p4"/>
          <p:cNvSpPr txBox="1">
            <a:spLocks noGrp="1"/>
          </p:cNvSpPr>
          <p:nvPr>
            <p:ph type="subTitle" idx="1"/>
          </p:nvPr>
        </p:nvSpPr>
        <p:spPr>
          <a:xfrm>
            <a:off x="975450" y="936750"/>
            <a:ext cx="7193100" cy="2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41" name="Google Shape;441;p4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"/>
          <p:cNvSpPr txBox="1">
            <a:spLocks noGrp="1"/>
          </p:cNvSpPr>
          <p:nvPr>
            <p:ph type="title"/>
          </p:nvPr>
        </p:nvSpPr>
        <p:spPr>
          <a:xfrm>
            <a:off x="713225" y="1645400"/>
            <a:ext cx="3869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subTitle" idx="1"/>
          </p:nvPr>
        </p:nvSpPr>
        <p:spPr>
          <a:xfrm>
            <a:off x="713225" y="2444500"/>
            <a:ext cx="32484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Neptune is the farthest planet from the Sun. It's also the fourth-largest planet by diameter in the Solar System</a:t>
            </a:r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449" name="Google Shape;449;p5"/>
          <p:cNvGrpSpPr/>
          <p:nvPr/>
        </p:nvGrpSpPr>
        <p:grpSpPr>
          <a:xfrm>
            <a:off x="5203649" y="598829"/>
            <a:ext cx="2771259" cy="3925802"/>
            <a:chOff x="5203649" y="574428"/>
            <a:chExt cx="2771259" cy="3925802"/>
          </a:xfrm>
        </p:grpSpPr>
        <p:grpSp>
          <p:nvGrpSpPr>
            <p:cNvPr id="450" name="Google Shape;450;p5"/>
            <p:cNvGrpSpPr/>
            <p:nvPr/>
          </p:nvGrpSpPr>
          <p:grpSpPr>
            <a:xfrm>
              <a:off x="5203649" y="969261"/>
              <a:ext cx="2771259" cy="2765830"/>
              <a:chOff x="713237" y="836732"/>
              <a:chExt cx="2771259" cy="2765830"/>
            </a:xfrm>
          </p:grpSpPr>
          <p:sp>
            <p:nvSpPr>
              <p:cNvPr id="451" name="Google Shape;451;p5"/>
              <p:cNvSpPr/>
              <p:nvPr/>
            </p:nvSpPr>
            <p:spPr>
              <a:xfrm>
                <a:off x="1046759" y="847630"/>
                <a:ext cx="223596" cy="131523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30152" extrusionOk="0">
                    <a:moveTo>
                      <a:pt x="3076" y="1"/>
                    </a:moveTo>
                    <a:cubicBezTo>
                      <a:pt x="1537" y="1"/>
                      <a:pt x="0" y="993"/>
                      <a:pt x="0" y="2990"/>
                    </a:cubicBezTo>
                    <a:lnTo>
                      <a:pt x="0" y="27174"/>
                    </a:lnTo>
                    <a:cubicBezTo>
                      <a:pt x="0" y="29159"/>
                      <a:pt x="1543" y="30151"/>
                      <a:pt x="3086" y="30151"/>
                    </a:cubicBezTo>
                    <a:cubicBezTo>
                      <a:pt x="4629" y="30151"/>
                      <a:pt x="6171" y="29159"/>
                      <a:pt x="6171" y="27174"/>
                    </a:cubicBezTo>
                    <a:lnTo>
                      <a:pt x="6171" y="2990"/>
                    </a:lnTo>
                    <a:cubicBezTo>
                      <a:pt x="6171" y="1001"/>
                      <a:pt x="4622" y="1"/>
                      <a:pt x="30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1495030" y="836732"/>
                <a:ext cx="223596" cy="133704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30652" extrusionOk="0">
                    <a:moveTo>
                      <a:pt x="3086" y="0"/>
                    </a:moveTo>
                    <a:cubicBezTo>
                      <a:pt x="1544" y="0"/>
                      <a:pt x="1" y="993"/>
                      <a:pt x="1" y="2977"/>
                    </a:cubicBezTo>
                    <a:lnTo>
                      <a:pt x="1" y="27662"/>
                    </a:lnTo>
                    <a:cubicBezTo>
                      <a:pt x="1" y="29651"/>
                      <a:pt x="1550" y="30651"/>
                      <a:pt x="3096" y="30651"/>
                    </a:cubicBezTo>
                    <a:cubicBezTo>
                      <a:pt x="4636" y="30651"/>
                      <a:pt x="6172" y="29659"/>
                      <a:pt x="6172" y="27662"/>
                    </a:cubicBezTo>
                    <a:lnTo>
                      <a:pt x="6172" y="2977"/>
                    </a:lnTo>
                    <a:cubicBezTo>
                      <a:pt x="6172" y="993"/>
                      <a:pt x="4629" y="0"/>
                      <a:pt x="30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713237" y="1755394"/>
                <a:ext cx="2771259" cy="1847168"/>
              </a:xfrm>
              <a:custGeom>
                <a:avLst/>
                <a:gdLst/>
                <a:ahLst/>
                <a:cxnLst/>
                <a:rect l="l" t="t" r="r" b="b"/>
                <a:pathLst>
                  <a:path w="76496" h="50988" extrusionOk="0">
                    <a:moveTo>
                      <a:pt x="26690" y="0"/>
                    </a:moveTo>
                    <a:cubicBezTo>
                      <a:pt x="15628" y="0"/>
                      <a:pt x="5287" y="6502"/>
                      <a:pt x="2970" y="17930"/>
                    </a:cubicBezTo>
                    <a:cubicBezTo>
                      <a:pt x="1" y="32407"/>
                      <a:pt x="7473" y="50987"/>
                      <a:pt x="7473" y="50987"/>
                    </a:cubicBezTo>
                    <a:cubicBezTo>
                      <a:pt x="13520" y="49682"/>
                      <a:pt x="13463" y="42396"/>
                      <a:pt x="17791" y="42396"/>
                    </a:cubicBezTo>
                    <a:cubicBezTo>
                      <a:pt x="17999" y="42396"/>
                      <a:pt x="18218" y="42412"/>
                      <a:pt x="18447" y="42448"/>
                    </a:cubicBezTo>
                    <a:cubicBezTo>
                      <a:pt x="18673" y="42482"/>
                      <a:pt x="18899" y="42498"/>
                      <a:pt x="19126" y="42498"/>
                    </a:cubicBezTo>
                    <a:cubicBezTo>
                      <a:pt x="25112" y="42498"/>
                      <a:pt x="31490" y="31073"/>
                      <a:pt x="31490" y="31073"/>
                    </a:cubicBezTo>
                    <a:cubicBezTo>
                      <a:pt x="33184" y="33918"/>
                      <a:pt x="34908" y="35006"/>
                      <a:pt x="36756" y="35006"/>
                    </a:cubicBezTo>
                    <a:cubicBezTo>
                      <a:pt x="41712" y="35006"/>
                      <a:pt x="47564" y="27180"/>
                      <a:pt x="56141" y="24435"/>
                    </a:cubicBezTo>
                    <a:cubicBezTo>
                      <a:pt x="67249" y="20832"/>
                      <a:pt x="76055" y="6389"/>
                      <a:pt x="76055" y="6389"/>
                    </a:cubicBezTo>
                    <a:cubicBezTo>
                      <a:pt x="76495" y="1697"/>
                      <a:pt x="44864" y="1413"/>
                      <a:pt x="37211" y="1413"/>
                    </a:cubicBezTo>
                    <a:cubicBezTo>
                      <a:pt x="36159" y="1413"/>
                      <a:pt x="35560" y="1418"/>
                      <a:pt x="35560" y="1418"/>
                    </a:cubicBezTo>
                    <a:cubicBezTo>
                      <a:pt x="32644" y="463"/>
                      <a:pt x="29642" y="0"/>
                      <a:pt x="26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713237" y="2066568"/>
                <a:ext cx="2702137" cy="1535974"/>
              </a:xfrm>
              <a:custGeom>
                <a:avLst/>
                <a:gdLst/>
                <a:ahLst/>
                <a:cxnLst/>
                <a:rect l="l" t="t" r="r" b="b"/>
                <a:pathLst>
                  <a:path w="74588" h="42398" extrusionOk="0">
                    <a:moveTo>
                      <a:pt x="74587" y="0"/>
                    </a:moveTo>
                    <a:lnTo>
                      <a:pt x="74587" y="0"/>
                    </a:lnTo>
                    <a:cubicBezTo>
                      <a:pt x="73086" y="500"/>
                      <a:pt x="71485" y="834"/>
                      <a:pt x="70084" y="1234"/>
                    </a:cubicBezTo>
                    <a:cubicBezTo>
                      <a:pt x="64580" y="2869"/>
                      <a:pt x="59510" y="6071"/>
                      <a:pt x="54540" y="8907"/>
                    </a:cubicBezTo>
                    <a:cubicBezTo>
                      <a:pt x="50904" y="11008"/>
                      <a:pt x="47368" y="13076"/>
                      <a:pt x="43232" y="14010"/>
                    </a:cubicBezTo>
                    <a:cubicBezTo>
                      <a:pt x="41418" y="14428"/>
                      <a:pt x="39416" y="14744"/>
                      <a:pt x="37489" y="14744"/>
                    </a:cubicBezTo>
                    <a:cubicBezTo>
                      <a:pt x="33569" y="14744"/>
                      <a:pt x="29962" y="13435"/>
                      <a:pt x="28888" y="9007"/>
                    </a:cubicBezTo>
                    <a:cubicBezTo>
                      <a:pt x="26620" y="12576"/>
                      <a:pt x="22183" y="15411"/>
                      <a:pt x="17914" y="16112"/>
                    </a:cubicBezTo>
                    <a:cubicBezTo>
                      <a:pt x="17238" y="16224"/>
                      <a:pt x="16574" y="16278"/>
                      <a:pt x="15927" y="16278"/>
                    </a:cubicBezTo>
                    <a:cubicBezTo>
                      <a:pt x="10982" y="16278"/>
                      <a:pt x="6964" y="13110"/>
                      <a:pt x="5371" y="8273"/>
                    </a:cubicBezTo>
                    <a:cubicBezTo>
                      <a:pt x="4971" y="7005"/>
                      <a:pt x="4704" y="5738"/>
                      <a:pt x="4604" y="4437"/>
                    </a:cubicBezTo>
                    <a:cubicBezTo>
                      <a:pt x="3870" y="6004"/>
                      <a:pt x="3303" y="7639"/>
                      <a:pt x="2970" y="9340"/>
                    </a:cubicBezTo>
                    <a:cubicBezTo>
                      <a:pt x="1" y="23817"/>
                      <a:pt x="7473" y="42397"/>
                      <a:pt x="7473" y="42397"/>
                    </a:cubicBezTo>
                    <a:cubicBezTo>
                      <a:pt x="13520" y="41092"/>
                      <a:pt x="13463" y="33806"/>
                      <a:pt x="17791" y="33806"/>
                    </a:cubicBezTo>
                    <a:cubicBezTo>
                      <a:pt x="17999" y="33806"/>
                      <a:pt x="18218" y="33822"/>
                      <a:pt x="18447" y="33858"/>
                    </a:cubicBezTo>
                    <a:cubicBezTo>
                      <a:pt x="18673" y="33892"/>
                      <a:pt x="18899" y="33908"/>
                      <a:pt x="19126" y="33908"/>
                    </a:cubicBezTo>
                    <a:cubicBezTo>
                      <a:pt x="25109" y="33908"/>
                      <a:pt x="31457" y="22483"/>
                      <a:pt x="31457" y="22483"/>
                    </a:cubicBezTo>
                    <a:cubicBezTo>
                      <a:pt x="33160" y="25328"/>
                      <a:pt x="34890" y="26416"/>
                      <a:pt x="36742" y="26416"/>
                    </a:cubicBezTo>
                    <a:cubicBezTo>
                      <a:pt x="41710" y="26416"/>
                      <a:pt x="47555" y="18590"/>
                      <a:pt x="56108" y="15845"/>
                    </a:cubicBezTo>
                    <a:cubicBezTo>
                      <a:pt x="64547" y="13110"/>
                      <a:pt x="71652" y="4170"/>
                      <a:pt x="745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1704093" y="1760357"/>
                <a:ext cx="392779" cy="1337048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36907" extrusionOk="0">
                    <a:moveTo>
                      <a:pt x="2244" y="0"/>
                    </a:moveTo>
                    <a:cubicBezTo>
                      <a:pt x="2097" y="0"/>
                      <a:pt x="1949" y="5"/>
                      <a:pt x="1802" y="14"/>
                    </a:cubicBezTo>
                    <a:cubicBezTo>
                      <a:pt x="2936" y="281"/>
                      <a:pt x="3870" y="1081"/>
                      <a:pt x="4304" y="2149"/>
                    </a:cubicBezTo>
                    <a:cubicBezTo>
                      <a:pt x="5071" y="4017"/>
                      <a:pt x="3670" y="5951"/>
                      <a:pt x="3036" y="7653"/>
                    </a:cubicBezTo>
                    <a:cubicBezTo>
                      <a:pt x="868" y="13590"/>
                      <a:pt x="67" y="19961"/>
                      <a:pt x="701" y="26266"/>
                    </a:cubicBezTo>
                    <a:cubicBezTo>
                      <a:pt x="868" y="27900"/>
                      <a:pt x="1168" y="29502"/>
                      <a:pt x="1202" y="31169"/>
                    </a:cubicBezTo>
                    <a:cubicBezTo>
                      <a:pt x="1235" y="33137"/>
                      <a:pt x="968" y="35172"/>
                      <a:pt x="1" y="36907"/>
                    </a:cubicBezTo>
                    <a:cubicBezTo>
                      <a:pt x="1502" y="35339"/>
                      <a:pt x="2769" y="33604"/>
                      <a:pt x="3770" y="31670"/>
                    </a:cubicBezTo>
                    <a:cubicBezTo>
                      <a:pt x="3870" y="31503"/>
                      <a:pt x="3937" y="31303"/>
                      <a:pt x="3970" y="31103"/>
                    </a:cubicBezTo>
                    <a:cubicBezTo>
                      <a:pt x="3937" y="30903"/>
                      <a:pt x="3903" y="30702"/>
                      <a:pt x="3837" y="30536"/>
                    </a:cubicBezTo>
                    <a:cubicBezTo>
                      <a:pt x="134" y="20228"/>
                      <a:pt x="2869" y="8753"/>
                      <a:pt x="10842" y="1215"/>
                    </a:cubicBezTo>
                    <a:lnTo>
                      <a:pt x="10842" y="1215"/>
                    </a:lnTo>
                    <a:cubicBezTo>
                      <a:pt x="10500" y="1254"/>
                      <a:pt x="10152" y="1273"/>
                      <a:pt x="9804" y="1273"/>
                    </a:cubicBezTo>
                    <a:cubicBezTo>
                      <a:pt x="9269" y="1273"/>
                      <a:pt x="8732" y="1229"/>
                      <a:pt x="8207" y="1148"/>
                    </a:cubicBezTo>
                    <a:cubicBezTo>
                      <a:pt x="6248" y="806"/>
                      <a:pt x="4260" y="0"/>
                      <a:pt x="2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6" name="Google Shape;456;p5"/>
            <p:cNvGrpSpPr/>
            <p:nvPr/>
          </p:nvGrpSpPr>
          <p:grpSpPr>
            <a:xfrm>
              <a:off x="6559537" y="2103977"/>
              <a:ext cx="575182" cy="484557"/>
              <a:chOff x="1592919" y="3740132"/>
              <a:chExt cx="476144" cy="401090"/>
            </a:xfrm>
          </p:grpSpPr>
          <p:grpSp>
            <p:nvGrpSpPr>
              <p:cNvPr id="457" name="Google Shape;457;p5"/>
              <p:cNvGrpSpPr/>
              <p:nvPr/>
            </p:nvGrpSpPr>
            <p:grpSpPr>
              <a:xfrm>
                <a:off x="1592919" y="3740132"/>
                <a:ext cx="476144" cy="401090"/>
                <a:chOff x="1592919" y="3740132"/>
                <a:chExt cx="476144" cy="401090"/>
              </a:xfrm>
            </p:grpSpPr>
            <p:sp>
              <p:nvSpPr>
                <p:cNvPr id="458" name="Google Shape;458;p5"/>
                <p:cNvSpPr/>
                <p:nvPr/>
              </p:nvSpPr>
              <p:spPr>
                <a:xfrm>
                  <a:off x="1592919" y="3774438"/>
                  <a:ext cx="474254" cy="333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1" h="9198" extrusionOk="0">
                      <a:moveTo>
                        <a:pt x="7484" y="0"/>
                      </a:moveTo>
                      <a:cubicBezTo>
                        <a:pt x="6870" y="0"/>
                        <a:pt x="6243" y="113"/>
                        <a:pt x="5638" y="355"/>
                      </a:cubicBezTo>
                      <a:cubicBezTo>
                        <a:pt x="2569" y="1589"/>
                        <a:pt x="1" y="4691"/>
                        <a:pt x="2870" y="7693"/>
                      </a:cubicBezTo>
                      <a:cubicBezTo>
                        <a:pt x="3849" y="8714"/>
                        <a:pt x="5303" y="9197"/>
                        <a:pt x="6743" y="9197"/>
                      </a:cubicBezTo>
                      <a:cubicBezTo>
                        <a:pt x="7657" y="9197"/>
                        <a:pt x="8564" y="9003"/>
                        <a:pt x="9341" y="8627"/>
                      </a:cubicBezTo>
                      <a:cubicBezTo>
                        <a:pt x="10508" y="8060"/>
                        <a:pt x="11409" y="7093"/>
                        <a:pt x="11876" y="5892"/>
                      </a:cubicBezTo>
                      <a:cubicBezTo>
                        <a:pt x="13090" y="2581"/>
                        <a:pt x="10424" y="0"/>
                        <a:pt x="7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5"/>
                <p:cNvSpPr/>
                <p:nvPr/>
              </p:nvSpPr>
              <p:spPr>
                <a:xfrm>
                  <a:off x="1915464" y="4033157"/>
                  <a:ext cx="96836" cy="7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1967" extrusionOk="0">
                      <a:moveTo>
                        <a:pt x="1272" y="1"/>
                      </a:moveTo>
                      <a:cubicBezTo>
                        <a:pt x="603" y="1"/>
                        <a:pt x="1" y="734"/>
                        <a:pt x="437" y="1485"/>
                      </a:cubicBezTo>
                      <a:cubicBezTo>
                        <a:pt x="646" y="1828"/>
                        <a:pt x="939" y="1967"/>
                        <a:pt x="1230" y="1967"/>
                      </a:cubicBezTo>
                      <a:cubicBezTo>
                        <a:pt x="1959" y="1967"/>
                        <a:pt x="2673" y="1091"/>
                        <a:pt x="2005" y="351"/>
                      </a:cubicBezTo>
                      <a:cubicBezTo>
                        <a:pt x="1786" y="105"/>
                        <a:pt x="1524" y="1"/>
                        <a:pt x="12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>
                  <a:off x="1971142" y="3983746"/>
                  <a:ext cx="73759" cy="6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922" extrusionOk="0">
                      <a:moveTo>
                        <a:pt x="1064" y="1"/>
                      </a:moveTo>
                      <a:cubicBezTo>
                        <a:pt x="951" y="1"/>
                        <a:pt x="839" y="17"/>
                        <a:pt x="734" y="47"/>
                      </a:cubicBezTo>
                      <a:cubicBezTo>
                        <a:pt x="534" y="114"/>
                        <a:pt x="334" y="248"/>
                        <a:pt x="234" y="414"/>
                      </a:cubicBezTo>
                      <a:cubicBezTo>
                        <a:pt x="1" y="848"/>
                        <a:pt x="101" y="1348"/>
                        <a:pt x="434" y="1682"/>
                      </a:cubicBezTo>
                      <a:cubicBezTo>
                        <a:pt x="609" y="1827"/>
                        <a:pt x="833" y="1922"/>
                        <a:pt x="1065" y="1922"/>
                      </a:cubicBezTo>
                      <a:cubicBezTo>
                        <a:pt x="1099" y="1922"/>
                        <a:pt x="1134" y="1920"/>
                        <a:pt x="1168" y="1915"/>
                      </a:cubicBezTo>
                      <a:cubicBezTo>
                        <a:pt x="1435" y="1849"/>
                        <a:pt x="1702" y="1682"/>
                        <a:pt x="1835" y="1415"/>
                      </a:cubicBezTo>
                      <a:cubicBezTo>
                        <a:pt x="2002" y="1182"/>
                        <a:pt x="2035" y="848"/>
                        <a:pt x="1969" y="581"/>
                      </a:cubicBezTo>
                      <a:cubicBezTo>
                        <a:pt x="1902" y="348"/>
                        <a:pt x="1702" y="147"/>
                        <a:pt x="1468" y="81"/>
                      </a:cubicBezTo>
                      <a:cubicBezTo>
                        <a:pt x="1340" y="26"/>
                        <a:pt x="1201" y="1"/>
                        <a:pt x="10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>
                  <a:off x="1997731" y="3917563"/>
                  <a:ext cx="71332" cy="7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50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34" y="6"/>
                        <a:pt x="501" y="140"/>
                        <a:pt x="334" y="307"/>
                      </a:cubicBezTo>
                      <a:cubicBezTo>
                        <a:pt x="167" y="440"/>
                        <a:pt x="34" y="607"/>
                        <a:pt x="0" y="840"/>
                      </a:cubicBezTo>
                      <a:cubicBezTo>
                        <a:pt x="0" y="1040"/>
                        <a:pt x="34" y="1241"/>
                        <a:pt x="167" y="1441"/>
                      </a:cubicBezTo>
                      <a:cubicBezTo>
                        <a:pt x="301" y="1641"/>
                        <a:pt x="501" y="1808"/>
                        <a:pt x="734" y="1908"/>
                      </a:cubicBezTo>
                      <a:cubicBezTo>
                        <a:pt x="825" y="1934"/>
                        <a:pt x="920" y="1949"/>
                        <a:pt x="1017" y="1949"/>
                      </a:cubicBezTo>
                      <a:cubicBezTo>
                        <a:pt x="1170" y="1949"/>
                        <a:pt x="1325" y="1910"/>
                        <a:pt x="1468" y="1808"/>
                      </a:cubicBezTo>
                      <a:cubicBezTo>
                        <a:pt x="1702" y="1674"/>
                        <a:pt x="1869" y="1407"/>
                        <a:pt x="1902" y="1107"/>
                      </a:cubicBezTo>
                      <a:cubicBezTo>
                        <a:pt x="1969" y="807"/>
                        <a:pt x="1869" y="507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>
                  <a:off x="1990486" y="3846779"/>
                  <a:ext cx="72527" cy="71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61" extrusionOk="0">
                      <a:moveTo>
                        <a:pt x="1013" y="1"/>
                      </a:moveTo>
                      <a:cubicBezTo>
                        <a:pt x="862" y="1"/>
                        <a:pt x="709" y="45"/>
                        <a:pt x="567" y="126"/>
                      </a:cubicBezTo>
                      <a:cubicBezTo>
                        <a:pt x="367" y="259"/>
                        <a:pt x="200" y="459"/>
                        <a:pt x="100" y="693"/>
                      </a:cubicBezTo>
                      <a:cubicBezTo>
                        <a:pt x="34" y="893"/>
                        <a:pt x="0" y="1126"/>
                        <a:pt x="67" y="1293"/>
                      </a:cubicBezTo>
                      <a:cubicBezTo>
                        <a:pt x="134" y="1493"/>
                        <a:pt x="301" y="1660"/>
                        <a:pt x="501" y="1760"/>
                      </a:cubicBezTo>
                      <a:cubicBezTo>
                        <a:pt x="701" y="1894"/>
                        <a:pt x="934" y="1960"/>
                        <a:pt x="1168" y="1960"/>
                      </a:cubicBezTo>
                      <a:cubicBezTo>
                        <a:pt x="1435" y="1927"/>
                        <a:pt x="1668" y="1794"/>
                        <a:pt x="1835" y="1560"/>
                      </a:cubicBezTo>
                      <a:cubicBezTo>
                        <a:pt x="1968" y="1293"/>
                        <a:pt x="2002" y="993"/>
                        <a:pt x="1902" y="693"/>
                      </a:cubicBezTo>
                      <a:cubicBezTo>
                        <a:pt x="1802" y="393"/>
                        <a:pt x="1568" y="159"/>
                        <a:pt x="1301" y="59"/>
                      </a:cubicBezTo>
                      <a:cubicBezTo>
                        <a:pt x="1209" y="20"/>
                        <a:pt x="1112" y="1"/>
                        <a:pt x="10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>
                  <a:off x="1955420" y="3789181"/>
                  <a:ext cx="70136" cy="69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916" extrusionOk="0">
                      <a:moveTo>
                        <a:pt x="926" y="1"/>
                      </a:moveTo>
                      <a:cubicBezTo>
                        <a:pt x="883" y="1"/>
                        <a:pt x="841" y="5"/>
                        <a:pt x="802" y="15"/>
                      </a:cubicBezTo>
                      <a:cubicBezTo>
                        <a:pt x="535" y="15"/>
                        <a:pt x="301" y="181"/>
                        <a:pt x="168" y="381"/>
                      </a:cubicBezTo>
                      <a:cubicBezTo>
                        <a:pt x="34" y="615"/>
                        <a:pt x="1" y="848"/>
                        <a:pt x="1" y="1115"/>
                      </a:cubicBezTo>
                      <a:cubicBezTo>
                        <a:pt x="34" y="1215"/>
                        <a:pt x="68" y="1315"/>
                        <a:pt x="101" y="1416"/>
                      </a:cubicBezTo>
                      <a:cubicBezTo>
                        <a:pt x="134" y="1516"/>
                        <a:pt x="201" y="1616"/>
                        <a:pt x="268" y="1682"/>
                      </a:cubicBezTo>
                      <a:cubicBezTo>
                        <a:pt x="335" y="1749"/>
                        <a:pt x="435" y="1782"/>
                        <a:pt x="535" y="1849"/>
                      </a:cubicBezTo>
                      <a:cubicBezTo>
                        <a:pt x="635" y="1883"/>
                        <a:pt x="735" y="1916"/>
                        <a:pt x="835" y="1916"/>
                      </a:cubicBezTo>
                      <a:cubicBezTo>
                        <a:pt x="1068" y="1916"/>
                        <a:pt x="1335" y="1849"/>
                        <a:pt x="1535" y="1749"/>
                      </a:cubicBezTo>
                      <a:cubicBezTo>
                        <a:pt x="1769" y="1616"/>
                        <a:pt x="1902" y="1349"/>
                        <a:pt x="1936" y="1115"/>
                      </a:cubicBezTo>
                      <a:cubicBezTo>
                        <a:pt x="1936" y="949"/>
                        <a:pt x="1902" y="815"/>
                        <a:pt x="1869" y="682"/>
                      </a:cubicBezTo>
                      <a:cubicBezTo>
                        <a:pt x="1802" y="548"/>
                        <a:pt x="1736" y="415"/>
                        <a:pt x="1602" y="315"/>
                      </a:cubicBezTo>
                      <a:cubicBezTo>
                        <a:pt x="1502" y="181"/>
                        <a:pt x="1369" y="115"/>
                        <a:pt x="1235" y="48"/>
                      </a:cubicBezTo>
                      <a:cubicBezTo>
                        <a:pt x="1141" y="24"/>
                        <a:pt x="1030" y="1"/>
                        <a:pt x="9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>
                  <a:off x="1896229" y="3752232"/>
                  <a:ext cx="72527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19" extrusionOk="0">
                      <a:moveTo>
                        <a:pt x="868" y="0"/>
                      </a:moveTo>
                      <a:cubicBezTo>
                        <a:pt x="701" y="34"/>
                        <a:pt x="568" y="67"/>
                        <a:pt x="434" y="134"/>
                      </a:cubicBezTo>
                      <a:cubicBezTo>
                        <a:pt x="201" y="234"/>
                        <a:pt x="67" y="467"/>
                        <a:pt x="34" y="734"/>
                      </a:cubicBezTo>
                      <a:cubicBezTo>
                        <a:pt x="0" y="968"/>
                        <a:pt x="34" y="1201"/>
                        <a:pt x="134" y="1435"/>
                      </a:cubicBezTo>
                      <a:cubicBezTo>
                        <a:pt x="201" y="1535"/>
                        <a:pt x="267" y="1602"/>
                        <a:pt x="334" y="1668"/>
                      </a:cubicBezTo>
                      <a:cubicBezTo>
                        <a:pt x="434" y="1768"/>
                        <a:pt x="501" y="1835"/>
                        <a:pt x="601" y="1868"/>
                      </a:cubicBezTo>
                      <a:cubicBezTo>
                        <a:pt x="701" y="1902"/>
                        <a:pt x="809" y="1918"/>
                        <a:pt x="918" y="1918"/>
                      </a:cubicBezTo>
                      <a:cubicBezTo>
                        <a:pt x="1026" y="1918"/>
                        <a:pt x="1135" y="1902"/>
                        <a:pt x="1235" y="1868"/>
                      </a:cubicBezTo>
                      <a:cubicBezTo>
                        <a:pt x="1468" y="1768"/>
                        <a:pt x="1668" y="1635"/>
                        <a:pt x="1802" y="1401"/>
                      </a:cubicBezTo>
                      <a:cubicBezTo>
                        <a:pt x="1969" y="1201"/>
                        <a:pt x="2002" y="934"/>
                        <a:pt x="1902" y="701"/>
                      </a:cubicBezTo>
                      <a:cubicBezTo>
                        <a:pt x="1802" y="401"/>
                        <a:pt x="1568" y="201"/>
                        <a:pt x="1301" y="101"/>
                      </a:cubicBezTo>
                      <a:cubicBezTo>
                        <a:pt x="1168" y="34"/>
                        <a:pt x="1001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5"/>
                <p:cNvSpPr/>
                <p:nvPr/>
              </p:nvSpPr>
              <p:spPr>
                <a:xfrm>
                  <a:off x="1826134" y="3740132"/>
                  <a:ext cx="72564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19" extrusionOk="0">
                      <a:moveTo>
                        <a:pt x="1001" y="1"/>
                      </a:moveTo>
                      <a:cubicBezTo>
                        <a:pt x="701" y="1"/>
                        <a:pt x="401" y="101"/>
                        <a:pt x="234" y="334"/>
                      </a:cubicBezTo>
                      <a:cubicBezTo>
                        <a:pt x="67" y="535"/>
                        <a:pt x="1" y="801"/>
                        <a:pt x="34" y="1068"/>
                      </a:cubicBezTo>
                      <a:cubicBezTo>
                        <a:pt x="101" y="1302"/>
                        <a:pt x="234" y="1502"/>
                        <a:pt x="401" y="1669"/>
                      </a:cubicBezTo>
                      <a:cubicBezTo>
                        <a:pt x="568" y="1836"/>
                        <a:pt x="785" y="1919"/>
                        <a:pt x="1001" y="1919"/>
                      </a:cubicBezTo>
                      <a:cubicBezTo>
                        <a:pt x="1218" y="1919"/>
                        <a:pt x="1435" y="1836"/>
                        <a:pt x="1602" y="1669"/>
                      </a:cubicBezTo>
                      <a:cubicBezTo>
                        <a:pt x="1769" y="1502"/>
                        <a:pt x="1902" y="1268"/>
                        <a:pt x="1969" y="1035"/>
                      </a:cubicBezTo>
                      <a:cubicBezTo>
                        <a:pt x="2002" y="768"/>
                        <a:pt x="1935" y="501"/>
                        <a:pt x="1769" y="334"/>
                      </a:cubicBezTo>
                      <a:cubicBezTo>
                        <a:pt x="1569" y="101"/>
                        <a:pt x="1268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1753648" y="3753427"/>
                  <a:ext cx="74955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895" extrusionOk="0">
                      <a:moveTo>
                        <a:pt x="1185" y="1"/>
                      </a:moveTo>
                      <a:cubicBezTo>
                        <a:pt x="1043" y="1"/>
                        <a:pt x="901" y="34"/>
                        <a:pt x="768" y="101"/>
                      </a:cubicBezTo>
                      <a:cubicBezTo>
                        <a:pt x="234" y="268"/>
                        <a:pt x="0" y="901"/>
                        <a:pt x="234" y="1402"/>
                      </a:cubicBezTo>
                      <a:cubicBezTo>
                        <a:pt x="437" y="1706"/>
                        <a:pt x="774" y="1894"/>
                        <a:pt x="1129" y="1894"/>
                      </a:cubicBezTo>
                      <a:cubicBezTo>
                        <a:pt x="1242" y="1894"/>
                        <a:pt x="1356" y="1876"/>
                        <a:pt x="1468" y="1835"/>
                      </a:cubicBezTo>
                      <a:cubicBezTo>
                        <a:pt x="1668" y="1769"/>
                        <a:pt x="1835" y="1602"/>
                        <a:pt x="1935" y="1402"/>
                      </a:cubicBezTo>
                      <a:cubicBezTo>
                        <a:pt x="2035" y="1168"/>
                        <a:pt x="2068" y="935"/>
                        <a:pt x="2035" y="668"/>
                      </a:cubicBezTo>
                      <a:cubicBezTo>
                        <a:pt x="2002" y="434"/>
                        <a:pt x="1835" y="201"/>
                        <a:pt x="1601" y="101"/>
                      </a:cubicBezTo>
                      <a:cubicBezTo>
                        <a:pt x="1468" y="34"/>
                        <a:pt x="1326" y="1"/>
                        <a:pt x="11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1683879" y="3787370"/>
                  <a:ext cx="94083" cy="6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03" extrusionOk="0">
                      <a:moveTo>
                        <a:pt x="1368" y="0"/>
                      </a:moveTo>
                      <a:cubicBezTo>
                        <a:pt x="668" y="0"/>
                        <a:pt x="0" y="808"/>
                        <a:pt x="592" y="1566"/>
                      </a:cubicBezTo>
                      <a:cubicBezTo>
                        <a:pt x="811" y="1802"/>
                        <a:pt x="1071" y="1902"/>
                        <a:pt x="1323" y="1902"/>
                      </a:cubicBezTo>
                      <a:cubicBezTo>
                        <a:pt x="1993" y="1902"/>
                        <a:pt x="2596" y="1192"/>
                        <a:pt x="2160" y="465"/>
                      </a:cubicBezTo>
                      <a:cubicBezTo>
                        <a:pt x="1947" y="135"/>
                        <a:pt x="1655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>
                  <a:off x="1646097" y="3832977"/>
                  <a:ext cx="71332" cy="6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11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01" y="6"/>
                        <a:pt x="434" y="173"/>
                        <a:pt x="267" y="407"/>
                      </a:cubicBezTo>
                      <a:cubicBezTo>
                        <a:pt x="67" y="640"/>
                        <a:pt x="1" y="940"/>
                        <a:pt x="67" y="1241"/>
                      </a:cubicBezTo>
                      <a:cubicBezTo>
                        <a:pt x="101" y="1507"/>
                        <a:pt x="267" y="1708"/>
                        <a:pt x="534" y="1841"/>
                      </a:cubicBezTo>
                      <a:cubicBezTo>
                        <a:pt x="658" y="1882"/>
                        <a:pt x="807" y="1911"/>
                        <a:pt x="958" y="1911"/>
                      </a:cubicBezTo>
                      <a:cubicBezTo>
                        <a:pt x="1052" y="1911"/>
                        <a:pt x="1146" y="1900"/>
                        <a:pt x="1235" y="1874"/>
                      </a:cubicBezTo>
                      <a:cubicBezTo>
                        <a:pt x="1435" y="1841"/>
                        <a:pt x="1635" y="1741"/>
                        <a:pt x="1768" y="1574"/>
                      </a:cubicBezTo>
                      <a:cubicBezTo>
                        <a:pt x="1902" y="1374"/>
                        <a:pt x="1969" y="1174"/>
                        <a:pt x="1969" y="940"/>
                      </a:cubicBezTo>
                      <a:cubicBezTo>
                        <a:pt x="1935" y="674"/>
                        <a:pt x="1835" y="440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>
                  <a:off x="1612263" y="3896154"/>
                  <a:ext cx="77382" cy="7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986" extrusionOk="0">
                      <a:moveTo>
                        <a:pt x="1094" y="1"/>
                      </a:moveTo>
                      <a:cubicBezTo>
                        <a:pt x="957" y="1"/>
                        <a:pt x="824" y="42"/>
                        <a:pt x="701" y="130"/>
                      </a:cubicBezTo>
                      <a:cubicBezTo>
                        <a:pt x="134" y="464"/>
                        <a:pt x="1" y="1198"/>
                        <a:pt x="401" y="1732"/>
                      </a:cubicBezTo>
                      <a:cubicBezTo>
                        <a:pt x="559" y="1890"/>
                        <a:pt x="738" y="1986"/>
                        <a:pt x="939" y="1986"/>
                      </a:cubicBezTo>
                      <a:cubicBezTo>
                        <a:pt x="991" y="1986"/>
                        <a:pt x="1046" y="1979"/>
                        <a:pt x="1101" y="1965"/>
                      </a:cubicBezTo>
                      <a:cubicBezTo>
                        <a:pt x="1368" y="1932"/>
                        <a:pt x="1602" y="1832"/>
                        <a:pt x="1802" y="1665"/>
                      </a:cubicBezTo>
                      <a:cubicBezTo>
                        <a:pt x="1935" y="1498"/>
                        <a:pt x="2102" y="1365"/>
                        <a:pt x="2102" y="1164"/>
                      </a:cubicBezTo>
                      <a:cubicBezTo>
                        <a:pt x="2135" y="964"/>
                        <a:pt x="2069" y="764"/>
                        <a:pt x="1969" y="597"/>
                      </a:cubicBezTo>
                      <a:cubicBezTo>
                        <a:pt x="1869" y="364"/>
                        <a:pt x="1668" y="197"/>
                        <a:pt x="1468" y="97"/>
                      </a:cubicBezTo>
                      <a:cubicBezTo>
                        <a:pt x="1342" y="34"/>
                        <a:pt x="1216" y="1"/>
                        <a:pt x="10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5"/>
                <p:cNvSpPr/>
                <p:nvPr/>
              </p:nvSpPr>
              <p:spPr>
                <a:xfrm>
                  <a:off x="1625558" y="3967336"/>
                  <a:ext cx="68905" cy="7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34" extrusionOk="0">
                      <a:moveTo>
                        <a:pt x="734" y="0"/>
                      </a:moveTo>
                      <a:cubicBezTo>
                        <a:pt x="467" y="33"/>
                        <a:pt x="234" y="200"/>
                        <a:pt x="134" y="434"/>
                      </a:cubicBezTo>
                      <a:cubicBezTo>
                        <a:pt x="0" y="701"/>
                        <a:pt x="0" y="1034"/>
                        <a:pt x="134" y="1301"/>
                      </a:cubicBezTo>
                      <a:cubicBezTo>
                        <a:pt x="167" y="1468"/>
                        <a:pt x="267" y="1601"/>
                        <a:pt x="401" y="1701"/>
                      </a:cubicBezTo>
                      <a:cubicBezTo>
                        <a:pt x="501" y="1801"/>
                        <a:pt x="601" y="1868"/>
                        <a:pt x="768" y="1901"/>
                      </a:cubicBezTo>
                      <a:cubicBezTo>
                        <a:pt x="842" y="1923"/>
                        <a:pt x="919" y="1934"/>
                        <a:pt x="996" y="1934"/>
                      </a:cubicBezTo>
                      <a:cubicBezTo>
                        <a:pt x="1164" y="1934"/>
                        <a:pt x="1331" y="1882"/>
                        <a:pt x="1468" y="1768"/>
                      </a:cubicBezTo>
                      <a:cubicBezTo>
                        <a:pt x="1668" y="1635"/>
                        <a:pt x="1802" y="1401"/>
                        <a:pt x="1868" y="1168"/>
                      </a:cubicBezTo>
                      <a:cubicBezTo>
                        <a:pt x="1902" y="1067"/>
                        <a:pt x="1902" y="967"/>
                        <a:pt x="1902" y="867"/>
                      </a:cubicBezTo>
                      <a:cubicBezTo>
                        <a:pt x="1902" y="767"/>
                        <a:pt x="1902" y="667"/>
                        <a:pt x="1868" y="567"/>
                      </a:cubicBezTo>
                      <a:cubicBezTo>
                        <a:pt x="1768" y="400"/>
                        <a:pt x="1635" y="234"/>
                        <a:pt x="1435" y="167"/>
                      </a:cubicBezTo>
                      <a:cubicBezTo>
                        <a:pt x="1235" y="33"/>
                        <a:pt x="968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>
                  <a:off x="1666636" y="4024101"/>
                  <a:ext cx="68905" cy="7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41" extrusionOk="0">
                      <a:moveTo>
                        <a:pt x="1035" y="1"/>
                      </a:moveTo>
                      <a:cubicBezTo>
                        <a:pt x="801" y="1"/>
                        <a:pt x="534" y="68"/>
                        <a:pt x="334" y="234"/>
                      </a:cubicBezTo>
                      <a:cubicBezTo>
                        <a:pt x="134" y="368"/>
                        <a:pt x="1" y="601"/>
                        <a:pt x="1" y="868"/>
                      </a:cubicBezTo>
                      <a:cubicBezTo>
                        <a:pt x="1" y="1168"/>
                        <a:pt x="101" y="1435"/>
                        <a:pt x="334" y="1635"/>
                      </a:cubicBezTo>
                      <a:cubicBezTo>
                        <a:pt x="514" y="1815"/>
                        <a:pt x="774" y="1941"/>
                        <a:pt x="1042" y="1941"/>
                      </a:cubicBezTo>
                      <a:cubicBezTo>
                        <a:pt x="1073" y="1941"/>
                        <a:pt x="1104" y="1939"/>
                        <a:pt x="1135" y="1936"/>
                      </a:cubicBezTo>
                      <a:cubicBezTo>
                        <a:pt x="1368" y="1902"/>
                        <a:pt x="1602" y="1735"/>
                        <a:pt x="1735" y="1502"/>
                      </a:cubicBezTo>
                      <a:cubicBezTo>
                        <a:pt x="1869" y="1302"/>
                        <a:pt x="1902" y="1068"/>
                        <a:pt x="1902" y="835"/>
                      </a:cubicBezTo>
                      <a:cubicBezTo>
                        <a:pt x="1869" y="601"/>
                        <a:pt x="1769" y="401"/>
                        <a:pt x="1635" y="268"/>
                      </a:cubicBezTo>
                      <a:cubicBezTo>
                        <a:pt x="1468" y="101"/>
                        <a:pt x="1268" y="34"/>
                        <a:pt x="10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5"/>
                <p:cNvSpPr/>
                <p:nvPr/>
              </p:nvSpPr>
              <p:spPr>
                <a:xfrm>
                  <a:off x="1724632" y="4060073"/>
                  <a:ext cx="73759" cy="6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888" extrusionOk="0">
                      <a:moveTo>
                        <a:pt x="1039" y="0"/>
                      </a:moveTo>
                      <a:cubicBezTo>
                        <a:pt x="935" y="0"/>
                        <a:pt x="835" y="25"/>
                        <a:pt x="735" y="75"/>
                      </a:cubicBezTo>
                      <a:cubicBezTo>
                        <a:pt x="501" y="142"/>
                        <a:pt x="301" y="309"/>
                        <a:pt x="168" y="542"/>
                      </a:cubicBezTo>
                      <a:cubicBezTo>
                        <a:pt x="34" y="742"/>
                        <a:pt x="1" y="1009"/>
                        <a:pt x="101" y="1276"/>
                      </a:cubicBezTo>
                      <a:cubicBezTo>
                        <a:pt x="268" y="1659"/>
                        <a:pt x="642" y="1887"/>
                        <a:pt x="1049" y="1887"/>
                      </a:cubicBezTo>
                      <a:cubicBezTo>
                        <a:pt x="1209" y="1887"/>
                        <a:pt x="1375" y="1852"/>
                        <a:pt x="1535" y="1776"/>
                      </a:cubicBezTo>
                      <a:cubicBezTo>
                        <a:pt x="1735" y="1676"/>
                        <a:pt x="1902" y="1443"/>
                        <a:pt x="1935" y="1209"/>
                      </a:cubicBezTo>
                      <a:cubicBezTo>
                        <a:pt x="2036" y="742"/>
                        <a:pt x="1769" y="275"/>
                        <a:pt x="1368" y="75"/>
                      </a:cubicBezTo>
                      <a:cubicBezTo>
                        <a:pt x="1252" y="25"/>
                        <a:pt x="1143" y="0"/>
                        <a:pt x="10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5"/>
                <p:cNvSpPr/>
                <p:nvPr/>
              </p:nvSpPr>
              <p:spPr>
                <a:xfrm>
                  <a:off x="1792880" y="4071375"/>
                  <a:ext cx="72564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28" extrusionOk="0">
                      <a:moveTo>
                        <a:pt x="1015" y="1"/>
                      </a:moveTo>
                      <a:cubicBezTo>
                        <a:pt x="558" y="1"/>
                        <a:pt x="101" y="293"/>
                        <a:pt x="51" y="897"/>
                      </a:cubicBezTo>
                      <a:cubicBezTo>
                        <a:pt x="1" y="1577"/>
                        <a:pt x="512" y="1928"/>
                        <a:pt x="1022" y="1928"/>
                      </a:cubicBezTo>
                      <a:cubicBezTo>
                        <a:pt x="1513" y="1928"/>
                        <a:pt x="2003" y="1602"/>
                        <a:pt x="1986" y="931"/>
                      </a:cubicBezTo>
                      <a:cubicBezTo>
                        <a:pt x="1969" y="318"/>
                        <a:pt x="1492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5"/>
                <p:cNvSpPr/>
                <p:nvPr/>
              </p:nvSpPr>
              <p:spPr>
                <a:xfrm>
                  <a:off x="1858990" y="4062862"/>
                  <a:ext cx="81729" cy="6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932" extrusionOk="0">
                      <a:moveTo>
                        <a:pt x="1108" y="1"/>
                      </a:moveTo>
                      <a:cubicBezTo>
                        <a:pt x="554" y="1"/>
                        <a:pt x="0" y="462"/>
                        <a:pt x="161" y="1166"/>
                      </a:cubicBezTo>
                      <a:cubicBezTo>
                        <a:pt x="282" y="1702"/>
                        <a:pt x="672" y="1931"/>
                        <a:pt x="1067" y="1931"/>
                      </a:cubicBezTo>
                      <a:cubicBezTo>
                        <a:pt x="1655" y="1931"/>
                        <a:pt x="2255" y="1424"/>
                        <a:pt x="1996" y="665"/>
                      </a:cubicBezTo>
                      <a:cubicBezTo>
                        <a:pt x="1837" y="201"/>
                        <a:pt x="1472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5" name="Google Shape;475;p5"/>
              <p:cNvGrpSpPr/>
              <p:nvPr/>
            </p:nvGrpSpPr>
            <p:grpSpPr>
              <a:xfrm>
                <a:off x="1652147" y="3797173"/>
                <a:ext cx="344159" cy="296665"/>
                <a:chOff x="1652147" y="3797173"/>
                <a:chExt cx="344159" cy="296665"/>
              </a:xfrm>
            </p:grpSpPr>
            <p:sp>
              <p:nvSpPr>
                <p:cNvPr id="476" name="Google Shape;476;p5"/>
                <p:cNvSpPr/>
                <p:nvPr/>
              </p:nvSpPr>
              <p:spPr>
                <a:xfrm>
                  <a:off x="1806222" y="3988507"/>
                  <a:ext cx="54414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1102" extrusionOk="0">
                      <a:moveTo>
                        <a:pt x="734" y="0"/>
                      </a:moveTo>
                      <a:cubicBezTo>
                        <a:pt x="1" y="0"/>
                        <a:pt x="1" y="1101"/>
                        <a:pt x="734" y="1101"/>
                      </a:cubicBezTo>
                      <a:cubicBezTo>
                        <a:pt x="801" y="1101"/>
                        <a:pt x="901" y="1101"/>
                        <a:pt x="1001" y="1068"/>
                      </a:cubicBezTo>
                      <a:cubicBezTo>
                        <a:pt x="1502" y="934"/>
                        <a:pt x="1502" y="201"/>
                        <a:pt x="1001" y="34"/>
                      </a:cubicBezTo>
                      <a:cubicBezTo>
                        <a:pt x="901" y="34"/>
                        <a:pt x="801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5"/>
                <p:cNvSpPr/>
                <p:nvPr/>
              </p:nvSpPr>
              <p:spPr>
                <a:xfrm>
                  <a:off x="1889274" y="3875542"/>
                  <a:ext cx="72201" cy="5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413" extrusionOk="0">
                      <a:moveTo>
                        <a:pt x="1047" y="1"/>
                      </a:moveTo>
                      <a:cubicBezTo>
                        <a:pt x="930" y="1"/>
                        <a:pt x="810" y="31"/>
                        <a:pt x="693" y="99"/>
                      </a:cubicBezTo>
                      <a:lnTo>
                        <a:pt x="626" y="132"/>
                      </a:lnTo>
                      <a:cubicBezTo>
                        <a:pt x="0" y="497"/>
                        <a:pt x="699" y="1413"/>
                        <a:pt x="1257" y="1413"/>
                      </a:cubicBezTo>
                      <a:cubicBezTo>
                        <a:pt x="1413" y="1413"/>
                        <a:pt x="1558" y="1341"/>
                        <a:pt x="1660" y="1166"/>
                      </a:cubicBezTo>
                      <a:lnTo>
                        <a:pt x="1694" y="1133"/>
                      </a:lnTo>
                      <a:cubicBezTo>
                        <a:pt x="1993" y="589"/>
                        <a:pt x="1560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5"/>
                <p:cNvSpPr/>
                <p:nvPr/>
              </p:nvSpPr>
              <p:spPr>
                <a:xfrm>
                  <a:off x="1696255" y="3944723"/>
                  <a:ext cx="67709" cy="60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1" extrusionOk="0">
                      <a:moveTo>
                        <a:pt x="935" y="1"/>
                      </a:moveTo>
                      <a:cubicBezTo>
                        <a:pt x="634" y="1"/>
                        <a:pt x="401" y="134"/>
                        <a:pt x="234" y="368"/>
                      </a:cubicBezTo>
                      <a:lnTo>
                        <a:pt x="234" y="401"/>
                      </a:lnTo>
                      <a:cubicBezTo>
                        <a:pt x="1" y="802"/>
                        <a:pt x="134" y="1302"/>
                        <a:pt x="501" y="1535"/>
                      </a:cubicBezTo>
                      <a:cubicBezTo>
                        <a:pt x="651" y="1619"/>
                        <a:pt x="818" y="1660"/>
                        <a:pt x="981" y="1660"/>
                      </a:cubicBezTo>
                      <a:cubicBezTo>
                        <a:pt x="1143" y="1660"/>
                        <a:pt x="1302" y="1619"/>
                        <a:pt x="1435" y="1535"/>
                      </a:cubicBezTo>
                      <a:cubicBezTo>
                        <a:pt x="1702" y="1335"/>
                        <a:pt x="1869" y="1035"/>
                        <a:pt x="1835" y="735"/>
                      </a:cubicBezTo>
                      <a:cubicBezTo>
                        <a:pt x="1769" y="401"/>
                        <a:pt x="1568" y="134"/>
                        <a:pt x="1235" y="34"/>
                      </a:cubicBezTo>
                      <a:cubicBezTo>
                        <a:pt x="1204" y="34"/>
                        <a:pt x="1202" y="41"/>
                        <a:pt x="1213" y="49"/>
                      </a:cubicBezTo>
                      <a:lnTo>
                        <a:pt x="1213" y="49"/>
                      </a:lnTo>
                      <a:cubicBezTo>
                        <a:pt x="1120" y="17"/>
                        <a:pt x="1028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5"/>
                <p:cNvSpPr/>
                <p:nvPr/>
              </p:nvSpPr>
              <p:spPr>
                <a:xfrm>
                  <a:off x="1845080" y="4041091"/>
                  <a:ext cx="75317" cy="52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456" extrusionOk="0">
                      <a:moveTo>
                        <a:pt x="1084" y="1"/>
                      </a:moveTo>
                      <a:cubicBezTo>
                        <a:pt x="962" y="1"/>
                        <a:pt x="835" y="31"/>
                        <a:pt x="712" y="99"/>
                      </a:cubicBezTo>
                      <a:lnTo>
                        <a:pt x="679" y="132"/>
                      </a:lnTo>
                      <a:cubicBezTo>
                        <a:pt x="0" y="498"/>
                        <a:pt x="730" y="1455"/>
                        <a:pt x="1320" y="1455"/>
                      </a:cubicBezTo>
                      <a:cubicBezTo>
                        <a:pt x="1484" y="1455"/>
                        <a:pt x="1637" y="1381"/>
                        <a:pt x="1746" y="1200"/>
                      </a:cubicBezTo>
                      <a:lnTo>
                        <a:pt x="1779" y="1133"/>
                      </a:lnTo>
                      <a:cubicBezTo>
                        <a:pt x="2079" y="589"/>
                        <a:pt x="1624" y="1"/>
                        <a:pt x="108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5"/>
                <p:cNvSpPr/>
                <p:nvPr/>
              </p:nvSpPr>
              <p:spPr>
                <a:xfrm>
                  <a:off x="1756665" y="3797173"/>
                  <a:ext cx="71332" cy="61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689" extrusionOk="0">
                      <a:moveTo>
                        <a:pt x="1135" y="1"/>
                      </a:moveTo>
                      <a:cubicBezTo>
                        <a:pt x="1001" y="1"/>
                        <a:pt x="901" y="34"/>
                        <a:pt x="801" y="67"/>
                      </a:cubicBezTo>
                      <a:cubicBezTo>
                        <a:pt x="267" y="201"/>
                        <a:pt x="0" y="801"/>
                        <a:pt x="301" y="1268"/>
                      </a:cubicBezTo>
                      <a:cubicBezTo>
                        <a:pt x="401" y="1468"/>
                        <a:pt x="568" y="1602"/>
                        <a:pt x="801" y="1668"/>
                      </a:cubicBezTo>
                      <a:cubicBezTo>
                        <a:pt x="857" y="1682"/>
                        <a:pt x="914" y="1689"/>
                        <a:pt x="972" y="1689"/>
                      </a:cubicBezTo>
                      <a:cubicBezTo>
                        <a:pt x="1190" y="1689"/>
                        <a:pt x="1417" y="1593"/>
                        <a:pt x="1602" y="1435"/>
                      </a:cubicBezTo>
                      <a:lnTo>
                        <a:pt x="1602" y="1468"/>
                      </a:lnTo>
                      <a:cubicBezTo>
                        <a:pt x="1635" y="1435"/>
                        <a:pt x="1668" y="1402"/>
                        <a:pt x="1702" y="1368"/>
                      </a:cubicBezTo>
                      <a:cubicBezTo>
                        <a:pt x="1902" y="1135"/>
                        <a:pt x="1969" y="801"/>
                        <a:pt x="1868" y="501"/>
                      </a:cubicBezTo>
                      <a:cubicBezTo>
                        <a:pt x="1735" y="201"/>
                        <a:pt x="1435" y="1"/>
                        <a:pt x="11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5"/>
                <p:cNvSpPr/>
                <p:nvPr/>
              </p:nvSpPr>
              <p:spPr>
                <a:xfrm>
                  <a:off x="1942399" y="3929139"/>
                  <a:ext cx="53907" cy="4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377" extrusionOk="0">
                      <a:moveTo>
                        <a:pt x="643" y="1"/>
                      </a:moveTo>
                      <a:cubicBezTo>
                        <a:pt x="1" y="1"/>
                        <a:pt x="1" y="1377"/>
                        <a:pt x="643" y="1377"/>
                      </a:cubicBezTo>
                      <a:cubicBezTo>
                        <a:pt x="688" y="1377"/>
                        <a:pt x="736" y="1370"/>
                        <a:pt x="787" y="1356"/>
                      </a:cubicBezTo>
                      <a:lnTo>
                        <a:pt x="820" y="1356"/>
                      </a:lnTo>
                      <a:cubicBezTo>
                        <a:pt x="1487" y="1156"/>
                        <a:pt x="1487" y="222"/>
                        <a:pt x="820" y="21"/>
                      </a:cubicBezTo>
                      <a:lnTo>
                        <a:pt x="787" y="21"/>
                      </a:lnTo>
                      <a:cubicBezTo>
                        <a:pt x="736" y="7"/>
                        <a:pt x="688" y="1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5"/>
                <p:cNvSpPr/>
                <p:nvPr/>
              </p:nvSpPr>
              <p:spPr>
                <a:xfrm>
                  <a:off x="1652147" y="3885178"/>
                  <a:ext cx="76150" cy="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68" extrusionOk="0">
                      <a:moveTo>
                        <a:pt x="904" y="1"/>
                      </a:moveTo>
                      <a:cubicBezTo>
                        <a:pt x="443" y="1"/>
                        <a:pt x="0" y="359"/>
                        <a:pt x="0" y="900"/>
                      </a:cubicBezTo>
                      <a:cubicBezTo>
                        <a:pt x="34" y="1367"/>
                        <a:pt x="401" y="1768"/>
                        <a:pt x="901" y="1768"/>
                      </a:cubicBezTo>
                      <a:cubicBezTo>
                        <a:pt x="1702" y="1768"/>
                        <a:pt x="2102" y="800"/>
                        <a:pt x="1535" y="267"/>
                      </a:cubicBezTo>
                      <a:cubicBezTo>
                        <a:pt x="1351" y="83"/>
                        <a:pt x="1126" y="1"/>
                        <a:pt x="90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1925752" y="3804468"/>
                  <a:ext cx="50284" cy="52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448" extrusionOk="0">
                      <a:moveTo>
                        <a:pt x="660" y="0"/>
                      </a:moveTo>
                      <a:cubicBezTo>
                        <a:pt x="0" y="0"/>
                        <a:pt x="6" y="1447"/>
                        <a:pt x="678" y="1447"/>
                      </a:cubicBezTo>
                      <a:cubicBezTo>
                        <a:pt x="722" y="1447"/>
                        <a:pt x="770" y="1441"/>
                        <a:pt x="820" y="1427"/>
                      </a:cubicBezTo>
                      <a:lnTo>
                        <a:pt x="820" y="1394"/>
                      </a:lnTo>
                      <a:lnTo>
                        <a:pt x="887" y="1394"/>
                      </a:lnTo>
                      <a:cubicBezTo>
                        <a:pt x="1187" y="1294"/>
                        <a:pt x="1387" y="1027"/>
                        <a:pt x="1387" y="693"/>
                      </a:cubicBezTo>
                      <a:cubicBezTo>
                        <a:pt x="1387" y="393"/>
                        <a:pt x="1187" y="93"/>
                        <a:pt x="887" y="26"/>
                      </a:cubicBezTo>
                      <a:lnTo>
                        <a:pt x="820" y="26"/>
                      </a:lnTo>
                      <a:cubicBezTo>
                        <a:pt x="763" y="9"/>
                        <a:pt x="710" y="0"/>
                        <a:pt x="6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1635575" y="3766941"/>
                <a:ext cx="428670" cy="346059"/>
                <a:chOff x="1635575" y="3766941"/>
                <a:chExt cx="428670" cy="346059"/>
              </a:xfrm>
            </p:grpSpPr>
            <p:sp>
              <p:nvSpPr>
                <p:cNvPr id="485" name="Google Shape;485;p5"/>
                <p:cNvSpPr/>
                <p:nvPr/>
              </p:nvSpPr>
              <p:spPr>
                <a:xfrm>
                  <a:off x="1712569" y="3833195"/>
                  <a:ext cx="72527" cy="62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735" extrusionOk="0">
                      <a:moveTo>
                        <a:pt x="864" y="0"/>
                      </a:moveTo>
                      <a:cubicBezTo>
                        <a:pt x="424" y="0"/>
                        <a:pt x="0" y="351"/>
                        <a:pt x="0" y="868"/>
                      </a:cubicBezTo>
                      <a:cubicBezTo>
                        <a:pt x="0" y="1335"/>
                        <a:pt x="367" y="1735"/>
                        <a:pt x="867" y="1735"/>
                      </a:cubicBezTo>
                      <a:cubicBezTo>
                        <a:pt x="1635" y="1735"/>
                        <a:pt x="2002" y="801"/>
                        <a:pt x="1468" y="267"/>
                      </a:cubicBezTo>
                      <a:cubicBezTo>
                        <a:pt x="1294" y="82"/>
                        <a:pt x="1077" y="0"/>
                        <a:pt x="8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5"/>
                <p:cNvSpPr/>
                <p:nvPr/>
              </p:nvSpPr>
              <p:spPr>
                <a:xfrm>
                  <a:off x="1817694" y="3892387"/>
                  <a:ext cx="79773" cy="8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03" extrusionOk="0">
                      <a:moveTo>
                        <a:pt x="1097" y="1"/>
                      </a:moveTo>
                      <a:cubicBezTo>
                        <a:pt x="642" y="1"/>
                        <a:pt x="184" y="268"/>
                        <a:pt x="34" y="801"/>
                      </a:cubicBezTo>
                      <a:cubicBezTo>
                        <a:pt x="0" y="1035"/>
                        <a:pt x="0" y="1268"/>
                        <a:pt x="34" y="1502"/>
                      </a:cubicBezTo>
                      <a:cubicBezTo>
                        <a:pt x="184" y="2036"/>
                        <a:pt x="634" y="2303"/>
                        <a:pt x="1084" y="2303"/>
                      </a:cubicBezTo>
                      <a:cubicBezTo>
                        <a:pt x="1535" y="2303"/>
                        <a:pt x="1985" y="2036"/>
                        <a:pt x="2135" y="1502"/>
                      </a:cubicBezTo>
                      <a:cubicBezTo>
                        <a:pt x="2202" y="1268"/>
                        <a:pt x="2202" y="1035"/>
                        <a:pt x="2135" y="801"/>
                      </a:cubicBezTo>
                      <a:cubicBezTo>
                        <a:pt x="2002" y="268"/>
                        <a:pt x="1551" y="1"/>
                        <a:pt x="10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5"/>
                <p:cNvSpPr/>
                <p:nvPr/>
              </p:nvSpPr>
              <p:spPr>
                <a:xfrm>
                  <a:off x="1821274" y="3766941"/>
                  <a:ext cx="72581" cy="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869" extrusionOk="0">
                      <a:moveTo>
                        <a:pt x="1235" y="1"/>
                      </a:moveTo>
                      <a:cubicBezTo>
                        <a:pt x="1" y="1"/>
                        <a:pt x="1" y="1869"/>
                        <a:pt x="1235" y="1869"/>
                      </a:cubicBezTo>
                      <a:lnTo>
                        <a:pt x="1235" y="1835"/>
                      </a:lnTo>
                      <a:lnTo>
                        <a:pt x="1269" y="1835"/>
                      </a:lnTo>
                      <a:cubicBezTo>
                        <a:pt x="2503" y="1835"/>
                        <a:pt x="2503" y="1"/>
                        <a:pt x="1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5"/>
                <p:cNvSpPr/>
                <p:nvPr/>
              </p:nvSpPr>
              <p:spPr>
                <a:xfrm>
                  <a:off x="1744391" y="4002066"/>
                  <a:ext cx="68905" cy="58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622" extrusionOk="0">
                      <a:moveTo>
                        <a:pt x="800" y="1"/>
                      </a:moveTo>
                      <a:cubicBezTo>
                        <a:pt x="392" y="1"/>
                        <a:pt x="0" y="328"/>
                        <a:pt x="0" y="821"/>
                      </a:cubicBezTo>
                      <a:cubicBezTo>
                        <a:pt x="0" y="1255"/>
                        <a:pt x="367" y="1622"/>
                        <a:pt x="801" y="1622"/>
                      </a:cubicBezTo>
                      <a:cubicBezTo>
                        <a:pt x="1535" y="1622"/>
                        <a:pt x="1902" y="754"/>
                        <a:pt x="1368" y="254"/>
                      </a:cubicBezTo>
                      <a:cubicBezTo>
                        <a:pt x="1204" y="79"/>
                        <a:pt x="1000" y="1"/>
                        <a:pt x="80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5"/>
                <p:cNvSpPr/>
                <p:nvPr/>
              </p:nvSpPr>
              <p:spPr>
                <a:xfrm>
                  <a:off x="1983241" y="3849460"/>
                  <a:ext cx="64086" cy="5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520" extrusionOk="0">
                      <a:moveTo>
                        <a:pt x="761" y="1"/>
                      </a:moveTo>
                      <a:cubicBezTo>
                        <a:pt x="368" y="1"/>
                        <a:pt x="0" y="300"/>
                        <a:pt x="0" y="752"/>
                      </a:cubicBezTo>
                      <a:cubicBezTo>
                        <a:pt x="0" y="1186"/>
                        <a:pt x="334" y="1519"/>
                        <a:pt x="767" y="1519"/>
                      </a:cubicBezTo>
                      <a:cubicBezTo>
                        <a:pt x="1435" y="1519"/>
                        <a:pt x="1768" y="686"/>
                        <a:pt x="1301" y="219"/>
                      </a:cubicBezTo>
                      <a:cubicBezTo>
                        <a:pt x="1140" y="68"/>
                        <a:pt x="948" y="1"/>
                        <a:pt x="7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5"/>
                <p:cNvSpPr/>
                <p:nvPr/>
              </p:nvSpPr>
              <p:spPr>
                <a:xfrm>
                  <a:off x="1858752" y="3814184"/>
                  <a:ext cx="66514" cy="5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600" extrusionOk="0">
                      <a:moveTo>
                        <a:pt x="805" y="0"/>
                      </a:moveTo>
                      <a:cubicBezTo>
                        <a:pt x="402" y="0"/>
                        <a:pt x="1" y="322"/>
                        <a:pt x="1" y="799"/>
                      </a:cubicBezTo>
                      <a:cubicBezTo>
                        <a:pt x="1" y="1232"/>
                        <a:pt x="368" y="1566"/>
                        <a:pt x="801" y="1599"/>
                      </a:cubicBezTo>
                      <a:cubicBezTo>
                        <a:pt x="1502" y="1599"/>
                        <a:pt x="1835" y="732"/>
                        <a:pt x="1335" y="232"/>
                      </a:cubicBezTo>
                      <a:cubicBezTo>
                        <a:pt x="1186" y="71"/>
                        <a:pt x="995" y="0"/>
                        <a:pt x="80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5"/>
                <p:cNvSpPr/>
                <p:nvPr/>
              </p:nvSpPr>
              <p:spPr>
                <a:xfrm>
                  <a:off x="1907550" y="3770849"/>
                  <a:ext cx="39023" cy="3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469" extrusionOk="0">
                      <a:moveTo>
                        <a:pt x="735" y="1"/>
                      </a:moveTo>
                      <a:cubicBezTo>
                        <a:pt x="401" y="34"/>
                        <a:pt x="168" y="234"/>
                        <a:pt x="68" y="501"/>
                      </a:cubicBezTo>
                      <a:cubicBezTo>
                        <a:pt x="1" y="668"/>
                        <a:pt x="1" y="801"/>
                        <a:pt x="68" y="968"/>
                      </a:cubicBezTo>
                      <a:cubicBezTo>
                        <a:pt x="134" y="1268"/>
                        <a:pt x="401" y="1468"/>
                        <a:pt x="735" y="1468"/>
                      </a:cubicBezTo>
                      <a:cubicBezTo>
                        <a:pt x="1035" y="1468"/>
                        <a:pt x="1268" y="1268"/>
                        <a:pt x="1369" y="968"/>
                      </a:cubicBezTo>
                      <a:cubicBezTo>
                        <a:pt x="1435" y="801"/>
                        <a:pt x="1435" y="668"/>
                        <a:pt x="1369" y="501"/>
                      </a:cubicBezTo>
                      <a:cubicBezTo>
                        <a:pt x="1302" y="234"/>
                        <a:pt x="1035" y="1"/>
                        <a:pt x="7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1991681" y="3912926"/>
                  <a:ext cx="72564" cy="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03" extrusionOk="0">
                      <a:moveTo>
                        <a:pt x="1001" y="1"/>
                      </a:moveTo>
                      <a:cubicBezTo>
                        <a:pt x="901" y="1"/>
                        <a:pt x="801" y="1"/>
                        <a:pt x="701" y="34"/>
                      </a:cubicBezTo>
                      <a:cubicBezTo>
                        <a:pt x="1" y="234"/>
                        <a:pt x="1" y="1235"/>
                        <a:pt x="701" y="1469"/>
                      </a:cubicBezTo>
                      <a:cubicBezTo>
                        <a:pt x="801" y="1502"/>
                        <a:pt x="901" y="1502"/>
                        <a:pt x="1001" y="1502"/>
                      </a:cubicBezTo>
                      <a:cubicBezTo>
                        <a:pt x="2002" y="1502"/>
                        <a:pt x="2002" y="1"/>
                        <a:pt x="100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5"/>
                <p:cNvSpPr/>
                <p:nvPr/>
              </p:nvSpPr>
              <p:spPr>
                <a:xfrm>
                  <a:off x="1875689" y="3958063"/>
                  <a:ext cx="67709" cy="6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707" extrusionOk="0">
                      <a:moveTo>
                        <a:pt x="950" y="0"/>
                      </a:moveTo>
                      <a:cubicBezTo>
                        <a:pt x="728" y="0"/>
                        <a:pt x="506" y="85"/>
                        <a:pt x="334" y="256"/>
                      </a:cubicBezTo>
                      <a:cubicBezTo>
                        <a:pt x="0" y="590"/>
                        <a:pt x="0" y="1123"/>
                        <a:pt x="334" y="1457"/>
                      </a:cubicBezTo>
                      <a:cubicBezTo>
                        <a:pt x="504" y="1627"/>
                        <a:pt x="721" y="1706"/>
                        <a:pt x="939" y="1706"/>
                      </a:cubicBezTo>
                      <a:cubicBezTo>
                        <a:pt x="1234" y="1706"/>
                        <a:pt x="1529" y="1559"/>
                        <a:pt x="1702" y="1290"/>
                      </a:cubicBezTo>
                      <a:cubicBezTo>
                        <a:pt x="1868" y="990"/>
                        <a:pt x="1835" y="623"/>
                        <a:pt x="1635" y="323"/>
                      </a:cubicBezTo>
                      <a:cubicBezTo>
                        <a:pt x="1457" y="110"/>
                        <a:pt x="1204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5"/>
                <p:cNvSpPr/>
                <p:nvPr/>
              </p:nvSpPr>
              <p:spPr>
                <a:xfrm>
                  <a:off x="1972962" y="3981413"/>
                  <a:ext cx="67702" cy="5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88" extrusionOk="0">
                      <a:moveTo>
                        <a:pt x="815" y="1"/>
                      </a:moveTo>
                      <a:cubicBezTo>
                        <a:pt x="395" y="1"/>
                        <a:pt x="1" y="336"/>
                        <a:pt x="1" y="853"/>
                      </a:cubicBezTo>
                      <a:cubicBezTo>
                        <a:pt x="1" y="1287"/>
                        <a:pt x="367" y="1687"/>
                        <a:pt x="834" y="1687"/>
                      </a:cubicBezTo>
                      <a:cubicBezTo>
                        <a:pt x="1568" y="1687"/>
                        <a:pt x="1935" y="787"/>
                        <a:pt x="1402" y="253"/>
                      </a:cubicBezTo>
                      <a:cubicBezTo>
                        <a:pt x="1228" y="79"/>
                        <a:pt x="1018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5"/>
                <p:cNvSpPr/>
                <p:nvPr/>
              </p:nvSpPr>
              <p:spPr>
                <a:xfrm>
                  <a:off x="1914491" y="4031700"/>
                  <a:ext cx="74991" cy="5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" h="1494" extrusionOk="0">
                      <a:moveTo>
                        <a:pt x="1051" y="0"/>
                      </a:moveTo>
                      <a:cubicBezTo>
                        <a:pt x="892" y="0"/>
                        <a:pt x="727" y="57"/>
                        <a:pt x="577" y="192"/>
                      </a:cubicBezTo>
                      <a:lnTo>
                        <a:pt x="510" y="259"/>
                      </a:lnTo>
                      <a:cubicBezTo>
                        <a:pt x="0" y="769"/>
                        <a:pt x="485" y="1494"/>
                        <a:pt x="1039" y="1494"/>
                      </a:cubicBezTo>
                      <a:cubicBezTo>
                        <a:pt x="1210" y="1494"/>
                        <a:pt x="1387" y="1425"/>
                        <a:pt x="1544" y="1260"/>
                      </a:cubicBezTo>
                      <a:lnTo>
                        <a:pt x="1578" y="1226"/>
                      </a:lnTo>
                      <a:cubicBezTo>
                        <a:pt x="2069" y="683"/>
                        <a:pt x="1598" y="0"/>
                        <a:pt x="10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1795959" y="4070614"/>
                  <a:ext cx="61804" cy="4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1170" extrusionOk="0">
                      <a:moveTo>
                        <a:pt x="925" y="1"/>
                      </a:moveTo>
                      <a:cubicBezTo>
                        <a:pt x="833" y="1"/>
                        <a:pt x="735" y="26"/>
                        <a:pt x="634" y="84"/>
                      </a:cubicBezTo>
                      <a:lnTo>
                        <a:pt x="534" y="151"/>
                      </a:lnTo>
                      <a:cubicBezTo>
                        <a:pt x="1" y="460"/>
                        <a:pt x="293" y="1169"/>
                        <a:pt x="776" y="1169"/>
                      </a:cubicBezTo>
                      <a:cubicBezTo>
                        <a:pt x="868" y="1169"/>
                        <a:pt x="966" y="1144"/>
                        <a:pt x="1067" y="1085"/>
                      </a:cubicBezTo>
                      <a:lnTo>
                        <a:pt x="1201" y="1018"/>
                      </a:lnTo>
                      <a:cubicBezTo>
                        <a:pt x="1706" y="710"/>
                        <a:pt x="1409" y="1"/>
                        <a:pt x="92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5"/>
                <p:cNvSpPr/>
                <p:nvPr/>
              </p:nvSpPr>
              <p:spPr>
                <a:xfrm>
                  <a:off x="1746403" y="3887094"/>
                  <a:ext cx="67709" cy="6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6" extrusionOk="0">
                      <a:moveTo>
                        <a:pt x="1068" y="0"/>
                      </a:moveTo>
                      <a:cubicBezTo>
                        <a:pt x="991" y="0"/>
                        <a:pt x="912" y="12"/>
                        <a:pt x="834" y="38"/>
                      </a:cubicBezTo>
                      <a:lnTo>
                        <a:pt x="767" y="38"/>
                      </a:lnTo>
                      <a:cubicBezTo>
                        <a:pt x="0" y="272"/>
                        <a:pt x="0" y="1339"/>
                        <a:pt x="767" y="1606"/>
                      </a:cubicBezTo>
                      <a:lnTo>
                        <a:pt x="767" y="1639"/>
                      </a:lnTo>
                      <a:lnTo>
                        <a:pt x="834" y="1639"/>
                      </a:lnTo>
                      <a:cubicBezTo>
                        <a:pt x="900" y="1657"/>
                        <a:pt x="966" y="1665"/>
                        <a:pt x="1032" y="1665"/>
                      </a:cubicBezTo>
                      <a:cubicBezTo>
                        <a:pt x="1466" y="1665"/>
                        <a:pt x="1868" y="1302"/>
                        <a:pt x="1868" y="839"/>
                      </a:cubicBezTo>
                      <a:cubicBezTo>
                        <a:pt x="1868" y="360"/>
                        <a:pt x="1488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5"/>
                <p:cNvSpPr/>
                <p:nvPr/>
              </p:nvSpPr>
              <p:spPr>
                <a:xfrm>
                  <a:off x="1682374" y="4016496"/>
                  <a:ext cx="66502" cy="5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5"/>
                <p:cNvSpPr/>
                <p:nvPr/>
              </p:nvSpPr>
              <p:spPr>
                <a:xfrm>
                  <a:off x="1635575" y="3977503"/>
                  <a:ext cx="51999" cy="4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1607" extrusionOk="0">
                      <a:moveTo>
                        <a:pt x="845" y="1"/>
                      </a:moveTo>
                      <a:cubicBezTo>
                        <a:pt x="624" y="1"/>
                        <a:pt x="418" y="76"/>
                        <a:pt x="268" y="226"/>
                      </a:cubicBezTo>
                      <a:cubicBezTo>
                        <a:pt x="68" y="426"/>
                        <a:pt x="1" y="726"/>
                        <a:pt x="68" y="993"/>
                      </a:cubicBezTo>
                      <a:lnTo>
                        <a:pt x="68" y="1027"/>
                      </a:lnTo>
                      <a:cubicBezTo>
                        <a:pt x="189" y="1431"/>
                        <a:pt x="506" y="1606"/>
                        <a:pt x="821" y="1606"/>
                      </a:cubicBezTo>
                      <a:cubicBezTo>
                        <a:pt x="1249" y="1606"/>
                        <a:pt x="1673" y="1282"/>
                        <a:pt x="1600" y="766"/>
                      </a:cubicBezTo>
                      <a:lnTo>
                        <a:pt x="1600" y="766"/>
                      </a:lnTo>
                      <a:cubicBezTo>
                        <a:pt x="1598" y="436"/>
                        <a:pt x="1401" y="121"/>
                        <a:pt x="1068" y="26"/>
                      </a:cubicBezTo>
                      <a:cubicBezTo>
                        <a:pt x="993" y="9"/>
                        <a:pt x="91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00" name="Google Shape;500;p5"/>
            <p:cNvGrpSpPr/>
            <p:nvPr/>
          </p:nvGrpSpPr>
          <p:grpSpPr>
            <a:xfrm>
              <a:off x="6372737" y="574428"/>
              <a:ext cx="1602156" cy="1838279"/>
              <a:chOff x="1942700" y="539499"/>
              <a:chExt cx="1602156" cy="1838279"/>
            </a:xfrm>
          </p:grpSpPr>
          <p:sp>
            <p:nvSpPr>
              <p:cNvPr id="501" name="Google Shape;501;p5"/>
              <p:cNvSpPr/>
              <p:nvPr/>
            </p:nvSpPr>
            <p:spPr>
              <a:xfrm>
                <a:off x="2124812" y="588238"/>
                <a:ext cx="1303200" cy="1303200"/>
              </a:xfrm>
              <a:prstGeom prst="ellipse">
                <a:avLst/>
              </a:prstGeom>
              <a:solidFill>
                <a:srgbClr val="076B97">
                  <a:alpha val="15294"/>
                </a:srgb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1942700" y="539499"/>
                <a:ext cx="1602156" cy="1838279"/>
              </a:xfrm>
              <a:custGeom>
                <a:avLst/>
                <a:gdLst/>
                <a:ahLst/>
                <a:cxnLst/>
                <a:rect l="l" t="t" r="r" b="b"/>
                <a:pathLst>
                  <a:path w="179463" h="205912" fill="none" extrusionOk="0">
                    <a:moveTo>
                      <a:pt x="93281" y="178"/>
                    </a:moveTo>
                    <a:cubicBezTo>
                      <a:pt x="38342" y="178"/>
                      <a:pt x="0" y="54496"/>
                      <a:pt x="18373" y="106240"/>
                    </a:cubicBezTo>
                    <a:cubicBezTo>
                      <a:pt x="18461" y="107039"/>
                      <a:pt x="18639" y="107838"/>
                      <a:pt x="18905" y="108636"/>
                    </a:cubicBezTo>
                    <a:lnTo>
                      <a:pt x="46242" y="197746"/>
                    </a:lnTo>
                    <a:cubicBezTo>
                      <a:pt x="47484" y="203693"/>
                      <a:pt x="54851" y="205912"/>
                      <a:pt x="59200" y="201651"/>
                    </a:cubicBezTo>
                    <a:lnTo>
                      <a:pt x="59200" y="201651"/>
                    </a:lnTo>
                    <a:lnTo>
                      <a:pt x="140321" y="143783"/>
                    </a:lnTo>
                    <a:cubicBezTo>
                      <a:pt x="141031" y="143251"/>
                      <a:pt x="141741" y="142718"/>
                      <a:pt x="142274" y="142097"/>
                    </a:cubicBezTo>
                    <a:cubicBezTo>
                      <a:pt x="168989" y="121151"/>
                      <a:pt x="179462" y="85649"/>
                      <a:pt x="168457" y="53608"/>
                    </a:cubicBezTo>
                    <a:cubicBezTo>
                      <a:pt x="157362" y="21479"/>
                      <a:pt x="127186" y="1"/>
                      <a:pt x="93281" y="8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87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2352437" y="2210100"/>
                <a:ext cx="143700" cy="149700"/>
              </a:xfrm>
              <a:prstGeom prst="ellipse">
                <a:avLst/>
              </a:prstGeom>
              <a:solidFill>
                <a:srgbClr val="F2F2F2">
                  <a:alpha val="0"/>
                </a:srgb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4" name="Google Shape;504;p5"/>
            <p:cNvGrpSpPr/>
            <p:nvPr/>
          </p:nvGrpSpPr>
          <p:grpSpPr>
            <a:xfrm>
              <a:off x="5705145" y="2799348"/>
              <a:ext cx="2144876" cy="1534250"/>
              <a:chOff x="1214733" y="2666818"/>
              <a:chExt cx="2144876" cy="1534250"/>
            </a:xfrm>
          </p:grpSpPr>
          <p:grpSp>
            <p:nvGrpSpPr>
              <p:cNvPr id="505" name="Google Shape;505;p5"/>
              <p:cNvGrpSpPr/>
              <p:nvPr/>
            </p:nvGrpSpPr>
            <p:grpSpPr>
              <a:xfrm>
                <a:off x="1433421" y="2798171"/>
                <a:ext cx="1926188" cy="1402897"/>
                <a:chOff x="1433421" y="2798171"/>
                <a:chExt cx="1926188" cy="1402897"/>
              </a:xfrm>
            </p:grpSpPr>
            <p:sp>
              <p:nvSpPr>
                <p:cNvPr id="506" name="Google Shape;506;p5"/>
                <p:cNvSpPr/>
                <p:nvPr/>
              </p:nvSpPr>
              <p:spPr>
                <a:xfrm>
                  <a:off x="1435848" y="2846386"/>
                  <a:ext cx="1879157" cy="1303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71" h="35971" extrusionOk="0">
                      <a:moveTo>
                        <a:pt x="48626" y="0"/>
                      </a:moveTo>
                      <a:cubicBezTo>
                        <a:pt x="48218" y="0"/>
                        <a:pt x="47807" y="68"/>
                        <a:pt x="47401" y="155"/>
                      </a:cubicBezTo>
                      <a:cubicBezTo>
                        <a:pt x="43465" y="1056"/>
                        <a:pt x="40663" y="4392"/>
                        <a:pt x="37260" y="6560"/>
                      </a:cubicBezTo>
                      <a:cubicBezTo>
                        <a:pt x="31456" y="10263"/>
                        <a:pt x="24184" y="10463"/>
                        <a:pt x="17313" y="10963"/>
                      </a:cubicBezTo>
                      <a:cubicBezTo>
                        <a:pt x="14878" y="11130"/>
                        <a:pt x="12409" y="11397"/>
                        <a:pt x="10174" y="12331"/>
                      </a:cubicBezTo>
                      <a:cubicBezTo>
                        <a:pt x="7372" y="13498"/>
                        <a:pt x="5938" y="15733"/>
                        <a:pt x="4337" y="18135"/>
                      </a:cubicBezTo>
                      <a:cubicBezTo>
                        <a:pt x="1835" y="21804"/>
                        <a:pt x="0" y="26941"/>
                        <a:pt x="2569" y="31044"/>
                      </a:cubicBezTo>
                      <a:cubicBezTo>
                        <a:pt x="3296" y="32207"/>
                        <a:pt x="4580" y="33142"/>
                        <a:pt x="5914" y="33142"/>
                      </a:cubicBezTo>
                      <a:cubicBezTo>
                        <a:pt x="6111" y="33142"/>
                        <a:pt x="6308" y="33122"/>
                        <a:pt x="6505" y="33079"/>
                      </a:cubicBezTo>
                      <a:cubicBezTo>
                        <a:pt x="8247" y="35028"/>
                        <a:pt x="10610" y="35970"/>
                        <a:pt x="12957" y="35970"/>
                      </a:cubicBezTo>
                      <a:cubicBezTo>
                        <a:pt x="15913" y="35970"/>
                        <a:pt x="18845" y="34475"/>
                        <a:pt x="20482" y="31611"/>
                      </a:cubicBezTo>
                      <a:cubicBezTo>
                        <a:pt x="21716" y="29310"/>
                        <a:pt x="22517" y="26474"/>
                        <a:pt x="24785" y="24906"/>
                      </a:cubicBezTo>
                      <a:cubicBezTo>
                        <a:pt x="25852" y="24139"/>
                        <a:pt x="27153" y="23772"/>
                        <a:pt x="28454" y="23439"/>
                      </a:cubicBezTo>
                      <a:cubicBezTo>
                        <a:pt x="32057" y="22438"/>
                        <a:pt x="35659" y="21504"/>
                        <a:pt x="39095" y="20003"/>
                      </a:cubicBezTo>
                      <a:cubicBezTo>
                        <a:pt x="42531" y="18502"/>
                        <a:pt x="45766" y="16400"/>
                        <a:pt x="48135" y="13532"/>
                      </a:cubicBezTo>
                      <a:cubicBezTo>
                        <a:pt x="50470" y="10629"/>
                        <a:pt x="51871" y="6860"/>
                        <a:pt x="51437" y="3124"/>
                      </a:cubicBezTo>
                      <a:cubicBezTo>
                        <a:pt x="51304" y="2123"/>
                        <a:pt x="51004" y="1023"/>
                        <a:pt x="50170" y="456"/>
                      </a:cubicBezTo>
                      <a:cubicBezTo>
                        <a:pt x="49679" y="116"/>
                        <a:pt x="49156" y="0"/>
                        <a:pt x="486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5"/>
                <p:cNvSpPr/>
                <p:nvPr/>
              </p:nvSpPr>
              <p:spPr>
                <a:xfrm>
                  <a:off x="1678735" y="4047394"/>
                  <a:ext cx="108791" cy="1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868" extrusionOk="0">
                      <a:moveTo>
                        <a:pt x="1622" y="1"/>
                      </a:moveTo>
                      <a:cubicBezTo>
                        <a:pt x="1538" y="1"/>
                        <a:pt x="1453" y="9"/>
                        <a:pt x="1368" y="25"/>
                      </a:cubicBezTo>
                      <a:cubicBezTo>
                        <a:pt x="1001" y="58"/>
                        <a:pt x="667" y="258"/>
                        <a:pt x="400" y="525"/>
                      </a:cubicBezTo>
                      <a:cubicBezTo>
                        <a:pt x="134" y="792"/>
                        <a:pt x="0" y="1192"/>
                        <a:pt x="67" y="1593"/>
                      </a:cubicBezTo>
                      <a:cubicBezTo>
                        <a:pt x="211" y="2342"/>
                        <a:pt x="878" y="2867"/>
                        <a:pt x="1638" y="2867"/>
                      </a:cubicBezTo>
                      <a:cubicBezTo>
                        <a:pt x="1757" y="2867"/>
                        <a:pt x="1879" y="2854"/>
                        <a:pt x="2002" y="2827"/>
                      </a:cubicBezTo>
                      <a:cubicBezTo>
                        <a:pt x="2369" y="2727"/>
                        <a:pt x="2669" y="2460"/>
                        <a:pt x="2836" y="2093"/>
                      </a:cubicBezTo>
                      <a:cubicBezTo>
                        <a:pt x="2969" y="1760"/>
                        <a:pt x="3002" y="1359"/>
                        <a:pt x="2869" y="992"/>
                      </a:cubicBezTo>
                      <a:cubicBezTo>
                        <a:pt x="2752" y="407"/>
                        <a:pt x="2223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1775383" y="4088727"/>
                  <a:ext cx="107596" cy="103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59" extrusionOk="0">
                      <a:moveTo>
                        <a:pt x="1560" y="1"/>
                      </a:moveTo>
                      <a:cubicBezTo>
                        <a:pt x="1334" y="1"/>
                        <a:pt x="1106" y="60"/>
                        <a:pt x="901" y="185"/>
                      </a:cubicBezTo>
                      <a:cubicBezTo>
                        <a:pt x="568" y="352"/>
                        <a:pt x="301" y="619"/>
                        <a:pt x="168" y="952"/>
                      </a:cubicBezTo>
                      <a:cubicBezTo>
                        <a:pt x="1" y="1319"/>
                        <a:pt x="1" y="1719"/>
                        <a:pt x="201" y="2053"/>
                      </a:cubicBezTo>
                      <a:cubicBezTo>
                        <a:pt x="485" y="2578"/>
                        <a:pt x="1013" y="2859"/>
                        <a:pt x="1559" y="2859"/>
                      </a:cubicBezTo>
                      <a:cubicBezTo>
                        <a:pt x="1846" y="2859"/>
                        <a:pt x="2138" y="2781"/>
                        <a:pt x="2402" y="2620"/>
                      </a:cubicBezTo>
                      <a:cubicBezTo>
                        <a:pt x="2703" y="2420"/>
                        <a:pt x="2936" y="2053"/>
                        <a:pt x="2936" y="1653"/>
                      </a:cubicBezTo>
                      <a:cubicBezTo>
                        <a:pt x="2970" y="1286"/>
                        <a:pt x="2869" y="919"/>
                        <a:pt x="2669" y="619"/>
                      </a:cubicBezTo>
                      <a:cubicBezTo>
                        <a:pt x="2427" y="223"/>
                        <a:pt x="1997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5"/>
                <p:cNvSpPr/>
                <p:nvPr/>
              </p:nvSpPr>
              <p:spPr>
                <a:xfrm>
                  <a:off x="1880507" y="4097602"/>
                  <a:ext cx="110023" cy="103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856" extrusionOk="0">
                      <a:moveTo>
                        <a:pt x="1495" y="0"/>
                      </a:moveTo>
                      <a:cubicBezTo>
                        <a:pt x="1453" y="0"/>
                        <a:pt x="1411" y="2"/>
                        <a:pt x="1368" y="7"/>
                      </a:cubicBezTo>
                      <a:cubicBezTo>
                        <a:pt x="1235" y="7"/>
                        <a:pt x="1068" y="40"/>
                        <a:pt x="935" y="140"/>
                      </a:cubicBezTo>
                      <a:cubicBezTo>
                        <a:pt x="768" y="207"/>
                        <a:pt x="635" y="307"/>
                        <a:pt x="501" y="440"/>
                      </a:cubicBezTo>
                      <a:cubicBezTo>
                        <a:pt x="234" y="707"/>
                        <a:pt x="101" y="1041"/>
                        <a:pt x="34" y="1408"/>
                      </a:cubicBezTo>
                      <a:cubicBezTo>
                        <a:pt x="1" y="1808"/>
                        <a:pt x="134" y="2175"/>
                        <a:pt x="434" y="2442"/>
                      </a:cubicBezTo>
                      <a:cubicBezTo>
                        <a:pt x="601" y="2608"/>
                        <a:pt x="768" y="2709"/>
                        <a:pt x="968" y="2775"/>
                      </a:cubicBezTo>
                      <a:cubicBezTo>
                        <a:pt x="1115" y="2824"/>
                        <a:pt x="1279" y="2855"/>
                        <a:pt x="1448" y="2855"/>
                      </a:cubicBezTo>
                      <a:cubicBezTo>
                        <a:pt x="1510" y="2855"/>
                        <a:pt x="1573" y="2851"/>
                        <a:pt x="1635" y="2842"/>
                      </a:cubicBezTo>
                      <a:cubicBezTo>
                        <a:pt x="2069" y="2809"/>
                        <a:pt x="2436" y="2608"/>
                        <a:pt x="2736" y="2242"/>
                      </a:cubicBezTo>
                      <a:cubicBezTo>
                        <a:pt x="2936" y="1941"/>
                        <a:pt x="3036" y="1541"/>
                        <a:pt x="2903" y="1174"/>
                      </a:cubicBezTo>
                      <a:cubicBezTo>
                        <a:pt x="2803" y="807"/>
                        <a:pt x="2603" y="507"/>
                        <a:pt x="2302" y="273"/>
                      </a:cubicBezTo>
                      <a:cubicBezTo>
                        <a:pt x="2070" y="99"/>
                        <a:pt x="1786" y="0"/>
                        <a:pt x="14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5"/>
                <p:cNvSpPr/>
                <p:nvPr/>
              </p:nvSpPr>
              <p:spPr>
                <a:xfrm>
                  <a:off x="1982009" y="4069745"/>
                  <a:ext cx="108791" cy="103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861" extrusionOk="0">
                      <a:moveTo>
                        <a:pt x="1401" y="1"/>
                      </a:moveTo>
                      <a:cubicBezTo>
                        <a:pt x="875" y="1"/>
                        <a:pt x="384" y="319"/>
                        <a:pt x="201" y="842"/>
                      </a:cubicBezTo>
                      <a:cubicBezTo>
                        <a:pt x="34" y="1176"/>
                        <a:pt x="1" y="1543"/>
                        <a:pt x="101" y="1910"/>
                      </a:cubicBezTo>
                      <a:cubicBezTo>
                        <a:pt x="201" y="2277"/>
                        <a:pt x="468" y="2610"/>
                        <a:pt x="835" y="2744"/>
                      </a:cubicBezTo>
                      <a:cubicBezTo>
                        <a:pt x="1033" y="2823"/>
                        <a:pt x="1237" y="2861"/>
                        <a:pt x="1436" y="2861"/>
                      </a:cubicBezTo>
                      <a:cubicBezTo>
                        <a:pt x="2077" y="2861"/>
                        <a:pt x="2674" y="2471"/>
                        <a:pt x="2903" y="1810"/>
                      </a:cubicBezTo>
                      <a:cubicBezTo>
                        <a:pt x="3003" y="1443"/>
                        <a:pt x="2970" y="1042"/>
                        <a:pt x="2736" y="709"/>
                      </a:cubicBezTo>
                      <a:cubicBezTo>
                        <a:pt x="2536" y="409"/>
                        <a:pt x="2202" y="175"/>
                        <a:pt x="1836" y="75"/>
                      </a:cubicBezTo>
                      <a:cubicBezTo>
                        <a:pt x="1692" y="25"/>
                        <a:pt x="1545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5"/>
                <p:cNvSpPr/>
                <p:nvPr/>
              </p:nvSpPr>
              <p:spPr>
                <a:xfrm>
                  <a:off x="2070216" y="4013052"/>
                  <a:ext cx="105168" cy="104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2875" extrusionOk="0">
                      <a:moveTo>
                        <a:pt x="1482" y="1"/>
                      </a:moveTo>
                      <a:cubicBezTo>
                        <a:pt x="1444" y="1"/>
                        <a:pt x="1406" y="2"/>
                        <a:pt x="1369" y="6"/>
                      </a:cubicBezTo>
                      <a:cubicBezTo>
                        <a:pt x="1202" y="6"/>
                        <a:pt x="1035" y="39"/>
                        <a:pt x="868" y="106"/>
                      </a:cubicBezTo>
                      <a:cubicBezTo>
                        <a:pt x="735" y="139"/>
                        <a:pt x="568" y="239"/>
                        <a:pt x="468" y="339"/>
                      </a:cubicBezTo>
                      <a:cubicBezTo>
                        <a:pt x="201" y="573"/>
                        <a:pt x="68" y="906"/>
                        <a:pt x="34" y="1240"/>
                      </a:cubicBezTo>
                      <a:cubicBezTo>
                        <a:pt x="1" y="1607"/>
                        <a:pt x="101" y="1974"/>
                        <a:pt x="301" y="2307"/>
                      </a:cubicBezTo>
                      <a:cubicBezTo>
                        <a:pt x="501" y="2607"/>
                        <a:pt x="868" y="2841"/>
                        <a:pt x="1269" y="2874"/>
                      </a:cubicBezTo>
                      <a:cubicBezTo>
                        <a:pt x="1669" y="2874"/>
                        <a:pt x="2102" y="2741"/>
                        <a:pt x="2403" y="2441"/>
                      </a:cubicBezTo>
                      <a:cubicBezTo>
                        <a:pt x="2569" y="2274"/>
                        <a:pt x="2703" y="2107"/>
                        <a:pt x="2803" y="1907"/>
                      </a:cubicBezTo>
                      <a:cubicBezTo>
                        <a:pt x="2870" y="1707"/>
                        <a:pt x="2903" y="1507"/>
                        <a:pt x="2903" y="1307"/>
                      </a:cubicBezTo>
                      <a:cubicBezTo>
                        <a:pt x="2903" y="906"/>
                        <a:pt x="2703" y="539"/>
                        <a:pt x="2403" y="306"/>
                      </a:cubicBezTo>
                      <a:cubicBezTo>
                        <a:pt x="2133" y="126"/>
                        <a:pt x="1811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5"/>
                <p:cNvSpPr/>
                <p:nvPr/>
              </p:nvSpPr>
              <p:spPr>
                <a:xfrm>
                  <a:off x="2131871" y="3928322"/>
                  <a:ext cx="113609" cy="105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6" h="2923" extrusionOk="0">
                      <a:moveTo>
                        <a:pt x="1453" y="0"/>
                      </a:moveTo>
                      <a:cubicBezTo>
                        <a:pt x="924" y="0"/>
                        <a:pt x="428" y="279"/>
                        <a:pt x="167" y="777"/>
                      </a:cubicBezTo>
                      <a:cubicBezTo>
                        <a:pt x="34" y="1077"/>
                        <a:pt x="0" y="1411"/>
                        <a:pt x="100" y="1744"/>
                      </a:cubicBezTo>
                      <a:cubicBezTo>
                        <a:pt x="200" y="2111"/>
                        <a:pt x="400" y="2445"/>
                        <a:pt x="701" y="2645"/>
                      </a:cubicBezTo>
                      <a:cubicBezTo>
                        <a:pt x="913" y="2834"/>
                        <a:pt x="1176" y="2922"/>
                        <a:pt x="1442" y="2922"/>
                      </a:cubicBezTo>
                      <a:cubicBezTo>
                        <a:pt x="1551" y="2922"/>
                        <a:pt x="1661" y="2907"/>
                        <a:pt x="1768" y="2878"/>
                      </a:cubicBezTo>
                      <a:cubicBezTo>
                        <a:pt x="2202" y="2745"/>
                        <a:pt x="2535" y="2478"/>
                        <a:pt x="2735" y="2078"/>
                      </a:cubicBezTo>
                      <a:cubicBezTo>
                        <a:pt x="3136" y="1377"/>
                        <a:pt x="2836" y="477"/>
                        <a:pt x="2102" y="143"/>
                      </a:cubicBezTo>
                      <a:cubicBezTo>
                        <a:pt x="1889" y="46"/>
                        <a:pt x="1668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5"/>
                <p:cNvSpPr/>
                <p:nvPr/>
              </p:nvSpPr>
              <p:spPr>
                <a:xfrm>
                  <a:off x="2169327" y="3831999"/>
                  <a:ext cx="118464" cy="10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0" h="2905" extrusionOk="0">
                      <a:moveTo>
                        <a:pt x="1619" y="0"/>
                      </a:moveTo>
                      <a:cubicBezTo>
                        <a:pt x="1093" y="0"/>
                        <a:pt x="596" y="307"/>
                        <a:pt x="367" y="834"/>
                      </a:cubicBezTo>
                      <a:cubicBezTo>
                        <a:pt x="0" y="1534"/>
                        <a:pt x="300" y="2435"/>
                        <a:pt x="1034" y="2769"/>
                      </a:cubicBezTo>
                      <a:cubicBezTo>
                        <a:pt x="1238" y="2861"/>
                        <a:pt x="1449" y="2905"/>
                        <a:pt x="1655" y="2905"/>
                      </a:cubicBezTo>
                      <a:cubicBezTo>
                        <a:pt x="2192" y="2905"/>
                        <a:pt x="2695" y="2608"/>
                        <a:pt x="2936" y="2102"/>
                      </a:cubicBezTo>
                      <a:cubicBezTo>
                        <a:pt x="3269" y="1401"/>
                        <a:pt x="3002" y="567"/>
                        <a:pt x="2335" y="200"/>
                      </a:cubicBezTo>
                      <a:cubicBezTo>
                        <a:pt x="2105" y="64"/>
                        <a:pt x="1859" y="0"/>
                        <a:pt x="16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5"/>
                <p:cNvSpPr/>
                <p:nvPr/>
              </p:nvSpPr>
              <p:spPr>
                <a:xfrm>
                  <a:off x="2222469" y="3742415"/>
                  <a:ext cx="112450" cy="104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2881" extrusionOk="0">
                      <a:moveTo>
                        <a:pt x="1803" y="0"/>
                      </a:moveTo>
                      <a:cubicBezTo>
                        <a:pt x="1770" y="0"/>
                        <a:pt x="1736" y="2"/>
                        <a:pt x="1702" y="5"/>
                      </a:cubicBezTo>
                      <a:cubicBezTo>
                        <a:pt x="1269" y="38"/>
                        <a:pt x="868" y="238"/>
                        <a:pt x="601" y="572"/>
                      </a:cubicBezTo>
                      <a:cubicBezTo>
                        <a:pt x="1" y="1205"/>
                        <a:pt x="168" y="2206"/>
                        <a:pt x="902" y="2673"/>
                      </a:cubicBezTo>
                      <a:cubicBezTo>
                        <a:pt x="1130" y="2813"/>
                        <a:pt x="1393" y="2880"/>
                        <a:pt x="1657" y="2880"/>
                      </a:cubicBezTo>
                      <a:cubicBezTo>
                        <a:pt x="2084" y="2880"/>
                        <a:pt x="2514" y="2703"/>
                        <a:pt x="2803" y="2373"/>
                      </a:cubicBezTo>
                      <a:cubicBezTo>
                        <a:pt x="3003" y="2106"/>
                        <a:pt x="3103" y="1806"/>
                        <a:pt x="3103" y="1472"/>
                      </a:cubicBezTo>
                      <a:cubicBezTo>
                        <a:pt x="3070" y="1105"/>
                        <a:pt x="2936" y="738"/>
                        <a:pt x="2736" y="438"/>
                      </a:cubicBezTo>
                      <a:cubicBezTo>
                        <a:pt x="2492" y="163"/>
                        <a:pt x="2164" y="0"/>
                        <a:pt x="18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5"/>
                <p:cNvSpPr/>
                <p:nvPr/>
              </p:nvSpPr>
              <p:spPr>
                <a:xfrm>
                  <a:off x="2308286" y="3677898"/>
                  <a:ext cx="113609" cy="10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6" h="2864" extrusionOk="0">
                      <a:moveTo>
                        <a:pt x="1624" y="0"/>
                      </a:moveTo>
                      <a:cubicBezTo>
                        <a:pt x="1394" y="0"/>
                        <a:pt x="1157" y="59"/>
                        <a:pt x="934" y="184"/>
                      </a:cubicBezTo>
                      <a:cubicBezTo>
                        <a:pt x="534" y="351"/>
                        <a:pt x="234" y="718"/>
                        <a:pt x="100" y="1152"/>
                      </a:cubicBezTo>
                      <a:cubicBezTo>
                        <a:pt x="0" y="1519"/>
                        <a:pt x="100" y="1919"/>
                        <a:pt x="367" y="2219"/>
                      </a:cubicBezTo>
                      <a:cubicBezTo>
                        <a:pt x="601" y="2519"/>
                        <a:pt x="901" y="2720"/>
                        <a:pt x="1268" y="2820"/>
                      </a:cubicBezTo>
                      <a:cubicBezTo>
                        <a:pt x="1392" y="2847"/>
                        <a:pt x="1522" y="2863"/>
                        <a:pt x="1653" y="2863"/>
                      </a:cubicBezTo>
                      <a:cubicBezTo>
                        <a:pt x="1839" y="2863"/>
                        <a:pt x="2026" y="2831"/>
                        <a:pt x="2202" y="2753"/>
                      </a:cubicBezTo>
                      <a:cubicBezTo>
                        <a:pt x="2836" y="2386"/>
                        <a:pt x="3136" y="1619"/>
                        <a:pt x="2902" y="918"/>
                      </a:cubicBezTo>
                      <a:cubicBezTo>
                        <a:pt x="2713" y="350"/>
                        <a:pt x="2187" y="0"/>
                        <a:pt x="16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5"/>
                <p:cNvSpPr/>
                <p:nvPr/>
              </p:nvSpPr>
              <p:spPr>
                <a:xfrm>
                  <a:off x="2404933" y="3644897"/>
                  <a:ext cx="117268" cy="10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7" h="2846" extrusionOk="0">
                      <a:moveTo>
                        <a:pt x="1669" y="1"/>
                      </a:moveTo>
                      <a:cubicBezTo>
                        <a:pt x="1538" y="1"/>
                        <a:pt x="1403" y="20"/>
                        <a:pt x="1268" y="61"/>
                      </a:cubicBezTo>
                      <a:cubicBezTo>
                        <a:pt x="468" y="228"/>
                        <a:pt x="1" y="1062"/>
                        <a:pt x="234" y="1829"/>
                      </a:cubicBezTo>
                      <a:cubicBezTo>
                        <a:pt x="429" y="2442"/>
                        <a:pt x="1020" y="2845"/>
                        <a:pt x="1636" y="2845"/>
                      </a:cubicBezTo>
                      <a:cubicBezTo>
                        <a:pt x="1758" y="2845"/>
                        <a:pt x="1881" y="2830"/>
                        <a:pt x="2002" y="2797"/>
                      </a:cubicBezTo>
                      <a:cubicBezTo>
                        <a:pt x="2770" y="2597"/>
                        <a:pt x="3237" y="1829"/>
                        <a:pt x="3036" y="1062"/>
                      </a:cubicBezTo>
                      <a:cubicBezTo>
                        <a:pt x="2844" y="429"/>
                        <a:pt x="2288" y="1"/>
                        <a:pt x="16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2499190" y="3617003"/>
                  <a:ext cx="127811" cy="10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" h="2888" extrusionOk="0">
                      <a:moveTo>
                        <a:pt x="1887" y="1"/>
                      </a:moveTo>
                      <a:cubicBezTo>
                        <a:pt x="1750" y="1"/>
                        <a:pt x="1609" y="21"/>
                        <a:pt x="1468" y="64"/>
                      </a:cubicBezTo>
                      <a:cubicBezTo>
                        <a:pt x="201" y="398"/>
                        <a:pt x="1" y="2099"/>
                        <a:pt x="1135" y="2699"/>
                      </a:cubicBezTo>
                      <a:cubicBezTo>
                        <a:pt x="1368" y="2829"/>
                        <a:pt x="1609" y="2888"/>
                        <a:pt x="1842" y="2888"/>
                      </a:cubicBezTo>
                      <a:cubicBezTo>
                        <a:pt x="2745" y="2888"/>
                        <a:pt x="3528" y="2012"/>
                        <a:pt x="3236" y="1032"/>
                      </a:cubicBezTo>
                      <a:cubicBezTo>
                        <a:pt x="3046" y="405"/>
                        <a:pt x="2499" y="1"/>
                        <a:pt x="18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5"/>
                <p:cNvSpPr/>
                <p:nvPr/>
              </p:nvSpPr>
              <p:spPr>
                <a:xfrm>
                  <a:off x="2603083" y="3586103"/>
                  <a:ext cx="125709" cy="105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911" extrusionOk="0">
                      <a:moveTo>
                        <a:pt x="1776" y="1"/>
                      </a:moveTo>
                      <a:cubicBezTo>
                        <a:pt x="896" y="1"/>
                        <a:pt x="1" y="761"/>
                        <a:pt x="368" y="1885"/>
                      </a:cubicBezTo>
                      <a:cubicBezTo>
                        <a:pt x="590" y="2601"/>
                        <a:pt x="1147" y="2910"/>
                        <a:pt x="1708" y="2910"/>
                      </a:cubicBezTo>
                      <a:cubicBezTo>
                        <a:pt x="2584" y="2910"/>
                        <a:pt x="3470" y="2156"/>
                        <a:pt x="3104" y="1017"/>
                      </a:cubicBezTo>
                      <a:cubicBezTo>
                        <a:pt x="2884" y="306"/>
                        <a:pt x="2333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5"/>
                <p:cNvSpPr/>
                <p:nvPr/>
              </p:nvSpPr>
              <p:spPr>
                <a:xfrm>
                  <a:off x="2700346" y="3552631"/>
                  <a:ext cx="129477" cy="10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" h="2925" extrusionOk="0">
                      <a:moveTo>
                        <a:pt x="1830" y="0"/>
                      </a:moveTo>
                      <a:cubicBezTo>
                        <a:pt x="921" y="0"/>
                        <a:pt x="0" y="823"/>
                        <a:pt x="419" y="1975"/>
                      </a:cubicBezTo>
                      <a:cubicBezTo>
                        <a:pt x="666" y="2642"/>
                        <a:pt x="1197" y="2925"/>
                        <a:pt x="1733" y="2925"/>
                      </a:cubicBezTo>
                      <a:cubicBezTo>
                        <a:pt x="2645" y="2925"/>
                        <a:pt x="3574" y="2108"/>
                        <a:pt x="3154" y="974"/>
                      </a:cubicBezTo>
                      <a:cubicBezTo>
                        <a:pt x="2905" y="290"/>
                        <a:pt x="2370" y="0"/>
                        <a:pt x="18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5"/>
                <p:cNvSpPr/>
                <p:nvPr/>
              </p:nvSpPr>
              <p:spPr>
                <a:xfrm>
                  <a:off x="2795617" y="3512928"/>
                  <a:ext cx="133426" cy="105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3" h="2924" extrusionOk="0">
                      <a:moveTo>
                        <a:pt x="1887" y="1"/>
                      </a:moveTo>
                      <a:cubicBezTo>
                        <a:pt x="946" y="1"/>
                        <a:pt x="1" y="914"/>
                        <a:pt x="524" y="2070"/>
                      </a:cubicBezTo>
                      <a:cubicBezTo>
                        <a:pt x="801" y="2671"/>
                        <a:pt x="1299" y="2923"/>
                        <a:pt x="1797" y="2923"/>
                      </a:cubicBezTo>
                      <a:cubicBezTo>
                        <a:pt x="2738" y="2923"/>
                        <a:pt x="3682" y="2024"/>
                        <a:pt x="3159" y="869"/>
                      </a:cubicBezTo>
                      <a:cubicBezTo>
                        <a:pt x="2882" y="257"/>
                        <a:pt x="2385" y="1"/>
                        <a:pt x="18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2891613" y="3469784"/>
                  <a:ext cx="139440" cy="106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" h="2935" extrusionOk="0">
                      <a:moveTo>
                        <a:pt x="1863" y="0"/>
                      </a:moveTo>
                      <a:cubicBezTo>
                        <a:pt x="919" y="0"/>
                        <a:pt x="0" y="950"/>
                        <a:pt x="509" y="2060"/>
                      </a:cubicBezTo>
                      <a:cubicBezTo>
                        <a:pt x="798" y="2681"/>
                        <a:pt x="1287" y="2935"/>
                        <a:pt x="1777" y="2935"/>
                      </a:cubicBezTo>
                      <a:cubicBezTo>
                        <a:pt x="2811" y="2935"/>
                        <a:pt x="3849" y="1803"/>
                        <a:pt x="3011" y="626"/>
                      </a:cubicBezTo>
                      <a:cubicBezTo>
                        <a:pt x="2704" y="186"/>
                        <a:pt x="2281" y="0"/>
                        <a:pt x="1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5"/>
                <p:cNvSpPr/>
                <p:nvPr/>
              </p:nvSpPr>
              <p:spPr>
                <a:xfrm>
                  <a:off x="2974749" y="3410013"/>
                  <a:ext cx="143823" cy="106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2943" extrusionOk="0">
                      <a:moveTo>
                        <a:pt x="1972" y="1"/>
                      </a:moveTo>
                      <a:cubicBezTo>
                        <a:pt x="948" y="1"/>
                        <a:pt x="0" y="1164"/>
                        <a:pt x="749" y="2276"/>
                      </a:cubicBezTo>
                      <a:cubicBezTo>
                        <a:pt x="1061" y="2748"/>
                        <a:pt x="1482" y="2942"/>
                        <a:pt x="1898" y="2942"/>
                      </a:cubicBezTo>
                      <a:cubicBezTo>
                        <a:pt x="2951" y="2942"/>
                        <a:pt x="3969" y="1698"/>
                        <a:pt x="3084" y="574"/>
                      </a:cubicBezTo>
                      <a:cubicBezTo>
                        <a:pt x="2762" y="170"/>
                        <a:pt x="2362" y="1"/>
                        <a:pt x="19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5"/>
                <p:cNvSpPr/>
                <p:nvPr/>
              </p:nvSpPr>
              <p:spPr>
                <a:xfrm>
                  <a:off x="3048502" y="3341040"/>
                  <a:ext cx="149764" cy="10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4" h="2951" extrusionOk="0">
                      <a:moveTo>
                        <a:pt x="2083" y="1"/>
                      </a:moveTo>
                      <a:cubicBezTo>
                        <a:pt x="972" y="1"/>
                        <a:pt x="0" y="1413"/>
                        <a:pt x="1015" y="2478"/>
                      </a:cubicBezTo>
                      <a:cubicBezTo>
                        <a:pt x="1340" y="2811"/>
                        <a:pt x="1704" y="2950"/>
                        <a:pt x="2053" y="2950"/>
                      </a:cubicBezTo>
                      <a:cubicBezTo>
                        <a:pt x="3173" y="2950"/>
                        <a:pt x="4134" y="1520"/>
                        <a:pt x="3116" y="477"/>
                      </a:cubicBezTo>
                      <a:cubicBezTo>
                        <a:pt x="2797" y="141"/>
                        <a:pt x="2433" y="1"/>
                        <a:pt x="208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5"/>
                <p:cNvSpPr/>
                <p:nvPr/>
              </p:nvSpPr>
              <p:spPr>
                <a:xfrm>
                  <a:off x="3118851" y="3263989"/>
                  <a:ext cx="154003" cy="10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1" h="2957" extrusionOk="0">
                      <a:moveTo>
                        <a:pt x="2082" y="0"/>
                      </a:moveTo>
                      <a:cubicBezTo>
                        <a:pt x="882" y="0"/>
                        <a:pt x="1" y="1648"/>
                        <a:pt x="1174" y="2604"/>
                      </a:cubicBezTo>
                      <a:cubicBezTo>
                        <a:pt x="1481" y="2852"/>
                        <a:pt x="1798" y="2957"/>
                        <a:pt x="2097" y="2957"/>
                      </a:cubicBezTo>
                      <a:cubicBezTo>
                        <a:pt x="3326" y="2957"/>
                        <a:pt x="4251" y="1181"/>
                        <a:pt x="2909" y="269"/>
                      </a:cubicBezTo>
                      <a:cubicBezTo>
                        <a:pt x="2630" y="81"/>
                        <a:pt x="2349" y="0"/>
                        <a:pt x="20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5"/>
                <p:cNvSpPr/>
                <p:nvPr/>
              </p:nvSpPr>
              <p:spPr>
                <a:xfrm>
                  <a:off x="3191590" y="3176868"/>
                  <a:ext cx="111218" cy="10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2874" extrusionOk="0">
                      <a:moveTo>
                        <a:pt x="1658" y="1"/>
                      </a:moveTo>
                      <a:cubicBezTo>
                        <a:pt x="1461" y="1"/>
                        <a:pt x="1264" y="34"/>
                        <a:pt x="1068" y="105"/>
                      </a:cubicBezTo>
                      <a:cubicBezTo>
                        <a:pt x="734" y="206"/>
                        <a:pt x="467" y="472"/>
                        <a:pt x="301" y="773"/>
                      </a:cubicBezTo>
                      <a:cubicBezTo>
                        <a:pt x="0" y="1473"/>
                        <a:pt x="234" y="2274"/>
                        <a:pt x="901" y="2674"/>
                      </a:cubicBezTo>
                      <a:cubicBezTo>
                        <a:pt x="1121" y="2810"/>
                        <a:pt x="1363" y="2874"/>
                        <a:pt x="1603" y="2874"/>
                      </a:cubicBezTo>
                      <a:cubicBezTo>
                        <a:pt x="2128" y="2874"/>
                        <a:pt x="2640" y="2567"/>
                        <a:pt x="2869" y="2040"/>
                      </a:cubicBezTo>
                      <a:cubicBezTo>
                        <a:pt x="3069" y="1673"/>
                        <a:pt x="3069" y="1240"/>
                        <a:pt x="2936" y="873"/>
                      </a:cubicBezTo>
                      <a:cubicBezTo>
                        <a:pt x="2802" y="506"/>
                        <a:pt x="2536" y="206"/>
                        <a:pt x="2169" y="72"/>
                      </a:cubicBezTo>
                      <a:cubicBezTo>
                        <a:pt x="1998" y="26"/>
                        <a:pt x="182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5"/>
                <p:cNvSpPr/>
                <p:nvPr/>
              </p:nvSpPr>
              <p:spPr>
                <a:xfrm>
                  <a:off x="3229047" y="3078263"/>
                  <a:ext cx="109987" cy="104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886" extrusionOk="0">
                      <a:moveTo>
                        <a:pt x="1589" y="0"/>
                      </a:moveTo>
                      <a:cubicBezTo>
                        <a:pt x="1308" y="0"/>
                        <a:pt x="1026" y="76"/>
                        <a:pt x="801" y="226"/>
                      </a:cubicBezTo>
                      <a:cubicBezTo>
                        <a:pt x="501" y="426"/>
                        <a:pt x="267" y="726"/>
                        <a:pt x="201" y="1060"/>
                      </a:cubicBezTo>
                      <a:cubicBezTo>
                        <a:pt x="0" y="1793"/>
                        <a:pt x="401" y="2527"/>
                        <a:pt x="1101" y="2794"/>
                      </a:cubicBezTo>
                      <a:cubicBezTo>
                        <a:pt x="1267" y="2856"/>
                        <a:pt x="1435" y="2885"/>
                        <a:pt x="1600" y="2885"/>
                      </a:cubicBezTo>
                      <a:cubicBezTo>
                        <a:pt x="2231" y="2885"/>
                        <a:pt x="2804" y="2455"/>
                        <a:pt x="2936" y="1793"/>
                      </a:cubicBezTo>
                      <a:cubicBezTo>
                        <a:pt x="3036" y="1393"/>
                        <a:pt x="3003" y="959"/>
                        <a:pt x="2769" y="626"/>
                      </a:cubicBezTo>
                      <a:cubicBezTo>
                        <a:pt x="2569" y="292"/>
                        <a:pt x="2235" y="59"/>
                        <a:pt x="1868" y="25"/>
                      </a:cubicBezTo>
                      <a:cubicBezTo>
                        <a:pt x="1777" y="9"/>
                        <a:pt x="1683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5"/>
                <p:cNvSpPr/>
                <p:nvPr/>
              </p:nvSpPr>
              <p:spPr>
                <a:xfrm>
                  <a:off x="3249586" y="2973862"/>
                  <a:ext cx="110023" cy="10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914" extrusionOk="0">
                      <a:moveTo>
                        <a:pt x="1522" y="0"/>
                      </a:moveTo>
                      <a:cubicBezTo>
                        <a:pt x="1482" y="0"/>
                        <a:pt x="1442" y="2"/>
                        <a:pt x="1402" y="5"/>
                      </a:cubicBezTo>
                      <a:cubicBezTo>
                        <a:pt x="668" y="72"/>
                        <a:pt x="67" y="673"/>
                        <a:pt x="1" y="1406"/>
                      </a:cubicBezTo>
                      <a:cubicBezTo>
                        <a:pt x="1" y="1740"/>
                        <a:pt x="134" y="2107"/>
                        <a:pt x="367" y="2340"/>
                      </a:cubicBezTo>
                      <a:cubicBezTo>
                        <a:pt x="601" y="2641"/>
                        <a:pt x="935" y="2841"/>
                        <a:pt x="1301" y="2907"/>
                      </a:cubicBezTo>
                      <a:cubicBezTo>
                        <a:pt x="1352" y="2912"/>
                        <a:pt x="1401" y="2914"/>
                        <a:pt x="1450" y="2914"/>
                      </a:cubicBezTo>
                      <a:cubicBezTo>
                        <a:pt x="1792" y="2914"/>
                        <a:pt x="2106" y="2812"/>
                        <a:pt x="2369" y="2607"/>
                      </a:cubicBezTo>
                      <a:cubicBezTo>
                        <a:pt x="3003" y="2007"/>
                        <a:pt x="3036" y="1006"/>
                        <a:pt x="2436" y="372"/>
                      </a:cubicBezTo>
                      <a:cubicBezTo>
                        <a:pt x="2196" y="132"/>
                        <a:pt x="1875" y="0"/>
                        <a:pt x="15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5"/>
                <p:cNvSpPr/>
                <p:nvPr/>
              </p:nvSpPr>
              <p:spPr>
                <a:xfrm>
                  <a:off x="3239914" y="2866491"/>
                  <a:ext cx="106400" cy="10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" h="2976" extrusionOk="0">
                      <a:moveTo>
                        <a:pt x="1487" y="1"/>
                      </a:moveTo>
                      <a:cubicBezTo>
                        <a:pt x="1227" y="1"/>
                        <a:pt x="968" y="90"/>
                        <a:pt x="768" y="267"/>
                      </a:cubicBezTo>
                      <a:cubicBezTo>
                        <a:pt x="501" y="534"/>
                        <a:pt x="301" y="835"/>
                        <a:pt x="167" y="1168"/>
                      </a:cubicBezTo>
                      <a:cubicBezTo>
                        <a:pt x="34" y="1402"/>
                        <a:pt x="1" y="1702"/>
                        <a:pt x="67" y="1969"/>
                      </a:cubicBezTo>
                      <a:cubicBezTo>
                        <a:pt x="167" y="2269"/>
                        <a:pt x="368" y="2502"/>
                        <a:pt x="634" y="2703"/>
                      </a:cubicBezTo>
                      <a:cubicBezTo>
                        <a:pt x="897" y="2877"/>
                        <a:pt x="1209" y="2976"/>
                        <a:pt x="1529" y="2976"/>
                      </a:cubicBezTo>
                      <a:cubicBezTo>
                        <a:pt x="1575" y="2976"/>
                        <a:pt x="1622" y="2974"/>
                        <a:pt x="1669" y="2969"/>
                      </a:cubicBezTo>
                      <a:cubicBezTo>
                        <a:pt x="2069" y="2936"/>
                        <a:pt x="2402" y="2736"/>
                        <a:pt x="2636" y="2436"/>
                      </a:cubicBezTo>
                      <a:cubicBezTo>
                        <a:pt x="2869" y="2035"/>
                        <a:pt x="2936" y="1568"/>
                        <a:pt x="2803" y="1135"/>
                      </a:cubicBezTo>
                      <a:cubicBezTo>
                        <a:pt x="2669" y="668"/>
                        <a:pt x="2336" y="267"/>
                        <a:pt x="1869" y="67"/>
                      </a:cubicBezTo>
                      <a:cubicBezTo>
                        <a:pt x="1746" y="23"/>
                        <a:pt x="1617" y="1"/>
                        <a:pt x="14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5"/>
                <p:cNvSpPr/>
                <p:nvPr/>
              </p:nvSpPr>
              <p:spPr>
                <a:xfrm>
                  <a:off x="3168624" y="2798171"/>
                  <a:ext cx="114841" cy="103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2861" extrusionOk="0">
                      <a:moveTo>
                        <a:pt x="1416" y="1"/>
                      </a:moveTo>
                      <a:cubicBezTo>
                        <a:pt x="1050" y="1"/>
                        <a:pt x="698" y="138"/>
                        <a:pt x="401" y="386"/>
                      </a:cubicBezTo>
                      <a:cubicBezTo>
                        <a:pt x="134" y="652"/>
                        <a:pt x="1" y="1053"/>
                        <a:pt x="67" y="1420"/>
                      </a:cubicBezTo>
                      <a:cubicBezTo>
                        <a:pt x="134" y="1787"/>
                        <a:pt x="301" y="2120"/>
                        <a:pt x="534" y="2387"/>
                      </a:cubicBezTo>
                      <a:cubicBezTo>
                        <a:pt x="701" y="2587"/>
                        <a:pt x="935" y="2754"/>
                        <a:pt x="1168" y="2854"/>
                      </a:cubicBezTo>
                      <a:cubicBezTo>
                        <a:pt x="1199" y="2858"/>
                        <a:pt x="1229" y="2861"/>
                        <a:pt x="1257" y="2861"/>
                      </a:cubicBezTo>
                      <a:cubicBezTo>
                        <a:pt x="1440" y="2861"/>
                        <a:pt x="1571" y="2774"/>
                        <a:pt x="1802" y="2687"/>
                      </a:cubicBezTo>
                      <a:cubicBezTo>
                        <a:pt x="2135" y="2554"/>
                        <a:pt x="2436" y="2387"/>
                        <a:pt x="2736" y="2153"/>
                      </a:cubicBezTo>
                      <a:cubicBezTo>
                        <a:pt x="3036" y="1887"/>
                        <a:pt x="3170" y="1453"/>
                        <a:pt x="3036" y="1086"/>
                      </a:cubicBezTo>
                      <a:cubicBezTo>
                        <a:pt x="2836" y="552"/>
                        <a:pt x="2369" y="152"/>
                        <a:pt x="1802" y="52"/>
                      </a:cubicBezTo>
                      <a:cubicBezTo>
                        <a:pt x="1673" y="17"/>
                        <a:pt x="1543" y="1"/>
                        <a:pt x="14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5"/>
                <p:cNvSpPr/>
                <p:nvPr/>
              </p:nvSpPr>
              <p:spPr>
                <a:xfrm>
                  <a:off x="3064695" y="2810415"/>
                  <a:ext cx="107596" cy="104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83" extrusionOk="0">
                      <a:moveTo>
                        <a:pt x="1560" y="1"/>
                      </a:moveTo>
                      <a:cubicBezTo>
                        <a:pt x="1394" y="1"/>
                        <a:pt x="1228" y="28"/>
                        <a:pt x="1068" y="81"/>
                      </a:cubicBezTo>
                      <a:cubicBezTo>
                        <a:pt x="868" y="148"/>
                        <a:pt x="668" y="281"/>
                        <a:pt x="501" y="414"/>
                      </a:cubicBezTo>
                      <a:cubicBezTo>
                        <a:pt x="368" y="548"/>
                        <a:pt x="234" y="715"/>
                        <a:pt x="168" y="915"/>
                      </a:cubicBezTo>
                      <a:cubicBezTo>
                        <a:pt x="1" y="1248"/>
                        <a:pt x="1" y="1649"/>
                        <a:pt x="201" y="2016"/>
                      </a:cubicBezTo>
                      <a:cubicBezTo>
                        <a:pt x="368" y="2349"/>
                        <a:pt x="635" y="2616"/>
                        <a:pt x="968" y="2749"/>
                      </a:cubicBezTo>
                      <a:cubicBezTo>
                        <a:pt x="1135" y="2816"/>
                        <a:pt x="1302" y="2850"/>
                        <a:pt x="1469" y="2883"/>
                      </a:cubicBezTo>
                      <a:cubicBezTo>
                        <a:pt x="1635" y="2883"/>
                        <a:pt x="1802" y="2883"/>
                        <a:pt x="1969" y="2816"/>
                      </a:cubicBezTo>
                      <a:cubicBezTo>
                        <a:pt x="2303" y="2716"/>
                        <a:pt x="2569" y="2483"/>
                        <a:pt x="2736" y="2182"/>
                      </a:cubicBezTo>
                      <a:cubicBezTo>
                        <a:pt x="2903" y="1849"/>
                        <a:pt x="2970" y="1482"/>
                        <a:pt x="2936" y="1115"/>
                      </a:cubicBezTo>
                      <a:cubicBezTo>
                        <a:pt x="2870" y="715"/>
                        <a:pt x="2636" y="381"/>
                        <a:pt x="2303" y="181"/>
                      </a:cubicBezTo>
                      <a:cubicBezTo>
                        <a:pt x="2062" y="61"/>
                        <a:pt x="1810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5"/>
                <p:cNvSpPr/>
                <p:nvPr/>
              </p:nvSpPr>
              <p:spPr>
                <a:xfrm>
                  <a:off x="2954173" y="2855479"/>
                  <a:ext cx="129912" cy="104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2882" extrusionOk="0">
                      <a:moveTo>
                        <a:pt x="2011" y="0"/>
                      </a:moveTo>
                      <a:cubicBezTo>
                        <a:pt x="999" y="0"/>
                        <a:pt x="0" y="1121"/>
                        <a:pt x="784" y="2273"/>
                      </a:cubicBezTo>
                      <a:cubicBezTo>
                        <a:pt x="1064" y="2660"/>
                        <a:pt x="1511" y="2881"/>
                        <a:pt x="1972" y="2881"/>
                      </a:cubicBezTo>
                      <a:cubicBezTo>
                        <a:pt x="2225" y="2881"/>
                        <a:pt x="2482" y="2815"/>
                        <a:pt x="2718" y="2673"/>
                      </a:cubicBezTo>
                      <a:cubicBezTo>
                        <a:pt x="3352" y="2273"/>
                        <a:pt x="3586" y="1439"/>
                        <a:pt x="3219" y="772"/>
                      </a:cubicBezTo>
                      <a:cubicBezTo>
                        <a:pt x="2920" y="225"/>
                        <a:pt x="2464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5"/>
                <p:cNvSpPr/>
                <p:nvPr/>
              </p:nvSpPr>
              <p:spPr>
                <a:xfrm>
                  <a:off x="2866690" y="2915359"/>
                  <a:ext cx="131615" cy="105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3" h="2915" extrusionOk="0">
                      <a:moveTo>
                        <a:pt x="2054" y="1"/>
                      </a:moveTo>
                      <a:cubicBezTo>
                        <a:pt x="987" y="1"/>
                        <a:pt x="1" y="1273"/>
                        <a:pt x="897" y="2388"/>
                      </a:cubicBezTo>
                      <a:cubicBezTo>
                        <a:pt x="1186" y="2735"/>
                        <a:pt x="1598" y="2914"/>
                        <a:pt x="2016" y="2914"/>
                      </a:cubicBezTo>
                      <a:cubicBezTo>
                        <a:pt x="2322" y="2914"/>
                        <a:pt x="2631" y="2818"/>
                        <a:pt x="2898" y="2621"/>
                      </a:cubicBezTo>
                      <a:cubicBezTo>
                        <a:pt x="3499" y="2121"/>
                        <a:pt x="3632" y="1253"/>
                        <a:pt x="3199" y="620"/>
                      </a:cubicBezTo>
                      <a:cubicBezTo>
                        <a:pt x="2870" y="181"/>
                        <a:pt x="2456" y="1"/>
                        <a:pt x="20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5"/>
                <p:cNvSpPr/>
                <p:nvPr/>
              </p:nvSpPr>
              <p:spPr>
                <a:xfrm>
                  <a:off x="2785112" y="2980238"/>
                  <a:ext cx="144765" cy="10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2928" extrusionOk="0">
                      <a:moveTo>
                        <a:pt x="2025" y="0"/>
                      </a:moveTo>
                      <a:cubicBezTo>
                        <a:pt x="979" y="0"/>
                        <a:pt x="1" y="1218"/>
                        <a:pt x="847" y="2331"/>
                      </a:cubicBezTo>
                      <a:cubicBezTo>
                        <a:pt x="1168" y="2753"/>
                        <a:pt x="1574" y="2928"/>
                        <a:pt x="1971" y="2928"/>
                      </a:cubicBezTo>
                      <a:cubicBezTo>
                        <a:pt x="3018" y="2928"/>
                        <a:pt x="3996" y="1709"/>
                        <a:pt x="3149" y="597"/>
                      </a:cubicBezTo>
                      <a:cubicBezTo>
                        <a:pt x="2828" y="175"/>
                        <a:pt x="2422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2702447" y="3040154"/>
                  <a:ext cx="140128" cy="106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8" h="2935" extrusionOk="0">
                      <a:moveTo>
                        <a:pt x="1944" y="1"/>
                      </a:moveTo>
                      <a:cubicBezTo>
                        <a:pt x="956" y="1"/>
                        <a:pt x="1" y="1041"/>
                        <a:pt x="628" y="2178"/>
                      </a:cubicBezTo>
                      <a:cubicBezTo>
                        <a:pt x="926" y="2714"/>
                        <a:pt x="1381" y="2935"/>
                        <a:pt x="1835" y="2935"/>
                      </a:cubicBezTo>
                      <a:cubicBezTo>
                        <a:pt x="2852" y="2935"/>
                        <a:pt x="3867" y="1830"/>
                        <a:pt x="3129" y="677"/>
                      </a:cubicBezTo>
                      <a:cubicBezTo>
                        <a:pt x="2815" y="200"/>
                        <a:pt x="2376" y="1"/>
                        <a:pt x="19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5"/>
                <p:cNvSpPr/>
                <p:nvPr/>
              </p:nvSpPr>
              <p:spPr>
                <a:xfrm>
                  <a:off x="2612537" y="3087428"/>
                  <a:ext cx="125963" cy="10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7" h="2934" extrusionOk="0">
                      <a:moveTo>
                        <a:pt x="1836" y="1"/>
                      </a:moveTo>
                      <a:cubicBezTo>
                        <a:pt x="919" y="1"/>
                        <a:pt x="0" y="865"/>
                        <a:pt x="474" y="2007"/>
                      </a:cubicBezTo>
                      <a:cubicBezTo>
                        <a:pt x="574" y="2374"/>
                        <a:pt x="875" y="2641"/>
                        <a:pt x="1208" y="2808"/>
                      </a:cubicBezTo>
                      <a:cubicBezTo>
                        <a:pt x="1392" y="2891"/>
                        <a:pt x="1592" y="2933"/>
                        <a:pt x="1792" y="2933"/>
                      </a:cubicBezTo>
                      <a:cubicBezTo>
                        <a:pt x="1992" y="2933"/>
                        <a:pt x="2192" y="2891"/>
                        <a:pt x="2376" y="2808"/>
                      </a:cubicBezTo>
                      <a:cubicBezTo>
                        <a:pt x="3143" y="2508"/>
                        <a:pt x="3476" y="1607"/>
                        <a:pt x="3110" y="873"/>
                      </a:cubicBezTo>
                      <a:cubicBezTo>
                        <a:pt x="2838" y="260"/>
                        <a:pt x="2337" y="1"/>
                        <a:pt x="18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5"/>
                <p:cNvSpPr/>
                <p:nvPr/>
              </p:nvSpPr>
              <p:spPr>
                <a:xfrm>
                  <a:off x="2522157" y="3124305"/>
                  <a:ext cx="112414" cy="10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2885" extrusionOk="0">
                      <a:moveTo>
                        <a:pt x="1562" y="1"/>
                      </a:moveTo>
                      <a:cubicBezTo>
                        <a:pt x="1431" y="1"/>
                        <a:pt x="1300" y="20"/>
                        <a:pt x="1168" y="55"/>
                      </a:cubicBezTo>
                      <a:cubicBezTo>
                        <a:pt x="434" y="289"/>
                        <a:pt x="1" y="1056"/>
                        <a:pt x="167" y="1823"/>
                      </a:cubicBezTo>
                      <a:cubicBezTo>
                        <a:pt x="332" y="2456"/>
                        <a:pt x="928" y="2884"/>
                        <a:pt x="1562" y="2884"/>
                      </a:cubicBezTo>
                      <a:cubicBezTo>
                        <a:pt x="1697" y="2884"/>
                        <a:pt x="1834" y="2865"/>
                        <a:pt x="1969" y="2824"/>
                      </a:cubicBezTo>
                      <a:cubicBezTo>
                        <a:pt x="2369" y="2724"/>
                        <a:pt x="2702" y="2457"/>
                        <a:pt x="2869" y="2124"/>
                      </a:cubicBezTo>
                      <a:cubicBezTo>
                        <a:pt x="3069" y="1757"/>
                        <a:pt x="3103" y="1356"/>
                        <a:pt x="2969" y="1023"/>
                      </a:cubicBezTo>
                      <a:cubicBezTo>
                        <a:pt x="2836" y="656"/>
                        <a:pt x="2569" y="356"/>
                        <a:pt x="2235" y="189"/>
                      </a:cubicBezTo>
                      <a:cubicBezTo>
                        <a:pt x="2022" y="61"/>
                        <a:pt x="1794" y="1"/>
                        <a:pt x="15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5"/>
                <p:cNvSpPr/>
                <p:nvPr/>
              </p:nvSpPr>
              <p:spPr>
                <a:xfrm>
                  <a:off x="2417902" y="3147707"/>
                  <a:ext cx="118645" cy="10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2888" extrusionOk="0">
                      <a:moveTo>
                        <a:pt x="1660" y="1"/>
                      </a:moveTo>
                      <a:cubicBezTo>
                        <a:pt x="836" y="1"/>
                        <a:pt x="0" y="644"/>
                        <a:pt x="210" y="1711"/>
                      </a:cubicBezTo>
                      <a:cubicBezTo>
                        <a:pt x="381" y="2526"/>
                        <a:pt x="1000" y="2887"/>
                        <a:pt x="1620" y="2887"/>
                      </a:cubicBezTo>
                      <a:cubicBezTo>
                        <a:pt x="2446" y="2887"/>
                        <a:pt x="3274" y="2245"/>
                        <a:pt x="3045" y="1177"/>
                      </a:cubicBezTo>
                      <a:cubicBezTo>
                        <a:pt x="2888" y="362"/>
                        <a:pt x="2277" y="1"/>
                        <a:pt x="1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5"/>
                <p:cNvSpPr/>
                <p:nvPr/>
              </p:nvSpPr>
              <p:spPr>
                <a:xfrm>
                  <a:off x="2317595" y="3165203"/>
                  <a:ext cx="113899" cy="105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" h="2906" extrusionOk="0">
                      <a:moveTo>
                        <a:pt x="1585" y="0"/>
                      </a:moveTo>
                      <a:cubicBezTo>
                        <a:pt x="799" y="0"/>
                        <a:pt x="0" y="582"/>
                        <a:pt x="110" y="1628"/>
                      </a:cubicBezTo>
                      <a:cubicBezTo>
                        <a:pt x="216" y="2501"/>
                        <a:pt x="871" y="2906"/>
                        <a:pt x="1531" y="2906"/>
                      </a:cubicBezTo>
                      <a:cubicBezTo>
                        <a:pt x="2334" y="2906"/>
                        <a:pt x="3144" y="2308"/>
                        <a:pt x="2979" y="1228"/>
                      </a:cubicBezTo>
                      <a:cubicBezTo>
                        <a:pt x="2859" y="388"/>
                        <a:pt x="2227" y="0"/>
                        <a:pt x="15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5"/>
                <p:cNvSpPr/>
                <p:nvPr/>
              </p:nvSpPr>
              <p:spPr>
                <a:xfrm>
                  <a:off x="2214427" y="3176071"/>
                  <a:ext cx="111037" cy="10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5" h="2890" extrusionOk="0">
                      <a:moveTo>
                        <a:pt x="1539" y="0"/>
                      </a:moveTo>
                      <a:cubicBezTo>
                        <a:pt x="772" y="0"/>
                        <a:pt x="1" y="549"/>
                        <a:pt x="90" y="1562"/>
                      </a:cubicBezTo>
                      <a:cubicBezTo>
                        <a:pt x="167" y="2466"/>
                        <a:pt x="843" y="2890"/>
                        <a:pt x="1521" y="2890"/>
                      </a:cubicBezTo>
                      <a:cubicBezTo>
                        <a:pt x="2292" y="2890"/>
                        <a:pt x="3065" y="2341"/>
                        <a:pt x="2958" y="1328"/>
                      </a:cubicBezTo>
                      <a:cubicBezTo>
                        <a:pt x="2880" y="424"/>
                        <a:pt x="2212" y="0"/>
                        <a:pt x="15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5"/>
                <p:cNvSpPr/>
                <p:nvPr/>
              </p:nvSpPr>
              <p:spPr>
                <a:xfrm>
                  <a:off x="2109955" y="3183751"/>
                  <a:ext cx="124659" cy="10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1" h="2890" extrusionOk="0">
                      <a:moveTo>
                        <a:pt x="1530" y="1"/>
                      </a:moveTo>
                      <a:cubicBezTo>
                        <a:pt x="738" y="1"/>
                        <a:pt x="0" y="649"/>
                        <a:pt x="71" y="1550"/>
                      </a:cubicBezTo>
                      <a:cubicBezTo>
                        <a:pt x="135" y="2310"/>
                        <a:pt x="769" y="2889"/>
                        <a:pt x="1489" y="2889"/>
                      </a:cubicBezTo>
                      <a:cubicBezTo>
                        <a:pt x="1528" y="2889"/>
                        <a:pt x="1567" y="2888"/>
                        <a:pt x="1606" y="2884"/>
                      </a:cubicBezTo>
                      <a:cubicBezTo>
                        <a:pt x="2907" y="2818"/>
                        <a:pt x="3441" y="1216"/>
                        <a:pt x="2473" y="349"/>
                      </a:cubicBezTo>
                      <a:cubicBezTo>
                        <a:pt x="2184" y="108"/>
                        <a:pt x="1853" y="1"/>
                        <a:pt x="1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5"/>
                <p:cNvSpPr/>
                <p:nvPr/>
              </p:nvSpPr>
              <p:spPr>
                <a:xfrm>
                  <a:off x="2005157" y="3191032"/>
                  <a:ext cx="124333" cy="104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2889" extrusionOk="0">
                      <a:moveTo>
                        <a:pt x="1526" y="1"/>
                      </a:moveTo>
                      <a:cubicBezTo>
                        <a:pt x="734" y="1"/>
                        <a:pt x="1" y="656"/>
                        <a:pt x="96" y="1582"/>
                      </a:cubicBezTo>
                      <a:cubicBezTo>
                        <a:pt x="159" y="2340"/>
                        <a:pt x="760" y="2889"/>
                        <a:pt x="1503" y="2889"/>
                      </a:cubicBezTo>
                      <a:cubicBezTo>
                        <a:pt x="1545" y="2889"/>
                        <a:pt x="1587" y="2887"/>
                        <a:pt x="1630" y="2883"/>
                      </a:cubicBezTo>
                      <a:cubicBezTo>
                        <a:pt x="2931" y="2817"/>
                        <a:pt x="3431" y="1182"/>
                        <a:pt x="2464" y="348"/>
                      </a:cubicBezTo>
                      <a:cubicBezTo>
                        <a:pt x="2176" y="108"/>
                        <a:pt x="1846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5"/>
                <p:cNvSpPr/>
                <p:nvPr/>
              </p:nvSpPr>
              <p:spPr>
                <a:xfrm>
                  <a:off x="1898656" y="3202878"/>
                  <a:ext cx="115348" cy="10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2898" extrusionOk="0">
                      <a:moveTo>
                        <a:pt x="1609" y="0"/>
                      </a:moveTo>
                      <a:cubicBezTo>
                        <a:pt x="806" y="0"/>
                        <a:pt x="1" y="603"/>
                        <a:pt x="167" y="1656"/>
                      </a:cubicBezTo>
                      <a:cubicBezTo>
                        <a:pt x="287" y="2507"/>
                        <a:pt x="928" y="2897"/>
                        <a:pt x="1576" y="2897"/>
                      </a:cubicBezTo>
                      <a:cubicBezTo>
                        <a:pt x="2375" y="2897"/>
                        <a:pt x="3183" y="2305"/>
                        <a:pt x="3036" y="1255"/>
                      </a:cubicBezTo>
                      <a:cubicBezTo>
                        <a:pt x="2902" y="392"/>
                        <a:pt x="2256" y="0"/>
                        <a:pt x="16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5"/>
                <p:cNvSpPr/>
                <p:nvPr/>
              </p:nvSpPr>
              <p:spPr>
                <a:xfrm>
                  <a:off x="1789764" y="3223345"/>
                  <a:ext cx="119804" cy="103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" h="2866" extrusionOk="0">
                      <a:moveTo>
                        <a:pt x="1816" y="1"/>
                      </a:moveTo>
                      <a:cubicBezTo>
                        <a:pt x="918" y="1"/>
                        <a:pt x="0" y="773"/>
                        <a:pt x="404" y="1925"/>
                      </a:cubicBezTo>
                      <a:cubicBezTo>
                        <a:pt x="628" y="2512"/>
                        <a:pt x="1204" y="2865"/>
                        <a:pt x="1817" y="2865"/>
                      </a:cubicBezTo>
                      <a:cubicBezTo>
                        <a:pt x="1935" y="2865"/>
                        <a:pt x="2054" y="2852"/>
                        <a:pt x="2172" y="2825"/>
                      </a:cubicBezTo>
                      <a:cubicBezTo>
                        <a:pt x="2873" y="2592"/>
                        <a:pt x="3306" y="1825"/>
                        <a:pt x="3173" y="1091"/>
                      </a:cubicBezTo>
                      <a:cubicBezTo>
                        <a:pt x="2976" y="328"/>
                        <a:pt x="2400" y="1"/>
                        <a:pt x="18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534923" y="3981754"/>
                  <a:ext cx="107596" cy="10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42" extrusionOk="0">
                      <a:moveTo>
                        <a:pt x="1728" y="1"/>
                      </a:moveTo>
                      <a:cubicBezTo>
                        <a:pt x="1628" y="1"/>
                        <a:pt x="1530" y="12"/>
                        <a:pt x="1435" y="36"/>
                      </a:cubicBezTo>
                      <a:cubicBezTo>
                        <a:pt x="1068" y="102"/>
                        <a:pt x="735" y="269"/>
                        <a:pt x="434" y="503"/>
                      </a:cubicBezTo>
                      <a:cubicBezTo>
                        <a:pt x="167" y="770"/>
                        <a:pt x="1" y="1170"/>
                        <a:pt x="101" y="1570"/>
                      </a:cubicBezTo>
                      <a:cubicBezTo>
                        <a:pt x="167" y="2037"/>
                        <a:pt x="501" y="2437"/>
                        <a:pt x="935" y="2638"/>
                      </a:cubicBezTo>
                      <a:cubicBezTo>
                        <a:pt x="1188" y="2774"/>
                        <a:pt x="1463" y="2842"/>
                        <a:pt x="1742" y="2842"/>
                      </a:cubicBezTo>
                      <a:cubicBezTo>
                        <a:pt x="1941" y="2842"/>
                        <a:pt x="2141" y="2807"/>
                        <a:pt x="2336" y="2738"/>
                      </a:cubicBezTo>
                      <a:cubicBezTo>
                        <a:pt x="2703" y="2571"/>
                        <a:pt x="2936" y="2204"/>
                        <a:pt x="2969" y="1804"/>
                      </a:cubicBezTo>
                      <a:cubicBezTo>
                        <a:pt x="2969" y="1437"/>
                        <a:pt x="2903" y="1070"/>
                        <a:pt x="2769" y="770"/>
                      </a:cubicBezTo>
                      <a:cubicBezTo>
                        <a:pt x="2669" y="503"/>
                        <a:pt x="2502" y="269"/>
                        <a:pt x="2269" y="102"/>
                      </a:cubicBezTo>
                      <a:cubicBezTo>
                        <a:pt x="2097" y="38"/>
                        <a:pt x="1910" y="1"/>
                        <a:pt x="1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701666" y="3264569"/>
                  <a:ext cx="108827" cy="104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4" h="2879" extrusionOk="0">
                      <a:moveTo>
                        <a:pt x="1606" y="0"/>
                      </a:moveTo>
                      <a:cubicBezTo>
                        <a:pt x="885" y="0"/>
                        <a:pt x="237" y="519"/>
                        <a:pt x="68" y="1254"/>
                      </a:cubicBezTo>
                      <a:cubicBezTo>
                        <a:pt x="1" y="1654"/>
                        <a:pt x="134" y="2054"/>
                        <a:pt x="401" y="2321"/>
                      </a:cubicBezTo>
                      <a:cubicBezTo>
                        <a:pt x="635" y="2588"/>
                        <a:pt x="1002" y="2788"/>
                        <a:pt x="1369" y="2855"/>
                      </a:cubicBezTo>
                      <a:cubicBezTo>
                        <a:pt x="1450" y="2871"/>
                        <a:pt x="1532" y="2879"/>
                        <a:pt x="1613" y="2879"/>
                      </a:cubicBezTo>
                      <a:cubicBezTo>
                        <a:pt x="2199" y="2879"/>
                        <a:pt x="2757" y="2473"/>
                        <a:pt x="2903" y="1887"/>
                      </a:cubicBezTo>
                      <a:cubicBezTo>
                        <a:pt x="3003" y="1521"/>
                        <a:pt x="2970" y="1120"/>
                        <a:pt x="2836" y="787"/>
                      </a:cubicBezTo>
                      <a:cubicBezTo>
                        <a:pt x="2703" y="420"/>
                        <a:pt x="2369" y="153"/>
                        <a:pt x="2002" y="53"/>
                      </a:cubicBezTo>
                      <a:cubicBezTo>
                        <a:pt x="1870" y="17"/>
                        <a:pt x="1737" y="0"/>
                        <a:pt x="16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561512" y="3416714"/>
                  <a:ext cx="131252" cy="106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2940" extrusionOk="0">
                      <a:moveTo>
                        <a:pt x="1478" y="0"/>
                      </a:moveTo>
                      <a:cubicBezTo>
                        <a:pt x="1016" y="0"/>
                        <a:pt x="565" y="229"/>
                        <a:pt x="301" y="656"/>
                      </a:cubicBezTo>
                      <a:cubicBezTo>
                        <a:pt x="101" y="957"/>
                        <a:pt x="1" y="1357"/>
                        <a:pt x="67" y="1724"/>
                      </a:cubicBezTo>
                      <a:cubicBezTo>
                        <a:pt x="134" y="2124"/>
                        <a:pt x="367" y="2458"/>
                        <a:pt x="701" y="2658"/>
                      </a:cubicBezTo>
                      <a:lnTo>
                        <a:pt x="668" y="2658"/>
                      </a:lnTo>
                      <a:cubicBezTo>
                        <a:pt x="955" y="2855"/>
                        <a:pt x="1243" y="2940"/>
                        <a:pt x="1514" y="2940"/>
                      </a:cubicBezTo>
                      <a:cubicBezTo>
                        <a:pt x="2752" y="2940"/>
                        <a:pt x="3622" y="1165"/>
                        <a:pt x="2336" y="289"/>
                      </a:cubicBezTo>
                      <a:cubicBezTo>
                        <a:pt x="2075" y="94"/>
                        <a:pt x="1774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5"/>
                <p:cNvSpPr/>
                <p:nvPr/>
              </p:nvSpPr>
              <p:spPr>
                <a:xfrm>
                  <a:off x="1481093" y="3504415"/>
                  <a:ext cx="154474" cy="10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4" h="2945" extrusionOk="0">
                      <a:moveTo>
                        <a:pt x="2123" y="0"/>
                      </a:moveTo>
                      <a:cubicBezTo>
                        <a:pt x="801" y="0"/>
                        <a:pt x="1" y="1987"/>
                        <a:pt x="1487" y="2772"/>
                      </a:cubicBezTo>
                      <a:cubicBezTo>
                        <a:pt x="1727" y="2892"/>
                        <a:pt x="1959" y="2945"/>
                        <a:pt x="2178" y="2945"/>
                      </a:cubicBezTo>
                      <a:cubicBezTo>
                        <a:pt x="3478" y="2945"/>
                        <a:pt x="4263" y="1065"/>
                        <a:pt x="2921" y="237"/>
                      </a:cubicBezTo>
                      <a:cubicBezTo>
                        <a:pt x="2644" y="72"/>
                        <a:pt x="2374" y="0"/>
                        <a:pt x="2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5"/>
                <p:cNvSpPr/>
                <p:nvPr/>
              </p:nvSpPr>
              <p:spPr>
                <a:xfrm>
                  <a:off x="1618313" y="3331730"/>
                  <a:ext cx="112414" cy="10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2918" extrusionOk="0">
                      <a:moveTo>
                        <a:pt x="1668" y="0"/>
                      </a:moveTo>
                      <a:cubicBezTo>
                        <a:pt x="1268" y="33"/>
                        <a:pt x="868" y="234"/>
                        <a:pt x="601" y="534"/>
                      </a:cubicBezTo>
                      <a:cubicBezTo>
                        <a:pt x="0" y="1134"/>
                        <a:pt x="100" y="2135"/>
                        <a:pt x="768" y="2635"/>
                      </a:cubicBezTo>
                      <a:cubicBezTo>
                        <a:pt x="1028" y="2823"/>
                        <a:pt x="1338" y="2917"/>
                        <a:pt x="1647" y="2917"/>
                      </a:cubicBezTo>
                      <a:cubicBezTo>
                        <a:pt x="2051" y="2917"/>
                        <a:pt x="2452" y="2757"/>
                        <a:pt x="2736" y="2435"/>
                      </a:cubicBezTo>
                      <a:cubicBezTo>
                        <a:pt x="2969" y="2168"/>
                        <a:pt x="3103" y="1835"/>
                        <a:pt x="3069" y="1468"/>
                      </a:cubicBezTo>
                      <a:cubicBezTo>
                        <a:pt x="3069" y="1101"/>
                        <a:pt x="2936" y="734"/>
                        <a:pt x="2702" y="467"/>
                      </a:cubicBezTo>
                      <a:cubicBezTo>
                        <a:pt x="2435" y="167"/>
                        <a:pt x="2068" y="0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5"/>
                <p:cNvSpPr/>
                <p:nvPr/>
              </p:nvSpPr>
              <p:spPr>
                <a:xfrm>
                  <a:off x="1461206" y="3600340"/>
                  <a:ext cx="111218" cy="104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2883" extrusionOk="0">
                      <a:moveTo>
                        <a:pt x="1481" y="1"/>
                      </a:moveTo>
                      <a:cubicBezTo>
                        <a:pt x="893" y="1"/>
                        <a:pt x="343" y="357"/>
                        <a:pt x="168" y="958"/>
                      </a:cubicBezTo>
                      <a:cubicBezTo>
                        <a:pt x="1" y="1325"/>
                        <a:pt x="34" y="1758"/>
                        <a:pt x="201" y="2125"/>
                      </a:cubicBezTo>
                      <a:cubicBezTo>
                        <a:pt x="368" y="2459"/>
                        <a:pt x="668" y="2726"/>
                        <a:pt x="1035" y="2826"/>
                      </a:cubicBezTo>
                      <a:cubicBezTo>
                        <a:pt x="1173" y="2863"/>
                        <a:pt x="1315" y="2882"/>
                        <a:pt x="1457" y="2882"/>
                      </a:cubicBezTo>
                      <a:cubicBezTo>
                        <a:pt x="1693" y="2882"/>
                        <a:pt x="1927" y="2830"/>
                        <a:pt x="2136" y="2726"/>
                      </a:cubicBezTo>
                      <a:cubicBezTo>
                        <a:pt x="2469" y="2559"/>
                        <a:pt x="2703" y="2292"/>
                        <a:pt x="2836" y="1959"/>
                      </a:cubicBezTo>
                      <a:cubicBezTo>
                        <a:pt x="3070" y="1225"/>
                        <a:pt x="2736" y="457"/>
                        <a:pt x="2069" y="124"/>
                      </a:cubicBezTo>
                      <a:cubicBezTo>
                        <a:pt x="1877" y="40"/>
                        <a:pt x="1677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5"/>
                <p:cNvSpPr/>
                <p:nvPr/>
              </p:nvSpPr>
              <p:spPr>
                <a:xfrm>
                  <a:off x="1434653" y="3701045"/>
                  <a:ext cx="106364" cy="105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2915" extrusionOk="0">
                      <a:moveTo>
                        <a:pt x="1432" y="1"/>
                      </a:moveTo>
                      <a:cubicBezTo>
                        <a:pt x="1170" y="1"/>
                        <a:pt x="911" y="82"/>
                        <a:pt x="701" y="246"/>
                      </a:cubicBezTo>
                      <a:cubicBezTo>
                        <a:pt x="334" y="479"/>
                        <a:pt x="133" y="846"/>
                        <a:pt x="67" y="1247"/>
                      </a:cubicBezTo>
                      <a:cubicBezTo>
                        <a:pt x="0" y="1680"/>
                        <a:pt x="100" y="2114"/>
                        <a:pt x="367" y="2448"/>
                      </a:cubicBezTo>
                      <a:cubicBezTo>
                        <a:pt x="634" y="2748"/>
                        <a:pt x="1001" y="2915"/>
                        <a:pt x="1368" y="2915"/>
                      </a:cubicBezTo>
                      <a:cubicBezTo>
                        <a:pt x="1735" y="2915"/>
                        <a:pt x="2102" y="2781"/>
                        <a:pt x="2402" y="2548"/>
                      </a:cubicBezTo>
                      <a:cubicBezTo>
                        <a:pt x="2669" y="2347"/>
                        <a:pt x="2869" y="2014"/>
                        <a:pt x="2902" y="1680"/>
                      </a:cubicBezTo>
                      <a:cubicBezTo>
                        <a:pt x="2935" y="1313"/>
                        <a:pt x="2869" y="980"/>
                        <a:pt x="2669" y="680"/>
                      </a:cubicBezTo>
                      <a:cubicBezTo>
                        <a:pt x="2435" y="379"/>
                        <a:pt x="2135" y="146"/>
                        <a:pt x="1768" y="46"/>
                      </a:cubicBezTo>
                      <a:cubicBezTo>
                        <a:pt x="1658" y="16"/>
                        <a:pt x="1545" y="1"/>
                        <a:pt x="1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5"/>
                <p:cNvSpPr/>
                <p:nvPr/>
              </p:nvSpPr>
              <p:spPr>
                <a:xfrm>
                  <a:off x="1433421" y="3806605"/>
                  <a:ext cx="107596" cy="105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906" extrusionOk="0">
                      <a:moveTo>
                        <a:pt x="1402" y="1"/>
                      </a:moveTo>
                      <a:cubicBezTo>
                        <a:pt x="1001" y="1"/>
                        <a:pt x="634" y="167"/>
                        <a:pt x="401" y="468"/>
                      </a:cubicBezTo>
                      <a:cubicBezTo>
                        <a:pt x="134" y="801"/>
                        <a:pt x="1" y="1235"/>
                        <a:pt x="67" y="1635"/>
                      </a:cubicBezTo>
                      <a:cubicBezTo>
                        <a:pt x="134" y="2069"/>
                        <a:pt x="368" y="2469"/>
                        <a:pt x="735" y="2702"/>
                      </a:cubicBezTo>
                      <a:cubicBezTo>
                        <a:pt x="950" y="2832"/>
                        <a:pt x="1193" y="2905"/>
                        <a:pt x="1437" y="2905"/>
                      </a:cubicBezTo>
                      <a:cubicBezTo>
                        <a:pt x="1571" y="2905"/>
                        <a:pt x="1705" y="2883"/>
                        <a:pt x="1835" y="2836"/>
                      </a:cubicBezTo>
                      <a:cubicBezTo>
                        <a:pt x="2169" y="2702"/>
                        <a:pt x="2502" y="2469"/>
                        <a:pt x="2703" y="2169"/>
                      </a:cubicBezTo>
                      <a:cubicBezTo>
                        <a:pt x="2869" y="1869"/>
                        <a:pt x="2969" y="1535"/>
                        <a:pt x="2903" y="1201"/>
                      </a:cubicBezTo>
                      <a:cubicBezTo>
                        <a:pt x="2869" y="901"/>
                        <a:pt x="2669" y="601"/>
                        <a:pt x="2402" y="367"/>
                      </a:cubicBezTo>
                      <a:cubicBezTo>
                        <a:pt x="2136" y="134"/>
                        <a:pt x="1769" y="1"/>
                        <a:pt x="14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5"/>
                <p:cNvSpPr/>
                <p:nvPr/>
              </p:nvSpPr>
              <p:spPr>
                <a:xfrm>
                  <a:off x="1466060" y="3906732"/>
                  <a:ext cx="107596" cy="10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927" extrusionOk="0">
                      <a:moveTo>
                        <a:pt x="1457" y="1"/>
                      </a:moveTo>
                      <a:cubicBezTo>
                        <a:pt x="1282" y="1"/>
                        <a:pt x="1105" y="25"/>
                        <a:pt x="934" y="72"/>
                      </a:cubicBezTo>
                      <a:cubicBezTo>
                        <a:pt x="567" y="172"/>
                        <a:pt x="267" y="472"/>
                        <a:pt x="167" y="839"/>
                      </a:cubicBezTo>
                      <a:cubicBezTo>
                        <a:pt x="0" y="1239"/>
                        <a:pt x="34" y="1706"/>
                        <a:pt x="267" y="2073"/>
                      </a:cubicBezTo>
                      <a:cubicBezTo>
                        <a:pt x="367" y="2273"/>
                        <a:pt x="501" y="2474"/>
                        <a:pt x="701" y="2607"/>
                      </a:cubicBezTo>
                      <a:cubicBezTo>
                        <a:pt x="868" y="2740"/>
                        <a:pt x="1068" y="2841"/>
                        <a:pt x="1268" y="2907"/>
                      </a:cubicBezTo>
                      <a:cubicBezTo>
                        <a:pt x="1346" y="2920"/>
                        <a:pt x="1425" y="2927"/>
                        <a:pt x="1502" y="2927"/>
                      </a:cubicBezTo>
                      <a:cubicBezTo>
                        <a:pt x="1820" y="2927"/>
                        <a:pt x="2121" y="2815"/>
                        <a:pt x="2335" y="2574"/>
                      </a:cubicBezTo>
                      <a:cubicBezTo>
                        <a:pt x="2602" y="2307"/>
                        <a:pt x="2802" y="1973"/>
                        <a:pt x="2869" y="1640"/>
                      </a:cubicBezTo>
                      <a:cubicBezTo>
                        <a:pt x="2969" y="1306"/>
                        <a:pt x="2936" y="1006"/>
                        <a:pt x="2802" y="706"/>
                      </a:cubicBezTo>
                      <a:cubicBezTo>
                        <a:pt x="2602" y="439"/>
                        <a:pt x="2335" y="205"/>
                        <a:pt x="2035" y="105"/>
                      </a:cubicBezTo>
                      <a:cubicBezTo>
                        <a:pt x="1856" y="34"/>
                        <a:pt x="1658" y="1"/>
                        <a:pt x="14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3" name="Google Shape;553;p5"/>
              <p:cNvGrpSpPr/>
              <p:nvPr/>
            </p:nvGrpSpPr>
            <p:grpSpPr>
              <a:xfrm>
                <a:off x="1620740" y="2957235"/>
                <a:ext cx="1510498" cy="1128332"/>
                <a:chOff x="1620740" y="2957235"/>
                <a:chExt cx="1510498" cy="1128332"/>
              </a:xfrm>
            </p:grpSpPr>
            <p:sp>
              <p:nvSpPr>
                <p:cNvPr id="554" name="Google Shape;554;p5"/>
                <p:cNvSpPr/>
                <p:nvPr/>
              </p:nvSpPr>
              <p:spPr>
                <a:xfrm>
                  <a:off x="1643670" y="3107678"/>
                  <a:ext cx="1442905" cy="977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9" h="26993" extrusionOk="0">
                      <a:moveTo>
                        <a:pt x="38890" y="0"/>
                      </a:moveTo>
                      <a:cubicBezTo>
                        <a:pt x="38746" y="0"/>
                        <a:pt x="38596" y="54"/>
                        <a:pt x="38462" y="181"/>
                      </a:cubicBezTo>
                      <a:cubicBezTo>
                        <a:pt x="37694" y="915"/>
                        <a:pt x="36894" y="1649"/>
                        <a:pt x="36027" y="2282"/>
                      </a:cubicBezTo>
                      <a:cubicBezTo>
                        <a:pt x="34892" y="3050"/>
                        <a:pt x="33525" y="3316"/>
                        <a:pt x="32224" y="3650"/>
                      </a:cubicBezTo>
                      <a:cubicBezTo>
                        <a:pt x="30022" y="4250"/>
                        <a:pt x="27787" y="4751"/>
                        <a:pt x="25586" y="5318"/>
                      </a:cubicBezTo>
                      <a:cubicBezTo>
                        <a:pt x="21283" y="6419"/>
                        <a:pt x="16980" y="7620"/>
                        <a:pt x="12877" y="9354"/>
                      </a:cubicBezTo>
                      <a:cubicBezTo>
                        <a:pt x="9341" y="10855"/>
                        <a:pt x="6405" y="12723"/>
                        <a:pt x="4137" y="15892"/>
                      </a:cubicBezTo>
                      <a:cubicBezTo>
                        <a:pt x="2002" y="18961"/>
                        <a:pt x="801" y="22564"/>
                        <a:pt x="101" y="26199"/>
                      </a:cubicBezTo>
                      <a:cubicBezTo>
                        <a:pt x="1" y="26680"/>
                        <a:pt x="405" y="26992"/>
                        <a:pt x="781" y="26992"/>
                      </a:cubicBezTo>
                      <a:cubicBezTo>
                        <a:pt x="1031" y="26992"/>
                        <a:pt x="1268" y="26853"/>
                        <a:pt x="1335" y="26533"/>
                      </a:cubicBezTo>
                      <a:cubicBezTo>
                        <a:pt x="2036" y="22897"/>
                        <a:pt x="3203" y="19295"/>
                        <a:pt x="5438" y="16292"/>
                      </a:cubicBezTo>
                      <a:cubicBezTo>
                        <a:pt x="8240" y="12456"/>
                        <a:pt x="12510" y="10655"/>
                        <a:pt x="16880" y="9154"/>
                      </a:cubicBezTo>
                      <a:cubicBezTo>
                        <a:pt x="20916" y="7753"/>
                        <a:pt x="25085" y="6752"/>
                        <a:pt x="29222" y="5751"/>
                      </a:cubicBezTo>
                      <a:cubicBezTo>
                        <a:pt x="31257" y="5218"/>
                        <a:pt x="33558" y="4918"/>
                        <a:pt x="35493" y="4084"/>
                      </a:cubicBezTo>
                      <a:cubicBezTo>
                        <a:pt x="36961" y="3483"/>
                        <a:pt x="38195" y="2149"/>
                        <a:pt x="39362" y="1081"/>
                      </a:cubicBezTo>
                      <a:cubicBezTo>
                        <a:pt x="39828" y="641"/>
                        <a:pt x="39390" y="0"/>
                        <a:pt x="388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5"/>
                <p:cNvSpPr/>
                <p:nvPr/>
              </p:nvSpPr>
              <p:spPr>
                <a:xfrm>
                  <a:off x="2427900" y="3223816"/>
                  <a:ext cx="130781" cy="158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4381" extrusionOk="0">
                      <a:moveTo>
                        <a:pt x="3364" y="1"/>
                      </a:moveTo>
                      <a:cubicBezTo>
                        <a:pt x="3318" y="1"/>
                        <a:pt x="3272" y="23"/>
                        <a:pt x="3236" y="77"/>
                      </a:cubicBezTo>
                      <a:lnTo>
                        <a:pt x="3270" y="77"/>
                      </a:lnTo>
                      <a:cubicBezTo>
                        <a:pt x="2669" y="844"/>
                        <a:pt x="2002" y="1545"/>
                        <a:pt x="1335" y="2279"/>
                      </a:cubicBezTo>
                      <a:cubicBezTo>
                        <a:pt x="868" y="2812"/>
                        <a:pt x="34" y="3346"/>
                        <a:pt x="1" y="4113"/>
                      </a:cubicBezTo>
                      <a:cubicBezTo>
                        <a:pt x="1" y="4247"/>
                        <a:pt x="101" y="4380"/>
                        <a:pt x="234" y="4380"/>
                      </a:cubicBezTo>
                      <a:cubicBezTo>
                        <a:pt x="1068" y="4313"/>
                        <a:pt x="1602" y="3346"/>
                        <a:pt x="2035" y="2779"/>
                      </a:cubicBezTo>
                      <a:cubicBezTo>
                        <a:pt x="2636" y="1978"/>
                        <a:pt x="3103" y="1178"/>
                        <a:pt x="3537" y="311"/>
                      </a:cubicBezTo>
                      <a:cubicBezTo>
                        <a:pt x="3610" y="164"/>
                        <a:pt x="3487" y="1"/>
                        <a:pt x="33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5"/>
                <p:cNvSpPr/>
                <p:nvPr/>
              </p:nvSpPr>
              <p:spPr>
                <a:xfrm>
                  <a:off x="2116149" y="3293803"/>
                  <a:ext cx="154547" cy="18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6" h="5223" extrusionOk="0">
                      <a:moveTo>
                        <a:pt x="3967" y="1"/>
                      </a:moveTo>
                      <a:cubicBezTo>
                        <a:pt x="3926" y="1"/>
                        <a:pt x="3881" y="15"/>
                        <a:pt x="3837" y="46"/>
                      </a:cubicBezTo>
                      <a:cubicBezTo>
                        <a:pt x="2869" y="613"/>
                        <a:pt x="2035" y="1347"/>
                        <a:pt x="1301" y="2248"/>
                      </a:cubicBezTo>
                      <a:cubicBezTo>
                        <a:pt x="734" y="3015"/>
                        <a:pt x="1" y="3983"/>
                        <a:pt x="201" y="4983"/>
                      </a:cubicBezTo>
                      <a:cubicBezTo>
                        <a:pt x="225" y="5130"/>
                        <a:pt x="357" y="5223"/>
                        <a:pt x="491" y="5223"/>
                      </a:cubicBezTo>
                      <a:cubicBezTo>
                        <a:pt x="540" y="5223"/>
                        <a:pt x="590" y="5210"/>
                        <a:pt x="634" y="5183"/>
                      </a:cubicBezTo>
                      <a:cubicBezTo>
                        <a:pt x="1368" y="4616"/>
                        <a:pt x="1635" y="3716"/>
                        <a:pt x="2102" y="2949"/>
                      </a:cubicBezTo>
                      <a:cubicBezTo>
                        <a:pt x="2669" y="2015"/>
                        <a:pt x="3336" y="1147"/>
                        <a:pt x="4103" y="380"/>
                      </a:cubicBezTo>
                      <a:cubicBezTo>
                        <a:pt x="4265" y="245"/>
                        <a:pt x="4143" y="1"/>
                        <a:pt x="39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5"/>
                <p:cNvSpPr/>
                <p:nvPr/>
              </p:nvSpPr>
              <p:spPr>
                <a:xfrm>
                  <a:off x="2107709" y="3469458"/>
                  <a:ext cx="497911" cy="9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4" h="2740" extrusionOk="0">
                      <a:moveTo>
                        <a:pt x="467" y="1"/>
                      </a:moveTo>
                      <a:cubicBezTo>
                        <a:pt x="200" y="1"/>
                        <a:pt x="0" y="368"/>
                        <a:pt x="234" y="568"/>
                      </a:cubicBezTo>
                      <a:cubicBezTo>
                        <a:pt x="1868" y="1902"/>
                        <a:pt x="4437" y="2169"/>
                        <a:pt x="6471" y="2503"/>
                      </a:cubicBezTo>
                      <a:cubicBezTo>
                        <a:pt x="7576" y="2679"/>
                        <a:pt x="8630" y="2739"/>
                        <a:pt x="9679" y="2739"/>
                      </a:cubicBezTo>
                      <a:cubicBezTo>
                        <a:pt x="11006" y="2739"/>
                        <a:pt x="12328" y="2644"/>
                        <a:pt x="13743" y="2569"/>
                      </a:cubicBezTo>
                      <a:cubicBezTo>
                        <a:pt x="13743" y="2536"/>
                        <a:pt x="13743" y="2503"/>
                        <a:pt x="13743" y="2503"/>
                      </a:cubicBezTo>
                      <a:cubicBezTo>
                        <a:pt x="11341" y="2436"/>
                        <a:pt x="8740" y="1902"/>
                        <a:pt x="6405" y="1435"/>
                      </a:cubicBezTo>
                      <a:cubicBezTo>
                        <a:pt x="4470" y="1002"/>
                        <a:pt x="2435" y="34"/>
                        <a:pt x="4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5"/>
                <p:cNvSpPr/>
                <p:nvPr/>
              </p:nvSpPr>
              <p:spPr>
                <a:xfrm>
                  <a:off x="2674011" y="3266272"/>
                  <a:ext cx="457227" cy="78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1" h="2154" extrusionOk="0">
                      <a:moveTo>
                        <a:pt x="679" y="1"/>
                      </a:moveTo>
                      <a:cubicBezTo>
                        <a:pt x="279" y="1"/>
                        <a:pt x="1" y="552"/>
                        <a:pt x="412" y="773"/>
                      </a:cubicBezTo>
                      <a:cubicBezTo>
                        <a:pt x="2307" y="1779"/>
                        <a:pt x="4388" y="2153"/>
                        <a:pt x="6485" y="2153"/>
                      </a:cubicBezTo>
                      <a:cubicBezTo>
                        <a:pt x="8558" y="2153"/>
                        <a:pt x="10647" y="1788"/>
                        <a:pt x="12587" y="1307"/>
                      </a:cubicBezTo>
                      <a:cubicBezTo>
                        <a:pt x="12621" y="1307"/>
                        <a:pt x="12621" y="1240"/>
                        <a:pt x="12587" y="1240"/>
                      </a:cubicBezTo>
                      <a:lnTo>
                        <a:pt x="12587" y="1273"/>
                      </a:lnTo>
                      <a:cubicBezTo>
                        <a:pt x="11837" y="1372"/>
                        <a:pt x="11094" y="1415"/>
                        <a:pt x="10357" y="1415"/>
                      </a:cubicBezTo>
                      <a:cubicBezTo>
                        <a:pt x="7099" y="1415"/>
                        <a:pt x="3956" y="577"/>
                        <a:pt x="745" y="6"/>
                      </a:cubicBezTo>
                      <a:cubicBezTo>
                        <a:pt x="723" y="2"/>
                        <a:pt x="700" y="1"/>
                        <a:pt x="6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5"/>
                <p:cNvSpPr/>
                <p:nvPr/>
              </p:nvSpPr>
              <p:spPr>
                <a:xfrm>
                  <a:off x="2874479" y="3048341"/>
                  <a:ext cx="82744" cy="183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5056" extrusionOk="0">
                      <a:moveTo>
                        <a:pt x="2262" y="1"/>
                      </a:moveTo>
                      <a:cubicBezTo>
                        <a:pt x="2250" y="1"/>
                        <a:pt x="2233" y="18"/>
                        <a:pt x="2216" y="51"/>
                      </a:cubicBezTo>
                      <a:cubicBezTo>
                        <a:pt x="1916" y="918"/>
                        <a:pt x="1516" y="1819"/>
                        <a:pt x="1049" y="2653"/>
                      </a:cubicBezTo>
                      <a:cubicBezTo>
                        <a:pt x="715" y="3320"/>
                        <a:pt x="215" y="3987"/>
                        <a:pt x="48" y="4754"/>
                      </a:cubicBezTo>
                      <a:cubicBezTo>
                        <a:pt x="0" y="4922"/>
                        <a:pt x="142" y="5055"/>
                        <a:pt x="299" y="5055"/>
                      </a:cubicBezTo>
                      <a:cubicBezTo>
                        <a:pt x="361" y="5055"/>
                        <a:pt x="425" y="5035"/>
                        <a:pt x="482" y="4988"/>
                      </a:cubicBezTo>
                      <a:cubicBezTo>
                        <a:pt x="1816" y="3954"/>
                        <a:pt x="2083" y="1619"/>
                        <a:pt x="2283" y="51"/>
                      </a:cubicBezTo>
                      <a:cubicBezTo>
                        <a:pt x="2283" y="18"/>
                        <a:pt x="2275" y="1"/>
                        <a:pt x="2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5"/>
                <p:cNvSpPr/>
                <p:nvPr/>
              </p:nvSpPr>
              <p:spPr>
                <a:xfrm>
                  <a:off x="1620740" y="2957235"/>
                  <a:ext cx="322678" cy="1123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7" h="31012" extrusionOk="0">
                      <a:moveTo>
                        <a:pt x="843" y="1"/>
                      </a:moveTo>
                      <a:cubicBezTo>
                        <a:pt x="217" y="1"/>
                        <a:pt x="1" y="1022"/>
                        <a:pt x="701" y="1265"/>
                      </a:cubicBezTo>
                      <a:cubicBezTo>
                        <a:pt x="3336" y="2132"/>
                        <a:pt x="6538" y="3266"/>
                        <a:pt x="7272" y="6302"/>
                      </a:cubicBezTo>
                      <a:cubicBezTo>
                        <a:pt x="7839" y="8904"/>
                        <a:pt x="6772" y="12073"/>
                        <a:pt x="6004" y="14541"/>
                      </a:cubicBezTo>
                      <a:cubicBezTo>
                        <a:pt x="4437" y="19845"/>
                        <a:pt x="1968" y="24815"/>
                        <a:pt x="667" y="30219"/>
                      </a:cubicBezTo>
                      <a:cubicBezTo>
                        <a:pt x="547" y="30699"/>
                        <a:pt x="943" y="31012"/>
                        <a:pt x="1323" y="31012"/>
                      </a:cubicBezTo>
                      <a:cubicBezTo>
                        <a:pt x="1576" y="31012"/>
                        <a:pt x="1821" y="30873"/>
                        <a:pt x="1901" y="30553"/>
                      </a:cubicBezTo>
                      <a:cubicBezTo>
                        <a:pt x="3569" y="23714"/>
                        <a:pt x="7005" y="17443"/>
                        <a:pt x="8306" y="10472"/>
                      </a:cubicBezTo>
                      <a:cubicBezTo>
                        <a:pt x="8740" y="8036"/>
                        <a:pt x="8906" y="5535"/>
                        <a:pt x="7239" y="3500"/>
                      </a:cubicBezTo>
                      <a:cubicBezTo>
                        <a:pt x="5671" y="1599"/>
                        <a:pt x="3302" y="798"/>
                        <a:pt x="1034" y="31"/>
                      </a:cubicBezTo>
                      <a:cubicBezTo>
                        <a:pt x="967" y="10"/>
                        <a:pt x="903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1" name="Google Shape;561;p5"/>
              <p:cNvGrpSpPr/>
              <p:nvPr/>
            </p:nvGrpSpPr>
            <p:grpSpPr>
              <a:xfrm>
                <a:off x="1491417" y="2865151"/>
                <a:ext cx="1796867" cy="1294439"/>
                <a:chOff x="1491417" y="2865151"/>
                <a:chExt cx="1796867" cy="1294439"/>
              </a:xfrm>
            </p:grpSpPr>
            <p:sp>
              <p:nvSpPr>
                <p:cNvPr id="562" name="Google Shape;562;p5"/>
                <p:cNvSpPr/>
                <p:nvPr/>
              </p:nvSpPr>
              <p:spPr>
                <a:xfrm>
                  <a:off x="1643670" y="3996316"/>
                  <a:ext cx="67709" cy="8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2436" extrusionOk="0">
                      <a:moveTo>
                        <a:pt x="401" y="1"/>
                      </a:moveTo>
                      <a:lnTo>
                        <a:pt x="368" y="67"/>
                      </a:lnTo>
                      <a:lnTo>
                        <a:pt x="334" y="134"/>
                      </a:lnTo>
                      <a:lnTo>
                        <a:pt x="301" y="201"/>
                      </a:lnTo>
                      <a:lnTo>
                        <a:pt x="268" y="301"/>
                      </a:lnTo>
                      <a:lnTo>
                        <a:pt x="234" y="368"/>
                      </a:lnTo>
                      <a:lnTo>
                        <a:pt x="201" y="468"/>
                      </a:lnTo>
                      <a:lnTo>
                        <a:pt x="134" y="601"/>
                      </a:lnTo>
                      <a:lnTo>
                        <a:pt x="101" y="701"/>
                      </a:lnTo>
                      <a:lnTo>
                        <a:pt x="68" y="835"/>
                      </a:lnTo>
                      <a:lnTo>
                        <a:pt x="34" y="968"/>
                      </a:lnTo>
                      <a:lnTo>
                        <a:pt x="1" y="1101"/>
                      </a:lnTo>
                      <a:lnTo>
                        <a:pt x="1" y="1235"/>
                      </a:lnTo>
                      <a:lnTo>
                        <a:pt x="1" y="1402"/>
                      </a:lnTo>
                      <a:lnTo>
                        <a:pt x="1" y="1535"/>
                      </a:lnTo>
                      <a:lnTo>
                        <a:pt x="1" y="1735"/>
                      </a:lnTo>
                      <a:lnTo>
                        <a:pt x="1" y="1802"/>
                      </a:lnTo>
                      <a:lnTo>
                        <a:pt x="1" y="1869"/>
                      </a:lnTo>
                      <a:lnTo>
                        <a:pt x="1" y="1935"/>
                      </a:lnTo>
                      <a:lnTo>
                        <a:pt x="1" y="2002"/>
                      </a:lnTo>
                      <a:lnTo>
                        <a:pt x="1" y="2069"/>
                      </a:lnTo>
                      <a:lnTo>
                        <a:pt x="1" y="2135"/>
                      </a:lnTo>
                      <a:lnTo>
                        <a:pt x="34" y="2202"/>
                      </a:lnTo>
                      <a:lnTo>
                        <a:pt x="68" y="2236"/>
                      </a:lnTo>
                      <a:lnTo>
                        <a:pt x="101" y="2302"/>
                      </a:lnTo>
                      <a:lnTo>
                        <a:pt x="134" y="2369"/>
                      </a:lnTo>
                      <a:lnTo>
                        <a:pt x="334" y="2436"/>
                      </a:lnTo>
                      <a:lnTo>
                        <a:pt x="601" y="2436"/>
                      </a:lnTo>
                      <a:lnTo>
                        <a:pt x="635" y="2402"/>
                      </a:lnTo>
                      <a:lnTo>
                        <a:pt x="701" y="2402"/>
                      </a:lnTo>
                      <a:lnTo>
                        <a:pt x="768" y="2369"/>
                      </a:lnTo>
                      <a:lnTo>
                        <a:pt x="835" y="2336"/>
                      </a:lnTo>
                      <a:lnTo>
                        <a:pt x="868" y="2302"/>
                      </a:lnTo>
                      <a:lnTo>
                        <a:pt x="935" y="2269"/>
                      </a:lnTo>
                      <a:lnTo>
                        <a:pt x="1002" y="2236"/>
                      </a:lnTo>
                      <a:lnTo>
                        <a:pt x="1102" y="2135"/>
                      </a:lnTo>
                      <a:lnTo>
                        <a:pt x="1202" y="2035"/>
                      </a:lnTo>
                      <a:lnTo>
                        <a:pt x="1302" y="1935"/>
                      </a:lnTo>
                      <a:lnTo>
                        <a:pt x="1402" y="1835"/>
                      </a:lnTo>
                      <a:lnTo>
                        <a:pt x="1502" y="1702"/>
                      </a:lnTo>
                      <a:lnTo>
                        <a:pt x="1569" y="1602"/>
                      </a:lnTo>
                      <a:lnTo>
                        <a:pt x="1635" y="1468"/>
                      </a:lnTo>
                      <a:lnTo>
                        <a:pt x="1702" y="1368"/>
                      </a:lnTo>
                      <a:lnTo>
                        <a:pt x="1769" y="1268"/>
                      </a:lnTo>
                      <a:lnTo>
                        <a:pt x="1802" y="1135"/>
                      </a:lnTo>
                      <a:lnTo>
                        <a:pt x="1835" y="1035"/>
                      </a:lnTo>
                      <a:lnTo>
                        <a:pt x="1869" y="935"/>
                      </a:lnTo>
                      <a:lnTo>
                        <a:pt x="1869" y="835"/>
                      </a:lnTo>
                      <a:lnTo>
                        <a:pt x="1869" y="801"/>
                      </a:lnTo>
                      <a:lnTo>
                        <a:pt x="1869" y="601"/>
                      </a:lnTo>
                      <a:lnTo>
                        <a:pt x="1869" y="534"/>
                      </a:lnTo>
                      <a:lnTo>
                        <a:pt x="1869" y="501"/>
                      </a:lnTo>
                      <a:lnTo>
                        <a:pt x="1869" y="468"/>
                      </a:lnTo>
                      <a:lnTo>
                        <a:pt x="1869" y="434"/>
                      </a:lnTo>
                      <a:lnTo>
                        <a:pt x="1835" y="401"/>
                      </a:lnTo>
                      <a:lnTo>
                        <a:pt x="1769" y="301"/>
                      </a:lnTo>
                      <a:lnTo>
                        <a:pt x="1735" y="267"/>
                      </a:lnTo>
                      <a:lnTo>
                        <a:pt x="1702" y="234"/>
                      </a:lnTo>
                      <a:lnTo>
                        <a:pt x="1669" y="201"/>
                      </a:lnTo>
                      <a:lnTo>
                        <a:pt x="1102" y="201"/>
                      </a:lnTo>
                      <a:lnTo>
                        <a:pt x="1068" y="167"/>
                      </a:lnTo>
                      <a:lnTo>
                        <a:pt x="1035" y="134"/>
                      </a:lnTo>
                      <a:lnTo>
                        <a:pt x="968" y="101"/>
                      </a:lnTo>
                      <a:lnTo>
                        <a:pt x="935" y="67"/>
                      </a:lnTo>
                      <a:lnTo>
                        <a:pt x="901" y="34"/>
                      </a:lnTo>
                      <a:lnTo>
                        <a:pt x="868" y="1"/>
                      </a:lnTo>
                      <a:close/>
                    </a:path>
                  </a:pathLst>
                </a:custGeom>
                <a:solidFill>
                  <a:srgbClr val="FF80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5"/>
                <p:cNvSpPr/>
                <p:nvPr/>
              </p:nvSpPr>
              <p:spPr>
                <a:xfrm>
                  <a:off x="1646097" y="3996316"/>
                  <a:ext cx="66514" cy="8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2436" extrusionOk="0">
                      <a:moveTo>
                        <a:pt x="401" y="1"/>
                      </a:moveTo>
                      <a:lnTo>
                        <a:pt x="367" y="67"/>
                      </a:lnTo>
                      <a:lnTo>
                        <a:pt x="334" y="134"/>
                      </a:lnTo>
                      <a:lnTo>
                        <a:pt x="301" y="201"/>
                      </a:lnTo>
                      <a:lnTo>
                        <a:pt x="267" y="267"/>
                      </a:lnTo>
                      <a:lnTo>
                        <a:pt x="234" y="368"/>
                      </a:lnTo>
                      <a:lnTo>
                        <a:pt x="201" y="468"/>
                      </a:lnTo>
                      <a:lnTo>
                        <a:pt x="134" y="601"/>
                      </a:lnTo>
                      <a:lnTo>
                        <a:pt x="101" y="701"/>
                      </a:lnTo>
                      <a:lnTo>
                        <a:pt x="67" y="835"/>
                      </a:lnTo>
                      <a:lnTo>
                        <a:pt x="34" y="968"/>
                      </a:lnTo>
                      <a:lnTo>
                        <a:pt x="1" y="1101"/>
                      </a:lnTo>
                      <a:lnTo>
                        <a:pt x="1" y="1235"/>
                      </a:lnTo>
                      <a:lnTo>
                        <a:pt x="1" y="1368"/>
                      </a:lnTo>
                      <a:lnTo>
                        <a:pt x="1" y="1535"/>
                      </a:lnTo>
                      <a:lnTo>
                        <a:pt x="1" y="1735"/>
                      </a:lnTo>
                      <a:lnTo>
                        <a:pt x="1" y="1802"/>
                      </a:lnTo>
                      <a:lnTo>
                        <a:pt x="1" y="1869"/>
                      </a:lnTo>
                      <a:lnTo>
                        <a:pt x="1" y="1935"/>
                      </a:lnTo>
                      <a:lnTo>
                        <a:pt x="1" y="2002"/>
                      </a:lnTo>
                      <a:lnTo>
                        <a:pt x="1" y="2069"/>
                      </a:lnTo>
                      <a:lnTo>
                        <a:pt x="1" y="2135"/>
                      </a:lnTo>
                      <a:lnTo>
                        <a:pt x="34" y="2169"/>
                      </a:lnTo>
                      <a:lnTo>
                        <a:pt x="67" y="2236"/>
                      </a:lnTo>
                      <a:lnTo>
                        <a:pt x="101" y="2302"/>
                      </a:lnTo>
                      <a:lnTo>
                        <a:pt x="134" y="2336"/>
                      </a:lnTo>
                      <a:lnTo>
                        <a:pt x="134" y="2369"/>
                      </a:lnTo>
                      <a:lnTo>
                        <a:pt x="401" y="2436"/>
                      </a:lnTo>
                      <a:lnTo>
                        <a:pt x="634" y="2436"/>
                      </a:lnTo>
                      <a:lnTo>
                        <a:pt x="701" y="2402"/>
                      </a:lnTo>
                      <a:lnTo>
                        <a:pt x="768" y="2369"/>
                      </a:lnTo>
                      <a:lnTo>
                        <a:pt x="834" y="2336"/>
                      </a:lnTo>
                      <a:lnTo>
                        <a:pt x="868" y="2302"/>
                      </a:lnTo>
                      <a:lnTo>
                        <a:pt x="935" y="2269"/>
                      </a:lnTo>
                      <a:lnTo>
                        <a:pt x="1001" y="2236"/>
                      </a:lnTo>
                      <a:lnTo>
                        <a:pt x="1101" y="2135"/>
                      </a:lnTo>
                      <a:lnTo>
                        <a:pt x="1201" y="2035"/>
                      </a:lnTo>
                      <a:lnTo>
                        <a:pt x="1301" y="1935"/>
                      </a:lnTo>
                      <a:lnTo>
                        <a:pt x="1368" y="1735"/>
                      </a:lnTo>
                      <a:lnTo>
                        <a:pt x="1468" y="1635"/>
                      </a:lnTo>
                      <a:lnTo>
                        <a:pt x="1535" y="1502"/>
                      </a:lnTo>
                      <a:lnTo>
                        <a:pt x="1602" y="1402"/>
                      </a:lnTo>
                      <a:lnTo>
                        <a:pt x="1668" y="1268"/>
                      </a:lnTo>
                      <a:lnTo>
                        <a:pt x="1735" y="1168"/>
                      </a:lnTo>
                      <a:lnTo>
                        <a:pt x="1768" y="1068"/>
                      </a:lnTo>
                      <a:lnTo>
                        <a:pt x="1802" y="968"/>
                      </a:lnTo>
                      <a:lnTo>
                        <a:pt x="1835" y="868"/>
                      </a:lnTo>
                      <a:lnTo>
                        <a:pt x="1835" y="768"/>
                      </a:lnTo>
                      <a:lnTo>
                        <a:pt x="1835" y="701"/>
                      </a:lnTo>
                      <a:lnTo>
                        <a:pt x="1835" y="501"/>
                      </a:lnTo>
                      <a:lnTo>
                        <a:pt x="1835" y="468"/>
                      </a:lnTo>
                      <a:lnTo>
                        <a:pt x="1835" y="434"/>
                      </a:lnTo>
                      <a:lnTo>
                        <a:pt x="1835" y="401"/>
                      </a:lnTo>
                      <a:lnTo>
                        <a:pt x="1835" y="368"/>
                      </a:lnTo>
                      <a:lnTo>
                        <a:pt x="1835" y="334"/>
                      </a:lnTo>
                      <a:lnTo>
                        <a:pt x="1802" y="301"/>
                      </a:lnTo>
                      <a:lnTo>
                        <a:pt x="1768" y="267"/>
                      </a:lnTo>
                      <a:lnTo>
                        <a:pt x="1735" y="267"/>
                      </a:lnTo>
                      <a:lnTo>
                        <a:pt x="1702" y="234"/>
                      </a:lnTo>
                      <a:lnTo>
                        <a:pt x="1668" y="201"/>
                      </a:lnTo>
                      <a:lnTo>
                        <a:pt x="1101" y="201"/>
                      </a:lnTo>
                      <a:lnTo>
                        <a:pt x="1068" y="167"/>
                      </a:lnTo>
                      <a:lnTo>
                        <a:pt x="1035" y="134"/>
                      </a:lnTo>
                      <a:lnTo>
                        <a:pt x="968" y="101"/>
                      </a:lnTo>
                      <a:lnTo>
                        <a:pt x="935" y="67"/>
                      </a:lnTo>
                      <a:lnTo>
                        <a:pt x="901" y="34"/>
                      </a:lnTo>
                      <a:lnTo>
                        <a:pt x="868" y="1"/>
                      </a:lnTo>
                      <a:close/>
                    </a:path>
                  </a:pathLst>
                </a:custGeom>
                <a:solidFill>
                  <a:srgbClr val="FF80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5"/>
                <p:cNvSpPr/>
                <p:nvPr/>
              </p:nvSpPr>
              <p:spPr>
                <a:xfrm>
                  <a:off x="1559049" y="3579329"/>
                  <a:ext cx="145164" cy="104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" h="2875" extrusionOk="0">
                      <a:moveTo>
                        <a:pt x="1875" y="1"/>
                      </a:moveTo>
                      <a:cubicBezTo>
                        <a:pt x="0" y="1"/>
                        <a:pt x="0" y="2874"/>
                        <a:pt x="1875" y="2874"/>
                      </a:cubicBezTo>
                      <a:cubicBezTo>
                        <a:pt x="1906" y="2874"/>
                        <a:pt x="1938" y="2874"/>
                        <a:pt x="1970" y="2872"/>
                      </a:cubicBezTo>
                      <a:lnTo>
                        <a:pt x="2037" y="2872"/>
                      </a:lnTo>
                      <a:cubicBezTo>
                        <a:pt x="2069" y="2874"/>
                        <a:pt x="2100" y="2874"/>
                        <a:pt x="2131" y="2874"/>
                      </a:cubicBezTo>
                      <a:cubicBezTo>
                        <a:pt x="4006" y="2874"/>
                        <a:pt x="4006" y="1"/>
                        <a:pt x="2131" y="1"/>
                      </a:cubicBezTo>
                      <a:cubicBezTo>
                        <a:pt x="2100" y="1"/>
                        <a:pt x="2069" y="2"/>
                        <a:pt x="2037" y="3"/>
                      </a:cubicBezTo>
                      <a:lnTo>
                        <a:pt x="1970" y="3"/>
                      </a:lnTo>
                      <a:cubicBezTo>
                        <a:pt x="1938" y="2"/>
                        <a:pt x="1906" y="1"/>
                        <a:pt x="18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5"/>
                <p:cNvSpPr/>
                <p:nvPr/>
              </p:nvSpPr>
              <p:spPr>
                <a:xfrm>
                  <a:off x="1786251" y="3489998"/>
                  <a:ext cx="132991" cy="10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2837" extrusionOk="0">
                      <a:moveTo>
                        <a:pt x="1836" y="1"/>
                      </a:moveTo>
                      <a:cubicBezTo>
                        <a:pt x="1" y="1"/>
                        <a:pt x="1" y="2836"/>
                        <a:pt x="1836" y="2836"/>
                      </a:cubicBezTo>
                      <a:cubicBezTo>
                        <a:pt x="3670" y="2836"/>
                        <a:pt x="3670" y="1"/>
                        <a:pt x="18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5"/>
                <p:cNvSpPr/>
                <p:nvPr/>
              </p:nvSpPr>
              <p:spPr>
                <a:xfrm>
                  <a:off x="1537350" y="3805881"/>
                  <a:ext cx="108791" cy="10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3032" extrusionOk="0">
                      <a:moveTo>
                        <a:pt x="1555" y="1"/>
                      </a:moveTo>
                      <a:cubicBezTo>
                        <a:pt x="1086" y="1"/>
                        <a:pt x="615" y="233"/>
                        <a:pt x="334" y="721"/>
                      </a:cubicBezTo>
                      <a:lnTo>
                        <a:pt x="234" y="888"/>
                      </a:lnTo>
                      <a:cubicBezTo>
                        <a:pt x="34" y="1221"/>
                        <a:pt x="0" y="1622"/>
                        <a:pt x="100" y="1989"/>
                      </a:cubicBezTo>
                      <a:cubicBezTo>
                        <a:pt x="288" y="2662"/>
                        <a:pt x="874" y="3032"/>
                        <a:pt x="1470" y="3032"/>
                      </a:cubicBezTo>
                      <a:cubicBezTo>
                        <a:pt x="1937" y="3032"/>
                        <a:pt x="2409" y="2805"/>
                        <a:pt x="2702" y="2322"/>
                      </a:cubicBezTo>
                      <a:lnTo>
                        <a:pt x="2769" y="2155"/>
                      </a:lnTo>
                      <a:cubicBezTo>
                        <a:pt x="2969" y="1822"/>
                        <a:pt x="3003" y="1422"/>
                        <a:pt x="2936" y="1055"/>
                      </a:cubicBezTo>
                      <a:cubicBezTo>
                        <a:pt x="2732" y="367"/>
                        <a:pt x="2145" y="1"/>
                        <a:pt x="15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5"/>
                <p:cNvSpPr/>
                <p:nvPr/>
              </p:nvSpPr>
              <p:spPr>
                <a:xfrm>
                  <a:off x="1834611" y="3829717"/>
                  <a:ext cx="119659" cy="10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3029" extrusionOk="0">
                      <a:moveTo>
                        <a:pt x="1610" y="0"/>
                      </a:moveTo>
                      <a:cubicBezTo>
                        <a:pt x="1368" y="0"/>
                        <a:pt x="1123" y="63"/>
                        <a:pt x="901" y="196"/>
                      </a:cubicBezTo>
                      <a:cubicBezTo>
                        <a:pt x="234" y="597"/>
                        <a:pt x="0" y="1464"/>
                        <a:pt x="367" y="2131"/>
                      </a:cubicBezTo>
                      <a:lnTo>
                        <a:pt x="467" y="2331"/>
                      </a:lnTo>
                      <a:cubicBezTo>
                        <a:pt x="734" y="2776"/>
                        <a:pt x="1209" y="3028"/>
                        <a:pt x="1693" y="3028"/>
                      </a:cubicBezTo>
                      <a:cubicBezTo>
                        <a:pt x="1935" y="3028"/>
                        <a:pt x="2180" y="2965"/>
                        <a:pt x="2402" y="2832"/>
                      </a:cubicBezTo>
                      <a:cubicBezTo>
                        <a:pt x="3069" y="2431"/>
                        <a:pt x="3303" y="1564"/>
                        <a:pt x="2936" y="897"/>
                      </a:cubicBezTo>
                      <a:lnTo>
                        <a:pt x="2836" y="697"/>
                      </a:lnTo>
                      <a:cubicBezTo>
                        <a:pt x="2569" y="252"/>
                        <a:pt x="2094" y="0"/>
                        <a:pt x="1610" y="0"/>
                      </a:cubicBezTo>
                      <a:close/>
                    </a:path>
                  </a:pathLst>
                </a:custGeom>
                <a:solidFill>
                  <a:srgbClr val="FF9C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5"/>
                <p:cNvSpPr/>
                <p:nvPr/>
              </p:nvSpPr>
              <p:spPr>
                <a:xfrm>
                  <a:off x="1652436" y="3344482"/>
                  <a:ext cx="144729" cy="105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899" extrusionOk="0">
                      <a:moveTo>
                        <a:pt x="1963" y="1"/>
                      </a:moveTo>
                      <a:cubicBezTo>
                        <a:pt x="1650" y="1"/>
                        <a:pt x="1324" y="114"/>
                        <a:pt x="1026" y="382"/>
                      </a:cubicBezTo>
                      <a:lnTo>
                        <a:pt x="960" y="482"/>
                      </a:lnTo>
                      <a:cubicBezTo>
                        <a:pt x="1" y="1519"/>
                        <a:pt x="935" y="2898"/>
                        <a:pt x="2025" y="2898"/>
                      </a:cubicBezTo>
                      <a:cubicBezTo>
                        <a:pt x="2338" y="2898"/>
                        <a:pt x="2664" y="2785"/>
                        <a:pt x="2961" y="2517"/>
                      </a:cubicBezTo>
                      <a:lnTo>
                        <a:pt x="3061" y="2417"/>
                      </a:lnTo>
                      <a:cubicBezTo>
                        <a:pt x="3994" y="1380"/>
                        <a:pt x="3054" y="1"/>
                        <a:pt x="19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5"/>
                <p:cNvSpPr/>
                <p:nvPr/>
              </p:nvSpPr>
              <p:spPr>
                <a:xfrm>
                  <a:off x="2077498" y="3510574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01" y="0"/>
                      </a:moveTo>
                      <a:cubicBezTo>
                        <a:pt x="0" y="67"/>
                        <a:pt x="0" y="2735"/>
                        <a:pt x="1801" y="2835"/>
                      </a:cubicBezTo>
                      <a:lnTo>
                        <a:pt x="1868" y="2835"/>
                      </a:lnTo>
                      <a:cubicBezTo>
                        <a:pt x="3669" y="2735"/>
                        <a:pt x="3669" y="67"/>
                        <a:pt x="18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5"/>
                <p:cNvSpPr/>
                <p:nvPr/>
              </p:nvSpPr>
              <p:spPr>
                <a:xfrm>
                  <a:off x="1902278" y="3679745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0" y="0"/>
                        <a:pt x="0" y="2835"/>
                        <a:pt x="1835" y="2835"/>
                      </a:cubicBezTo>
                      <a:cubicBezTo>
                        <a:pt x="3670" y="2835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5"/>
                <p:cNvSpPr/>
                <p:nvPr/>
              </p:nvSpPr>
              <p:spPr>
                <a:xfrm>
                  <a:off x="1909523" y="3380055"/>
                  <a:ext cx="132955" cy="10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70" extrusionOk="0">
                      <a:moveTo>
                        <a:pt x="1835" y="0"/>
                      </a:moveTo>
                      <a:cubicBezTo>
                        <a:pt x="0" y="0"/>
                        <a:pt x="0" y="2869"/>
                        <a:pt x="1835" y="2869"/>
                      </a:cubicBezTo>
                      <a:cubicBezTo>
                        <a:pt x="3670" y="2869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386821" y="3509958"/>
                  <a:ext cx="102741" cy="100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2769" extrusionOk="0">
                      <a:moveTo>
                        <a:pt x="1418" y="0"/>
                      </a:moveTo>
                      <a:cubicBezTo>
                        <a:pt x="734" y="0"/>
                        <a:pt x="51" y="451"/>
                        <a:pt x="1" y="1351"/>
                      </a:cubicBezTo>
                      <a:lnTo>
                        <a:pt x="1" y="1418"/>
                      </a:lnTo>
                      <a:cubicBezTo>
                        <a:pt x="51" y="2319"/>
                        <a:pt x="734" y="2769"/>
                        <a:pt x="1418" y="2769"/>
                      </a:cubicBezTo>
                      <a:cubicBezTo>
                        <a:pt x="2102" y="2769"/>
                        <a:pt x="2786" y="2319"/>
                        <a:pt x="2836" y="1418"/>
                      </a:cubicBezTo>
                      <a:lnTo>
                        <a:pt x="2836" y="1351"/>
                      </a:lnTo>
                      <a:cubicBezTo>
                        <a:pt x="2786" y="451"/>
                        <a:pt x="2102" y="0"/>
                        <a:pt x="14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2096805" y="3317204"/>
                  <a:ext cx="134187" cy="10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2837" extrusionOk="0">
                      <a:moveTo>
                        <a:pt x="1802" y="1"/>
                      </a:moveTo>
                      <a:cubicBezTo>
                        <a:pt x="1" y="101"/>
                        <a:pt x="1" y="2736"/>
                        <a:pt x="1802" y="2836"/>
                      </a:cubicBezTo>
                      <a:lnTo>
                        <a:pt x="1902" y="2836"/>
                      </a:lnTo>
                      <a:cubicBezTo>
                        <a:pt x="3703" y="2736"/>
                        <a:pt x="3703" y="101"/>
                        <a:pt x="19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2601923" y="3363138"/>
                  <a:ext cx="132955" cy="10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70" extrusionOk="0">
                      <a:moveTo>
                        <a:pt x="1835" y="0"/>
                      </a:moveTo>
                      <a:cubicBezTo>
                        <a:pt x="0" y="0"/>
                        <a:pt x="0" y="2869"/>
                        <a:pt x="1835" y="2869"/>
                      </a:cubicBezTo>
                      <a:cubicBezTo>
                        <a:pt x="3669" y="2869"/>
                        <a:pt x="3669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2305859" y="3323254"/>
                  <a:ext cx="132955" cy="10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70" extrusionOk="0">
                      <a:moveTo>
                        <a:pt x="1835" y="1"/>
                      </a:moveTo>
                      <a:cubicBezTo>
                        <a:pt x="1" y="1"/>
                        <a:pt x="1" y="2869"/>
                        <a:pt x="1835" y="2869"/>
                      </a:cubicBezTo>
                      <a:cubicBezTo>
                        <a:pt x="3670" y="2869"/>
                        <a:pt x="3670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2586202" y="3181106"/>
                  <a:ext cx="136578" cy="105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2922" extrusionOk="0">
                      <a:moveTo>
                        <a:pt x="1828" y="1"/>
                      </a:moveTo>
                      <a:cubicBezTo>
                        <a:pt x="1698" y="1"/>
                        <a:pt x="1566" y="19"/>
                        <a:pt x="1435" y="55"/>
                      </a:cubicBezTo>
                      <a:cubicBezTo>
                        <a:pt x="201" y="389"/>
                        <a:pt x="0" y="1990"/>
                        <a:pt x="1068" y="2657"/>
                      </a:cubicBezTo>
                      <a:lnTo>
                        <a:pt x="1268" y="2724"/>
                      </a:lnTo>
                      <a:cubicBezTo>
                        <a:pt x="1501" y="2863"/>
                        <a:pt x="1766" y="2922"/>
                        <a:pt x="2029" y="2922"/>
                      </a:cubicBezTo>
                      <a:cubicBezTo>
                        <a:pt x="2144" y="2922"/>
                        <a:pt x="2258" y="2911"/>
                        <a:pt x="2369" y="2891"/>
                      </a:cubicBezTo>
                      <a:cubicBezTo>
                        <a:pt x="3570" y="2524"/>
                        <a:pt x="3770" y="922"/>
                        <a:pt x="2702" y="289"/>
                      </a:cubicBezTo>
                      <a:lnTo>
                        <a:pt x="2502" y="189"/>
                      </a:lnTo>
                      <a:cubicBezTo>
                        <a:pt x="2288" y="60"/>
                        <a:pt x="2061" y="1"/>
                        <a:pt x="182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2873790" y="3210883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0" y="0"/>
                        <a:pt x="0" y="2836"/>
                        <a:pt x="1835" y="2836"/>
                      </a:cubicBezTo>
                      <a:cubicBezTo>
                        <a:pt x="3670" y="2836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2966815" y="3021172"/>
                  <a:ext cx="132991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2836" extrusionOk="0">
                      <a:moveTo>
                        <a:pt x="1836" y="0"/>
                      </a:moveTo>
                      <a:cubicBezTo>
                        <a:pt x="1" y="0"/>
                        <a:pt x="1" y="2836"/>
                        <a:pt x="1836" y="2836"/>
                      </a:cubicBezTo>
                      <a:cubicBezTo>
                        <a:pt x="3670" y="2836"/>
                        <a:pt x="3670" y="0"/>
                        <a:pt x="18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3127545" y="3051384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0" y="0"/>
                        <a:pt x="0" y="2836"/>
                        <a:pt x="1835" y="2836"/>
                      </a:cubicBezTo>
                      <a:cubicBezTo>
                        <a:pt x="3670" y="2836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717118" y="3144120"/>
                  <a:ext cx="151214" cy="10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" h="2997" extrusionOk="0">
                      <a:moveTo>
                        <a:pt x="2065" y="0"/>
                      </a:moveTo>
                      <a:cubicBezTo>
                        <a:pt x="1711" y="0"/>
                        <a:pt x="1343" y="149"/>
                        <a:pt x="1023" y="509"/>
                      </a:cubicBezTo>
                      <a:lnTo>
                        <a:pt x="956" y="609"/>
                      </a:lnTo>
                      <a:cubicBezTo>
                        <a:pt x="0" y="1643"/>
                        <a:pt x="925" y="2996"/>
                        <a:pt x="2011" y="2996"/>
                      </a:cubicBezTo>
                      <a:cubicBezTo>
                        <a:pt x="2327" y="2996"/>
                        <a:pt x="2657" y="2881"/>
                        <a:pt x="2958" y="2611"/>
                      </a:cubicBezTo>
                      <a:lnTo>
                        <a:pt x="3058" y="2511"/>
                      </a:lnTo>
                      <a:cubicBezTo>
                        <a:pt x="4174" y="1496"/>
                        <a:pt x="3188" y="0"/>
                        <a:pt x="2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3004308" y="3307532"/>
                  <a:ext cx="132955" cy="10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7" extrusionOk="0">
                      <a:moveTo>
                        <a:pt x="1835" y="1"/>
                      </a:moveTo>
                      <a:cubicBezTo>
                        <a:pt x="0" y="1"/>
                        <a:pt x="0" y="2836"/>
                        <a:pt x="1835" y="2836"/>
                      </a:cubicBezTo>
                      <a:cubicBezTo>
                        <a:pt x="3669" y="2836"/>
                        <a:pt x="3669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3071904" y="2865151"/>
                  <a:ext cx="146359" cy="10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2843" extrusionOk="0">
                      <a:moveTo>
                        <a:pt x="1845" y="0"/>
                      </a:moveTo>
                      <a:cubicBezTo>
                        <a:pt x="0" y="0"/>
                        <a:pt x="10" y="2842"/>
                        <a:pt x="1875" y="2842"/>
                      </a:cubicBezTo>
                      <a:cubicBezTo>
                        <a:pt x="1906" y="2842"/>
                        <a:pt x="1938" y="2841"/>
                        <a:pt x="1970" y="2840"/>
                      </a:cubicBezTo>
                      <a:lnTo>
                        <a:pt x="2070" y="2840"/>
                      </a:lnTo>
                      <a:cubicBezTo>
                        <a:pt x="2102" y="2841"/>
                        <a:pt x="2134" y="2842"/>
                        <a:pt x="2165" y="2842"/>
                      </a:cubicBezTo>
                      <a:cubicBezTo>
                        <a:pt x="4030" y="2842"/>
                        <a:pt x="4040" y="0"/>
                        <a:pt x="2195" y="0"/>
                      </a:cubicBezTo>
                      <a:cubicBezTo>
                        <a:pt x="2154" y="0"/>
                        <a:pt x="2113" y="1"/>
                        <a:pt x="2070" y="4"/>
                      </a:cubicBezTo>
                      <a:lnTo>
                        <a:pt x="1970" y="4"/>
                      </a:lnTo>
                      <a:cubicBezTo>
                        <a:pt x="1928" y="1"/>
                        <a:pt x="1886" y="0"/>
                        <a:pt x="18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832711" y="3030736"/>
                  <a:ext cx="139077" cy="104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9" h="2875" extrusionOk="0">
                      <a:moveTo>
                        <a:pt x="1963" y="1"/>
                      </a:moveTo>
                      <a:cubicBezTo>
                        <a:pt x="1932" y="1"/>
                        <a:pt x="1900" y="2"/>
                        <a:pt x="1868" y="3"/>
                      </a:cubicBezTo>
                      <a:lnTo>
                        <a:pt x="1802" y="3"/>
                      </a:lnTo>
                      <a:cubicBezTo>
                        <a:pt x="0" y="103"/>
                        <a:pt x="0" y="2772"/>
                        <a:pt x="1802" y="2872"/>
                      </a:cubicBezTo>
                      <a:lnTo>
                        <a:pt x="1868" y="2872"/>
                      </a:lnTo>
                      <a:cubicBezTo>
                        <a:pt x="1900" y="2874"/>
                        <a:pt x="1932" y="2874"/>
                        <a:pt x="1963" y="2874"/>
                      </a:cubicBezTo>
                      <a:cubicBezTo>
                        <a:pt x="3838" y="2874"/>
                        <a:pt x="3838" y="1"/>
                        <a:pt x="19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5"/>
                <p:cNvSpPr/>
                <p:nvPr/>
              </p:nvSpPr>
              <p:spPr>
                <a:xfrm>
                  <a:off x="3019993" y="3190344"/>
                  <a:ext cx="132955" cy="10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70" extrusionOk="0">
                      <a:moveTo>
                        <a:pt x="1835" y="0"/>
                      </a:moveTo>
                      <a:cubicBezTo>
                        <a:pt x="1" y="0"/>
                        <a:pt x="1" y="2869"/>
                        <a:pt x="1835" y="2869"/>
                      </a:cubicBezTo>
                      <a:cubicBezTo>
                        <a:pt x="3670" y="2869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5"/>
                <p:cNvSpPr/>
                <p:nvPr/>
              </p:nvSpPr>
              <p:spPr>
                <a:xfrm>
                  <a:off x="1920391" y="3228561"/>
                  <a:ext cx="104770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2897" extrusionOk="0">
                      <a:moveTo>
                        <a:pt x="2802" y="1112"/>
                      </a:moveTo>
                      <a:lnTo>
                        <a:pt x="2803" y="1114"/>
                      </a:lnTo>
                      <a:lnTo>
                        <a:pt x="2803" y="1117"/>
                      </a:lnTo>
                      <a:lnTo>
                        <a:pt x="2803" y="1117"/>
                      </a:lnTo>
                      <a:cubicBezTo>
                        <a:pt x="2802" y="1116"/>
                        <a:pt x="2802" y="1114"/>
                        <a:pt x="2802" y="1112"/>
                      </a:cubicBezTo>
                      <a:close/>
                      <a:moveTo>
                        <a:pt x="2803" y="1801"/>
                      </a:moveTo>
                      <a:lnTo>
                        <a:pt x="2803" y="1814"/>
                      </a:lnTo>
                      <a:lnTo>
                        <a:pt x="2799" y="1818"/>
                      </a:lnTo>
                      <a:lnTo>
                        <a:pt x="2799" y="1818"/>
                      </a:lnTo>
                      <a:cubicBezTo>
                        <a:pt x="2800" y="1813"/>
                        <a:pt x="2801" y="1807"/>
                        <a:pt x="2803" y="1801"/>
                      </a:cubicBezTo>
                      <a:close/>
                      <a:moveTo>
                        <a:pt x="1382" y="0"/>
                      </a:moveTo>
                      <a:cubicBezTo>
                        <a:pt x="1265" y="0"/>
                        <a:pt x="1148" y="15"/>
                        <a:pt x="1035" y="46"/>
                      </a:cubicBezTo>
                      <a:lnTo>
                        <a:pt x="1068" y="46"/>
                      </a:lnTo>
                      <a:cubicBezTo>
                        <a:pt x="701" y="146"/>
                        <a:pt x="368" y="380"/>
                        <a:pt x="201" y="680"/>
                      </a:cubicBezTo>
                      <a:cubicBezTo>
                        <a:pt x="67" y="913"/>
                        <a:pt x="1" y="1180"/>
                        <a:pt x="1" y="1447"/>
                      </a:cubicBezTo>
                      <a:cubicBezTo>
                        <a:pt x="1" y="2081"/>
                        <a:pt x="434" y="2681"/>
                        <a:pt x="1068" y="2848"/>
                      </a:cubicBezTo>
                      <a:cubicBezTo>
                        <a:pt x="1194" y="2881"/>
                        <a:pt x="1320" y="2897"/>
                        <a:pt x="1444" y="2897"/>
                      </a:cubicBezTo>
                      <a:cubicBezTo>
                        <a:pt x="2072" y="2897"/>
                        <a:pt x="2635" y="2489"/>
                        <a:pt x="2803" y="1847"/>
                      </a:cubicBezTo>
                      <a:cubicBezTo>
                        <a:pt x="2891" y="1507"/>
                        <a:pt x="2856" y="1167"/>
                        <a:pt x="2724" y="876"/>
                      </a:cubicBezTo>
                      <a:lnTo>
                        <a:pt x="2724" y="876"/>
                      </a:lnTo>
                      <a:cubicBezTo>
                        <a:pt x="2607" y="601"/>
                        <a:pt x="2408" y="363"/>
                        <a:pt x="2135" y="213"/>
                      </a:cubicBezTo>
                      <a:cubicBezTo>
                        <a:pt x="1905" y="75"/>
                        <a:pt x="1643" y="0"/>
                        <a:pt x="13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5"/>
                <p:cNvSpPr/>
                <p:nvPr/>
              </p:nvSpPr>
              <p:spPr>
                <a:xfrm>
                  <a:off x="2377076" y="3240950"/>
                  <a:ext cx="146323" cy="10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843" extrusionOk="0">
                      <a:moveTo>
                        <a:pt x="1846" y="0"/>
                      </a:moveTo>
                      <a:cubicBezTo>
                        <a:pt x="1" y="0"/>
                        <a:pt x="11" y="2842"/>
                        <a:pt x="1876" y="2842"/>
                      </a:cubicBezTo>
                      <a:cubicBezTo>
                        <a:pt x="1907" y="2842"/>
                        <a:pt x="1939" y="2841"/>
                        <a:pt x="1971" y="2840"/>
                      </a:cubicBezTo>
                      <a:lnTo>
                        <a:pt x="2238" y="2840"/>
                      </a:lnTo>
                      <a:cubicBezTo>
                        <a:pt x="4039" y="2740"/>
                        <a:pt x="4039" y="71"/>
                        <a:pt x="2238" y="4"/>
                      </a:cubicBezTo>
                      <a:lnTo>
                        <a:pt x="1971" y="4"/>
                      </a:lnTo>
                      <a:cubicBezTo>
                        <a:pt x="1928" y="2"/>
                        <a:pt x="1886" y="0"/>
                        <a:pt x="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5"/>
                <p:cNvSpPr/>
                <p:nvPr/>
              </p:nvSpPr>
              <p:spPr>
                <a:xfrm>
                  <a:off x="2444817" y="3357088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1"/>
                      </a:moveTo>
                      <a:cubicBezTo>
                        <a:pt x="1" y="1"/>
                        <a:pt x="1" y="2836"/>
                        <a:pt x="1835" y="2836"/>
                      </a:cubicBezTo>
                      <a:cubicBezTo>
                        <a:pt x="3670" y="2836"/>
                        <a:pt x="3670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5"/>
                <p:cNvSpPr/>
                <p:nvPr/>
              </p:nvSpPr>
              <p:spPr>
                <a:xfrm>
                  <a:off x="2758922" y="3389618"/>
                  <a:ext cx="140273" cy="104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" h="2875" extrusionOk="0">
                      <a:moveTo>
                        <a:pt x="1876" y="1"/>
                      </a:moveTo>
                      <a:cubicBezTo>
                        <a:pt x="1" y="1"/>
                        <a:pt x="1" y="2874"/>
                        <a:pt x="1876" y="2874"/>
                      </a:cubicBezTo>
                      <a:cubicBezTo>
                        <a:pt x="1907" y="2874"/>
                        <a:pt x="1938" y="2874"/>
                        <a:pt x="1971" y="2872"/>
                      </a:cubicBezTo>
                      <a:lnTo>
                        <a:pt x="2071" y="2872"/>
                      </a:lnTo>
                      <a:cubicBezTo>
                        <a:pt x="3872" y="2772"/>
                        <a:pt x="3872" y="103"/>
                        <a:pt x="2071" y="3"/>
                      </a:cubicBezTo>
                      <a:lnTo>
                        <a:pt x="1971" y="3"/>
                      </a:lnTo>
                      <a:cubicBezTo>
                        <a:pt x="1938" y="2"/>
                        <a:pt x="1907" y="1"/>
                        <a:pt x="18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5"/>
                <p:cNvSpPr/>
                <p:nvPr/>
              </p:nvSpPr>
              <p:spPr>
                <a:xfrm>
                  <a:off x="2694949" y="3264062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1" y="0"/>
                        <a:pt x="1" y="2836"/>
                        <a:pt x="1835" y="2836"/>
                      </a:cubicBezTo>
                      <a:cubicBezTo>
                        <a:pt x="3670" y="2836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5"/>
                <p:cNvSpPr/>
                <p:nvPr/>
              </p:nvSpPr>
              <p:spPr>
                <a:xfrm>
                  <a:off x="2201314" y="3476921"/>
                  <a:ext cx="151214" cy="108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4" h="2996" extrusionOk="0">
                      <a:moveTo>
                        <a:pt x="2105" y="1"/>
                      </a:moveTo>
                      <a:cubicBezTo>
                        <a:pt x="973" y="1"/>
                        <a:pt x="0" y="1488"/>
                        <a:pt x="1119" y="2530"/>
                      </a:cubicBezTo>
                      <a:lnTo>
                        <a:pt x="1219" y="2597"/>
                      </a:lnTo>
                      <a:cubicBezTo>
                        <a:pt x="1522" y="2877"/>
                        <a:pt x="1855" y="2996"/>
                        <a:pt x="2173" y="2996"/>
                      </a:cubicBezTo>
                      <a:cubicBezTo>
                        <a:pt x="3255" y="2996"/>
                        <a:pt x="4174" y="1626"/>
                        <a:pt x="3220" y="595"/>
                      </a:cubicBezTo>
                      <a:lnTo>
                        <a:pt x="3153" y="495"/>
                      </a:lnTo>
                      <a:cubicBezTo>
                        <a:pt x="2828" y="146"/>
                        <a:pt x="2459" y="1"/>
                        <a:pt x="21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5"/>
                <p:cNvSpPr/>
                <p:nvPr/>
              </p:nvSpPr>
              <p:spPr>
                <a:xfrm>
                  <a:off x="1925245" y="3534156"/>
                  <a:ext cx="123282" cy="10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2934" extrusionOk="0">
                      <a:moveTo>
                        <a:pt x="1590" y="1"/>
                      </a:moveTo>
                      <a:cubicBezTo>
                        <a:pt x="954" y="1"/>
                        <a:pt x="367" y="409"/>
                        <a:pt x="200" y="1050"/>
                      </a:cubicBezTo>
                      <a:cubicBezTo>
                        <a:pt x="0" y="1784"/>
                        <a:pt x="434" y="2585"/>
                        <a:pt x="1201" y="2785"/>
                      </a:cubicBezTo>
                      <a:lnTo>
                        <a:pt x="1468" y="2885"/>
                      </a:lnTo>
                      <a:cubicBezTo>
                        <a:pt x="1594" y="2918"/>
                        <a:pt x="1720" y="2934"/>
                        <a:pt x="1844" y="2934"/>
                      </a:cubicBezTo>
                      <a:cubicBezTo>
                        <a:pt x="2473" y="2934"/>
                        <a:pt x="3041" y="2525"/>
                        <a:pt x="3236" y="1884"/>
                      </a:cubicBezTo>
                      <a:cubicBezTo>
                        <a:pt x="3403" y="1117"/>
                        <a:pt x="2969" y="350"/>
                        <a:pt x="2235" y="150"/>
                      </a:cubicBezTo>
                      <a:lnTo>
                        <a:pt x="1968" y="50"/>
                      </a:lnTo>
                      <a:cubicBezTo>
                        <a:pt x="1842" y="17"/>
                        <a:pt x="1715" y="1"/>
                        <a:pt x="15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5"/>
                <p:cNvSpPr/>
                <p:nvPr/>
              </p:nvSpPr>
              <p:spPr>
                <a:xfrm>
                  <a:off x="2046055" y="3670073"/>
                  <a:ext cx="132991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2836" extrusionOk="0">
                      <a:moveTo>
                        <a:pt x="1835" y="0"/>
                      </a:moveTo>
                      <a:cubicBezTo>
                        <a:pt x="1" y="0"/>
                        <a:pt x="1" y="2836"/>
                        <a:pt x="1835" y="2836"/>
                      </a:cubicBezTo>
                      <a:cubicBezTo>
                        <a:pt x="3670" y="2836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5"/>
                <p:cNvSpPr/>
                <p:nvPr/>
              </p:nvSpPr>
              <p:spPr>
                <a:xfrm>
                  <a:off x="1747599" y="3941942"/>
                  <a:ext cx="132955" cy="10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70" extrusionOk="0">
                      <a:moveTo>
                        <a:pt x="1802" y="1"/>
                      </a:moveTo>
                      <a:cubicBezTo>
                        <a:pt x="1" y="101"/>
                        <a:pt x="1" y="2769"/>
                        <a:pt x="1802" y="2869"/>
                      </a:cubicBezTo>
                      <a:lnTo>
                        <a:pt x="1902" y="2869"/>
                      </a:lnTo>
                      <a:cubicBezTo>
                        <a:pt x="3670" y="2769"/>
                        <a:pt x="3670" y="101"/>
                        <a:pt x="1902" y="1"/>
                      </a:cubicBezTo>
                      <a:close/>
                    </a:path>
                  </a:pathLst>
                </a:custGeom>
                <a:solidFill>
                  <a:srgbClr val="FF9C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5"/>
                <p:cNvSpPr/>
                <p:nvPr/>
              </p:nvSpPr>
              <p:spPr>
                <a:xfrm>
                  <a:off x="1710142" y="3660401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0" y="0"/>
                        <a:pt x="0" y="2836"/>
                        <a:pt x="1835" y="2836"/>
                      </a:cubicBezTo>
                      <a:cubicBezTo>
                        <a:pt x="3670" y="2836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5"/>
                <p:cNvSpPr/>
                <p:nvPr/>
              </p:nvSpPr>
              <p:spPr>
                <a:xfrm>
                  <a:off x="1643670" y="3470690"/>
                  <a:ext cx="132991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2836" extrusionOk="0">
                      <a:moveTo>
                        <a:pt x="1835" y="0"/>
                      </a:moveTo>
                      <a:cubicBezTo>
                        <a:pt x="1" y="0"/>
                        <a:pt x="1" y="2836"/>
                        <a:pt x="1835" y="2836"/>
                      </a:cubicBezTo>
                      <a:cubicBezTo>
                        <a:pt x="3670" y="2836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5"/>
                <p:cNvSpPr/>
                <p:nvPr/>
              </p:nvSpPr>
              <p:spPr>
                <a:xfrm>
                  <a:off x="1769334" y="3336548"/>
                  <a:ext cx="132991" cy="10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2870" extrusionOk="0">
                      <a:moveTo>
                        <a:pt x="1836" y="1"/>
                      </a:moveTo>
                      <a:cubicBezTo>
                        <a:pt x="1" y="1"/>
                        <a:pt x="1" y="2869"/>
                        <a:pt x="1836" y="2869"/>
                      </a:cubicBezTo>
                      <a:cubicBezTo>
                        <a:pt x="3670" y="2869"/>
                        <a:pt x="3670" y="1"/>
                        <a:pt x="18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5"/>
                <p:cNvSpPr/>
                <p:nvPr/>
              </p:nvSpPr>
              <p:spPr>
                <a:xfrm>
                  <a:off x="2209211" y="3237473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0" y="0"/>
                        <a:pt x="0" y="2836"/>
                        <a:pt x="1835" y="2836"/>
                      </a:cubicBezTo>
                      <a:cubicBezTo>
                        <a:pt x="3669" y="2836"/>
                        <a:pt x="3669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5"/>
                <p:cNvSpPr/>
                <p:nvPr/>
              </p:nvSpPr>
              <p:spPr>
                <a:xfrm>
                  <a:off x="2507812" y="3496953"/>
                  <a:ext cx="151177" cy="10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3" h="2997" extrusionOk="0">
                      <a:moveTo>
                        <a:pt x="2072" y="0"/>
                      </a:moveTo>
                      <a:cubicBezTo>
                        <a:pt x="1718" y="0"/>
                        <a:pt x="1350" y="149"/>
                        <a:pt x="1030" y="509"/>
                      </a:cubicBezTo>
                      <a:lnTo>
                        <a:pt x="930" y="610"/>
                      </a:lnTo>
                      <a:cubicBezTo>
                        <a:pt x="0" y="1643"/>
                        <a:pt x="911" y="2996"/>
                        <a:pt x="1989" y="2996"/>
                      </a:cubicBezTo>
                      <a:cubicBezTo>
                        <a:pt x="2303" y="2996"/>
                        <a:pt x="2631" y="2882"/>
                        <a:pt x="2932" y="2611"/>
                      </a:cubicBezTo>
                      <a:lnTo>
                        <a:pt x="3032" y="2511"/>
                      </a:lnTo>
                      <a:cubicBezTo>
                        <a:pt x="4173" y="1497"/>
                        <a:pt x="3194" y="0"/>
                        <a:pt x="20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5"/>
                <p:cNvSpPr/>
                <p:nvPr/>
              </p:nvSpPr>
              <p:spPr>
                <a:xfrm>
                  <a:off x="2019466" y="3806605"/>
                  <a:ext cx="132991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2836" extrusionOk="0">
                      <a:moveTo>
                        <a:pt x="1836" y="1"/>
                      </a:moveTo>
                      <a:cubicBezTo>
                        <a:pt x="1" y="1"/>
                        <a:pt x="1" y="2836"/>
                        <a:pt x="1836" y="2836"/>
                      </a:cubicBezTo>
                      <a:cubicBezTo>
                        <a:pt x="3670" y="2836"/>
                        <a:pt x="3670" y="1"/>
                        <a:pt x="18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5"/>
                <p:cNvSpPr/>
                <p:nvPr/>
              </p:nvSpPr>
              <p:spPr>
                <a:xfrm>
                  <a:off x="2215224" y="3708109"/>
                  <a:ext cx="102777" cy="10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" h="2803" extrusionOk="0">
                      <a:moveTo>
                        <a:pt x="1418" y="1"/>
                      </a:moveTo>
                      <a:cubicBezTo>
                        <a:pt x="735" y="1"/>
                        <a:pt x="51" y="451"/>
                        <a:pt x="1" y="1352"/>
                      </a:cubicBezTo>
                      <a:lnTo>
                        <a:pt x="1" y="1452"/>
                      </a:lnTo>
                      <a:cubicBezTo>
                        <a:pt x="51" y="2353"/>
                        <a:pt x="735" y="2803"/>
                        <a:pt x="1418" y="2803"/>
                      </a:cubicBezTo>
                      <a:cubicBezTo>
                        <a:pt x="2102" y="2803"/>
                        <a:pt x="2786" y="2353"/>
                        <a:pt x="2836" y="1452"/>
                      </a:cubicBezTo>
                      <a:lnTo>
                        <a:pt x="2836" y="1352"/>
                      </a:lnTo>
                      <a:cubicBezTo>
                        <a:pt x="2786" y="451"/>
                        <a:pt x="2102" y="1"/>
                        <a:pt x="14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5"/>
                <p:cNvSpPr/>
                <p:nvPr/>
              </p:nvSpPr>
              <p:spPr>
                <a:xfrm>
                  <a:off x="1917964" y="4012038"/>
                  <a:ext cx="134187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2836" extrusionOk="0">
                      <a:moveTo>
                        <a:pt x="1802" y="0"/>
                      </a:moveTo>
                      <a:cubicBezTo>
                        <a:pt x="1" y="67"/>
                        <a:pt x="1" y="2736"/>
                        <a:pt x="1802" y="2836"/>
                      </a:cubicBezTo>
                      <a:lnTo>
                        <a:pt x="1902" y="2836"/>
                      </a:lnTo>
                      <a:cubicBezTo>
                        <a:pt x="3704" y="2736"/>
                        <a:pt x="3704" y="67"/>
                        <a:pt x="19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5"/>
                <p:cNvSpPr/>
                <p:nvPr/>
              </p:nvSpPr>
              <p:spPr>
                <a:xfrm>
                  <a:off x="1577234" y="3947992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0" y="0"/>
                        <a:pt x="0" y="2836"/>
                        <a:pt x="1835" y="2836"/>
                      </a:cubicBezTo>
                      <a:cubicBezTo>
                        <a:pt x="3669" y="2836"/>
                        <a:pt x="3669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5"/>
                <p:cNvSpPr/>
                <p:nvPr/>
              </p:nvSpPr>
              <p:spPr>
                <a:xfrm>
                  <a:off x="1491417" y="3683368"/>
                  <a:ext cx="132991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2836" extrusionOk="0">
                      <a:moveTo>
                        <a:pt x="1835" y="0"/>
                      </a:moveTo>
                      <a:cubicBezTo>
                        <a:pt x="1" y="0"/>
                        <a:pt x="1" y="2835"/>
                        <a:pt x="1835" y="2835"/>
                      </a:cubicBezTo>
                      <a:cubicBezTo>
                        <a:pt x="3670" y="2835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5"/>
                <p:cNvSpPr/>
                <p:nvPr/>
              </p:nvSpPr>
              <p:spPr>
                <a:xfrm>
                  <a:off x="1747526" y="4056595"/>
                  <a:ext cx="147591" cy="10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2843" extrusionOk="0">
                      <a:moveTo>
                        <a:pt x="1846" y="0"/>
                      </a:moveTo>
                      <a:cubicBezTo>
                        <a:pt x="1" y="0"/>
                        <a:pt x="11" y="2842"/>
                        <a:pt x="1876" y="2842"/>
                      </a:cubicBezTo>
                      <a:cubicBezTo>
                        <a:pt x="1907" y="2842"/>
                        <a:pt x="1939" y="2841"/>
                        <a:pt x="1971" y="2840"/>
                      </a:cubicBezTo>
                      <a:lnTo>
                        <a:pt x="2104" y="2840"/>
                      </a:lnTo>
                      <a:cubicBezTo>
                        <a:pt x="2136" y="2841"/>
                        <a:pt x="2168" y="2842"/>
                        <a:pt x="2199" y="2842"/>
                      </a:cubicBezTo>
                      <a:cubicBezTo>
                        <a:pt x="4064" y="2842"/>
                        <a:pt x="4074" y="0"/>
                        <a:pt x="2229" y="0"/>
                      </a:cubicBezTo>
                      <a:cubicBezTo>
                        <a:pt x="2188" y="0"/>
                        <a:pt x="2147" y="2"/>
                        <a:pt x="2104" y="4"/>
                      </a:cubicBezTo>
                      <a:lnTo>
                        <a:pt x="1971" y="4"/>
                      </a:lnTo>
                      <a:cubicBezTo>
                        <a:pt x="1928" y="2"/>
                        <a:pt x="1886" y="0"/>
                        <a:pt x="18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5"/>
                <p:cNvSpPr/>
                <p:nvPr/>
              </p:nvSpPr>
              <p:spPr>
                <a:xfrm>
                  <a:off x="2058154" y="3917780"/>
                  <a:ext cx="132955" cy="10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70" extrusionOk="0">
                      <a:moveTo>
                        <a:pt x="1835" y="0"/>
                      </a:moveTo>
                      <a:cubicBezTo>
                        <a:pt x="0" y="0"/>
                        <a:pt x="0" y="2869"/>
                        <a:pt x="1835" y="2869"/>
                      </a:cubicBezTo>
                      <a:cubicBezTo>
                        <a:pt x="3670" y="2869"/>
                        <a:pt x="3670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5"/>
                <p:cNvSpPr/>
                <p:nvPr/>
              </p:nvSpPr>
              <p:spPr>
                <a:xfrm>
                  <a:off x="2308286" y="3636818"/>
                  <a:ext cx="103973" cy="10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2812" extrusionOk="0">
                      <a:moveTo>
                        <a:pt x="1435" y="1"/>
                      </a:moveTo>
                      <a:cubicBezTo>
                        <a:pt x="742" y="1"/>
                        <a:pt x="50" y="451"/>
                        <a:pt x="0" y="1352"/>
                      </a:cubicBezTo>
                      <a:lnTo>
                        <a:pt x="0" y="1485"/>
                      </a:lnTo>
                      <a:cubicBezTo>
                        <a:pt x="50" y="2369"/>
                        <a:pt x="742" y="2811"/>
                        <a:pt x="1435" y="2811"/>
                      </a:cubicBezTo>
                      <a:cubicBezTo>
                        <a:pt x="2127" y="2811"/>
                        <a:pt x="2819" y="2369"/>
                        <a:pt x="2869" y="1485"/>
                      </a:cubicBezTo>
                      <a:lnTo>
                        <a:pt x="2869" y="1352"/>
                      </a:lnTo>
                      <a:cubicBezTo>
                        <a:pt x="2819" y="451"/>
                        <a:pt x="2127" y="1"/>
                        <a:pt x="14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5"/>
                <p:cNvSpPr/>
                <p:nvPr/>
              </p:nvSpPr>
              <p:spPr>
                <a:xfrm>
                  <a:off x="2686508" y="3504524"/>
                  <a:ext cx="132955" cy="10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6" extrusionOk="0">
                      <a:moveTo>
                        <a:pt x="1835" y="0"/>
                      </a:moveTo>
                      <a:cubicBezTo>
                        <a:pt x="0" y="0"/>
                        <a:pt x="0" y="2836"/>
                        <a:pt x="1835" y="2836"/>
                      </a:cubicBezTo>
                      <a:cubicBezTo>
                        <a:pt x="3669" y="2836"/>
                        <a:pt x="3669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5"/>
                <p:cNvSpPr/>
                <p:nvPr/>
              </p:nvSpPr>
              <p:spPr>
                <a:xfrm>
                  <a:off x="2883462" y="3440478"/>
                  <a:ext cx="134150" cy="103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2869" extrusionOk="0">
                      <a:moveTo>
                        <a:pt x="1802" y="0"/>
                      </a:moveTo>
                      <a:cubicBezTo>
                        <a:pt x="0" y="100"/>
                        <a:pt x="0" y="2769"/>
                        <a:pt x="1802" y="2869"/>
                      </a:cubicBezTo>
                      <a:lnTo>
                        <a:pt x="1902" y="2869"/>
                      </a:lnTo>
                      <a:cubicBezTo>
                        <a:pt x="3703" y="2769"/>
                        <a:pt x="3703" y="10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5"/>
                <p:cNvSpPr/>
                <p:nvPr/>
              </p:nvSpPr>
              <p:spPr>
                <a:xfrm>
                  <a:off x="3155329" y="2937782"/>
                  <a:ext cx="132955" cy="10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2837" extrusionOk="0">
                      <a:moveTo>
                        <a:pt x="1835" y="1"/>
                      </a:moveTo>
                      <a:cubicBezTo>
                        <a:pt x="1" y="1"/>
                        <a:pt x="1" y="2836"/>
                        <a:pt x="1835" y="2836"/>
                      </a:cubicBezTo>
                      <a:cubicBezTo>
                        <a:pt x="3670" y="2836"/>
                        <a:pt x="3670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5"/>
                <p:cNvSpPr/>
                <p:nvPr/>
              </p:nvSpPr>
              <p:spPr>
                <a:xfrm>
                  <a:off x="1748794" y="3365565"/>
                  <a:ext cx="36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15850" cap="flat" cmpd="sng">
                  <a:solidFill>
                    <a:srgbClr val="EEFF43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5"/>
                <p:cNvSpPr/>
                <p:nvPr/>
              </p:nvSpPr>
              <p:spPr>
                <a:xfrm>
                  <a:off x="1816462" y="3752232"/>
                  <a:ext cx="88250" cy="68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1902" extrusionOk="0">
                      <a:moveTo>
                        <a:pt x="1202" y="0"/>
                      </a:moveTo>
                      <a:cubicBezTo>
                        <a:pt x="1" y="0"/>
                        <a:pt x="1" y="1902"/>
                        <a:pt x="1202" y="1902"/>
                      </a:cubicBezTo>
                      <a:cubicBezTo>
                        <a:pt x="2436" y="1902"/>
                        <a:pt x="2436" y="0"/>
                        <a:pt x="1202" y="0"/>
                      </a:cubicBezTo>
                      <a:close/>
                    </a:path>
                  </a:pathLst>
                </a:custGeom>
                <a:solidFill>
                  <a:srgbClr val="FFC3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5"/>
                <p:cNvSpPr/>
                <p:nvPr/>
              </p:nvSpPr>
              <p:spPr>
                <a:xfrm>
                  <a:off x="1694421" y="3899668"/>
                  <a:ext cx="1268" cy="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67" extrusionOk="0">
                      <a:moveTo>
                        <a:pt x="34" y="0"/>
                      </a:moveTo>
                      <a:cubicBezTo>
                        <a:pt x="1" y="0"/>
                        <a:pt x="1" y="67"/>
                        <a:pt x="34" y="67"/>
                      </a:cubicBezTo>
                      <a:cubicBezTo>
                        <a:pt x="34" y="67"/>
                        <a:pt x="34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AB5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5"/>
                <p:cNvSpPr/>
                <p:nvPr/>
              </p:nvSpPr>
              <p:spPr>
                <a:xfrm>
                  <a:off x="1833379" y="3932270"/>
                  <a:ext cx="2463" cy="2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68" extrusionOk="0">
                      <a:moveTo>
                        <a:pt x="34" y="1"/>
                      </a:moveTo>
                      <a:cubicBezTo>
                        <a:pt x="1" y="1"/>
                        <a:pt x="1" y="67"/>
                        <a:pt x="34" y="67"/>
                      </a:cubicBezTo>
                      <a:cubicBezTo>
                        <a:pt x="68" y="67"/>
                        <a:pt x="68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AB5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4" name="Google Shape;614;p5"/>
              <p:cNvSpPr/>
              <p:nvPr/>
            </p:nvSpPr>
            <p:spPr>
              <a:xfrm>
                <a:off x="1214733" y="2666818"/>
                <a:ext cx="507547" cy="360826"/>
              </a:xfrm>
              <a:custGeom>
                <a:avLst/>
                <a:gdLst/>
                <a:ahLst/>
                <a:cxnLst/>
                <a:rect l="l" t="t" r="r" b="b"/>
                <a:pathLst>
                  <a:path w="14010" h="9960" extrusionOk="0">
                    <a:moveTo>
                      <a:pt x="2292" y="0"/>
                    </a:moveTo>
                    <a:cubicBezTo>
                      <a:pt x="1732" y="0"/>
                      <a:pt x="1204" y="180"/>
                      <a:pt x="834" y="609"/>
                    </a:cubicBezTo>
                    <a:cubicBezTo>
                      <a:pt x="0" y="1576"/>
                      <a:pt x="467" y="3044"/>
                      <a:pt x="1001" y="4212"/>
                    </a:cubicBezTo>
                    <a:cubicBezTo>
                      <a:pt x="1468" y="5379"/>
                      <a:pt x="2102" y="6447"/>
                      <a:pt x="2902" y="7381"/>
                    </a:cubicBezTo>
                    <a:cubicBezTo>
                      <a:pt x="3676" y="8214"/>
                      <a:pt x="4742" y="8808"/>
                      <a:pt x="5839" y="8808"/>
                    </a:cubicBezTo>
                    <a:cubicBezTo>
                      <a:pt x="5972" y="8808"/>
                      <a:pt x="6105" y="8800"/>
                      <a:pt x="6238" y="8782"/>
                    </a:cubicBezTo>
                    <a:cubicBezTo>
                      <a:pt x="7083" y="8688"/>
                      <a:pt x="7839" y="8242"/>
                      <a:pt x="8645" y="8242"/>
                    </a:cubicBezTo>
                    <a:cubicBezTo>
                      <a:pt x="8699" y="8242"/>
                      <a:pt x="8752" y="8244"/>
                      <a:pt x="8806" y="8248"/>
                    </a:cubicBezTo>
                    <a:cubicBezTo>
                      <a:pt x="9607" y="8348"/>
                      <a:pt x="10241" y="8882"/>
                      <a:pt x="10908" y="9315"/>
                    </a:cubicBezTo>
                    <a:cubicBezTo>
                      <a:pt x="11232" y="9545"/>
                      <a:pt x="12246" y="9960"/>
                      <a:pt x="13009" y="9960"/>
                    </a:cubicBezTo>
                    <a:cubicBezTo>
                      <a:pt x="13579" y="9960"/>
                      <a:pt x="14010" y="9728"/>
                      <a:pt x="13910" y="9015"/>
                    </a:cubicBezTo>
                    <a:cubicBezTo>
                      <a:pt x="13810" y="8315"/>
                      <a:pt x="11575" y="7514"/>
                      <a:pt x="11008" y="7114"/>
                    </a:cubicBezTo>
                    <a:lnTo>
                      <a:pt x="8806" y="5446"/>
                    </a:lnTo>
                    <a:cubicBezTo>
                      <a:pt x="8072" y="4912"/>
                      <a:pt x="7372" y="4312"/>
                      <a:pt x="6738" y="3645"/>
                    </a:cubicBezTo>
                    <a:cubicBezTo>
                      <a:pt x="5904" y="2677"/>
                      <a:pt x="5270" y="1510"/>
                      <a:pt x="4303" y="709"/>
                    </a:cubicBezTo>
                    <a:cubicBezTo>
                      <a:pt x="3746" y="282"/>
                      <a:pt x="2994" y="0"/>
                      <a:pt x="22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5" name="Google Shape;615;p5"/>
            <p:cNvSpPr/>
            <p:nvPr/>
          </p:nvSpPr>
          <p:spPr>
            <a:xfrm>
              <a:off x="5537714" y="3213582"/>
              <a:ext cx="603514" cy="299239"/>
            </a:xfrm>
            <a:custGeom>
              <a:avLst/>
              <a:gdLst/>
              <a:ahLst/>
              <a:cxnLst/>
              <a:rect l="l" t="t" r="r" b="b"/>
              <a:pathLst>
                <a:path w="16659" h="8260" extrusionOk="0">
                  <a:moveTo>
                    <a:pt x="2380" y="1"/>
                  </a:moveTo>
                  <a:cubicBezTo>
                    <a:pt x="1240" y="1"/>
                    <a:pt x="0" y="1296"/>
                    <a:pt x="619" y="2717"/>
                  </a:cubicBezTo>
                  <a:cubicBezTo>
                    <a:pt x="2175" y="6251"/>
                    <a:pt x="5952" y="8259"/>
                    <a:pt x="9720" y="8259"/>
                  </a:cubicBezTo>
                  <a:cubicBezTo>
                    <a:pt x="11608" y="8259"/>
                    <a:pt x="13493" y="7755"/>
                    <a:pt x="15096" y="6687"/>
                  </a:cubicBezTo>
                  <a:cubicBezTo>
                    <a:pt x="16659" y="5626"/>
                    <a:pt x="15677" y="3328"/>
                    <a:pt x="14201" y="3328"/>
                  </a:cubicBezTo>
                  <a:cubicBezTo>
                    <a:pt x="13913" y="3328"/>
                    <a:pt x="13606" y="3416"/>
                    <a:pt x="13295" y="3618"/>
                  </a:cubicBezTo>
                  <a:cubicBezTo>
                    <a:pt x="12177" y="4367"/>
                    <a:pt x="10909" y="4719"/>
                    <a:pt x="9658" y="4719"/>
                  </a:cubicBezTo>
                  <a:cubicBezTo>
                    <a:pt x="7174" y="4719"/>
                    <a:pt x="4753" y="3333"/>
                    <a:pt x="3688" y="916"/>
                  </a:cubicBezTo>
                  <a:cubicBezTo>
                    <a:pt x="3396" y="269"/>
                    <a:pt x="2898" y="1"/>
                    <a:pt x="2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" name="Google Shape;616;p5"/>
            <p:cNvGrpSpPr/>
            <p:nvPr/>
          </p:nvGrpSpPr>
          <p:grpSpPr>
            <a:xfrm>
              <a:off x="5702718" y="3331241"/>
              <a:ext cx="1714829" cy="1168989"/>
              <a:chOff x="1212305" y="3198712"/>
              <a:chExt cx="1714829" cy="1168989"/>
            </a:xfrm>
          </p:grpSpPr>
          <p:sp>
            <p:nvSpPr>
              <p:cNvPr id="617" name="Google Shape;617;p5"/>
              <p:cNvSpPr/>
              <p:nvPr/>
            </p:nvSpPr>
            <p:spPr>
              <a:xfrm>
                <a:off x="1212305" y="3198712"/>
                <a:ext cx="1714829" cy="1168989"/>
              </a:xfrm>
              <a:custGeom>
                <a:avLst/>
                <a:gdLst/>
                <a:ahLst/>
                <a:cxnLst/>
                <a:rect l="l" t="t" r="r" b="b"/>
                <a:pathLst>
                  <a:path w="47335" h="32268" extrusionOk="0">
                    <a:moveTo>
                      <a:pt x="9833" y="0"/>
                    </a:moveTo>
                    <a:cubicBezTo>
                      <a:pt x="9791" y="0"/>
                      <a:pt x="9750" y="1"/>
                      <a:pt x="9707" y="3"/>
                    </a:cubicBezTo>
                    <a:cubicBezTo>
                      <a:pt x="4070" y="203"/>
                      <a:pt x="1401" y="5574"/>
                      <a:pt x="768" y="10544"/>
                    </a:cubicBezTo>
                    <a:cubicBezTo>
                      <a:pt x="0" y="16381"/>
                      <a:pt x="1768" y="22486"/>
                      <a:pt x="5871" y="26755"/>
                    </a:cubicBezTo>
                    <a:cubicBezTo>
                      <a:pt x="9230" y="30313"/>
                      <a:pt x="13899" y="32268"/>
                      <a:pt x="18741" y="32268"/>
                    </a:cubicBezTo>
                    <a:cubicBezTo>
                      <a:pt x="19574" y="32268"/>
                      <a:pt x="20412" y="32210"/>
                      <a:pt x="21249" y="32092"/>
                    </a:cubicBezTo>
                    <a:cubicBezTo>
                      <a:pt x="24118" y="31592"/>
                      <a:pt x="26820" y="30391"/>
                      <a:pt x="29054" y="28557"/>
                    </a:cubicBezTo>
                    <a:cubicBezTo>
                      <a:pt x="31356" y="26722"/>
                      <a:pt x="32690" y="24320"/>
                      <a:pt x="33991" y="21752"/>
                    </a:cubicBezTo>
                    <a:cubicBezTo>
                      <a:pt x="34756" y="20198"/>
                      <a:pt x="35915" y="18268"/>
                      <a:pt x="37345" y="18268"/>
                    </a:cubicBezTo>
                    <a:cubicBezTo>
                      <a:pt x="37911" y="18268"/>
                      <a:pt x="38519" y="18570"/>
                      <a:pt x="39162" y="19317"/>
                    </a:cubicBezTo>
                    <a:cubicBezTo>
                      <a:pt x="41196" y="21685"/>
                      <a:pt x="41930" y="25121"/>
                      <a:pt x="41864" y="28190"/>
                    </a:cubicBezTo>
                    <a:cubicBezTo>
                      <a:pt x="41814" y="29908"/>
                      <a:pt x="43131" y="30767"/>
                      <a:pt x="44474" y="30767"/>
                    </a:cubicBezTo>
                    <a:cubicBezTo>
                      <a:pt x="45816" y="30767"/>
                      <a:pt x="47184" y="29908"/>
                      <a:pt x="47234" y="28190"/>
                    </a:cubicBezTo>
                    <a:cubicBezTo>
                      <a:pt x="47334" y="23086"/>
                      <a:pt x="45433" y="16048"/>
                      <a:pt x="40463" y="13579"/>
                    </a:cubicBezTo>
                    <a:cubicBezTo>
                      <a:pt x="39447" y="13084"/>
                      <a:pt x="38403" y="12850"/>
                      <a:pt x="37374" y="12850"/>
                    </a:cubicBezTo>
                    <a:cubicBezTo>
                      <a:pt x="35634" y="12850"/>
                      <a:pt x="33937" y="13518"/>
                      <a:pt x="32490" y="14713"/>
                    </a:cubicBezTo>
                    <a:cubicBezTo>
                      <a:pt x="30389" y="16481"/>
                      <a:pt x="29488" y="19016"/>
                      <a:pt x="28187" y="21351"/>
                    </a:cubicBezTo>
                    <a:cubicBezTo>
                      <a:pt x="26223" y="24852"/>
                      <a:pt x="22535" y="26945"/>
                      <a:pt x="18615" y="26945"/>
                    </a:cubicBezTo>
                    <a:cubicBezTo>
                      <a:pt x="17941" y="26945"/>
                      <a:pt x="17259" y="26883"/>
                      <a:pt x="16579" y="26755"/>
                    </a:cubicBezTo>
                    <a:cubicBezTo>
                      <a:pt x="11709" y="25755"/>
                      <a:pt x="7839" y="22119"/>
                      <a:pt x="6538" y="17349"/>
                    </a:cubicBezTo>
                    <a:cubicBezTo>
                      <a:pt x="5771" y="14680"/>
                      <a:pt x="5738" y="11845"/>
                      <a:pt x="6472" y="9209"/>
                    </a:cubicBezTo>
                    <a:cubicBezTo>
                      <a:pt x="6939" y="7642"/>
                      <a:pt x="7839" y="5440"/>
                      <a:pt x="9707" y="5373"/>
                    </a:cubicBezTo>
                    <a:cubicBezTo>
                      <a:pt x="13134" y="5275"/>
                      <a:pt x="13176" y="0"/>
                      <a:pt x="9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530105" y="3208456"/>
                <a:ext cx="113609" cy="166791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4604" extrusionOk="0">
                    <a:moveTo>
                      <a:pt x="1568" y="1"/>
                    </a:moveTo>
                    <a:cubicBezTo>
                      <a:pt x="701" y="1"/>
                      <a:pt x="0" y="1035"/>
                      <a:pt x="0" y="2302"/>
                    </a:cubicBezTo>
                    <a:cubicBezTo>
                      <a:pt x="0" y="3570"/>
                      <a:pt x="701" y="4604"/>
                      <a:pt x="1568" y="4604"/>
                    </a:cubicBezTo>
                    <a:cubicBezTo>
                      <a:pt x="2435" y="4604"/>
                      <a:pt x="3136" y="3570"/>
                      <a:pt x="3136" y="2302"/>
                    </a:cubicBezTo>
                    <a:cubicBezTo>
                      <a:pt x="3136" y="1035"/>
                      <a:pt x="2435" y="1"/>
                      <a:pt x="1568" y="1"/>
                    </a:cubicBezTo>
                    <a:close/>
                  </a:path>
                </a:pathLst>
              </a:custGeom>
              <a:solidFill>
                <a:srgbClr val="000000">
                  <a:alpha val="5058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p5"/>
            <p:cNvGrpSpPr/>
            <p:nvPr/>
          </p:nvGrpSpPr>
          <p:grpSpPr>
            <a:xfrm>
              <a:off x="6533065" y="727418"/>
              <a:ext cx="1274398" cy="1073478"/>
              <a:chOff x="2091454" y="680239"/>
              <a:chExt cx="1274398" cy="1073478"/>
            </a:xfrm>
          </p:grpSpPr>
          <p:grpSp>
            <p:nvGrpSpPr>
              <p:cNvPr id="620" name="Google Shape;620;p5"/>
              <p:cNvGrpSpPr/>
              <p:nvPr/>
            </p:nvGrpSpPr>
            <p:grpSpPr>
              <a:xfrm>
                <a:off x="2091454" y="680239"/>
                <a:ext cx="1274398" cy="1073478"/>
                <a:chOff x="1592919" y="3740132"/>
                <a:chExt cx="476144" cy="401090"/>
              </a:xfrm>
            </p:grpSpPr>
            <p:sp>
              <p:nvSpPr>
                <p:cNvPr id="621" name="Google Shape;621;p5"/>
                <p:cNvSpPr/>
                <p:nvPr/>
              </p:nvSpPr>
              <p:spPr>
                <a:xfrm>
                  <a:off x="1592919" y="3774438"/>
                  <a:ext cx="474254" cy="333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1" h="9198" extrusionOk="0">
                      <a:moveTo>
                        <a:pt x="7484" y="0"/>
                      </a:moveTo>
                      <a:cubicBezTo>
                        <a:pt x="6870" y="0"/>
                        <a:pt x="6243" y="113"/>
                        <a:pt x="5638" y="355"/>
                      </a:cubicBezTo>
                      <a:cubicBezTo>
                        <a:pt x="2569" y="1589"/>
                        <a:pt x="1" y="4691"/>
                        <a:pt x="2870" y="7693"/>
                      </a:cubicBezTo>
                      <a:cubicBezTo>
                        <a:pt x="3849" y="8714"/>
                        <a:pt x="5303" y="9197"/>
                        <a:pt x="6743" y="9197"/>
                      </a:cubicBezTo>
                      <a:cubicBezTo>
                        <a:pt x="7657" y="9197"/>
                        <a:pt x="8564" y="9003"/>
                        <a:pt x="9341" y="8627"/>
                      </a:cubicBezTo>
                      <a:cubicBezTo>
                        <a:pt x="10508" y="8060"/>
                        <a:pt x="11409" y="7093"/>
                        <a:pt x="11876" y="5892"/>
                      </a:cubicBezTo>
                      <a:cubicBezTo>
                        <a:pt x="13090" y="2581"/>
                        <a:pt x="10424" y="0"/>
                        <a:pt x="74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5"/>
                <p:cNvSpPr/>
                <p:nvPr/>
              </p:nvSpPr>
              <p:spPr>
                <a:xfrm>
                  <a:off x="1915464" y="4033157"/>
                  <a:ext cx="96836" cy="7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1967" extrusionOk="0">
                      <a:moveTo>
                        <a:pt x="1272" y="1"/>
                      </a:moveTo>
                      <a:cubicBezTo>
                        <a:pt x="603" y="1"/>
                        <a:pt x="1" y="734"/>
                        <a:pt x="437" y="1485"/>
                      </a:cubicBezTo>
                      <a:cubicBezTo>
                        <a:pt x="646" y="1828"/>
                        <a:pt x="939" y="1967"/>
                        <a:pt x="1230" y="1967"/>
                      </a:cubicBezTo>
                      <a:cubicBezTo>
                        <a:pt x="1959" y="1967"/>
                        <a:pt x="2673" y="1091"/>
                        <a:pt x="2005" y="351"/>
                      </a:cubicBezTo>
                      <a:cubicBezTo>
                        <a:pt x="1786" y="105"/>
                        <a:pt x="1524" y="1"/>
                        <a:pt x="12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5"/>
                <p:cNvSpPr/>
                <p:nvPr/>
              </p:nvSpPr>
              <p:spPr>
                <a:xfrm>
                  <a:off x="1971142" y="3983746"/>
                  <a:ext cx="73759" cy="6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922" extrusionOk="0">
                      <a:moveTo>
                        <a:pt x="1064" y="1"/>
                      </a:moveTo>
                      <a:cubicBezTo>
                        <a:pt x="951" y="1"/>
                        <a:pt x="839" y="17"/>
                        <a:pt x="734" y="47"/>
                      </a:cubicBezTo>
                      <a:cubicBezTo>
                        <a:pt x="534" y="114"/>
                        <a:pt x="334" y="248"/>
                        <a:pt x="234" y="414"/>
                      </a:cubicBezTo>
                      <a:cubicBezTo>
                        <a:pt x="1" y="848"/>
                        <a:pt x="101" y="1348"/>
                        <a:pt x="434" y="1682"/>
                      </a:cubicBezTo>
                      <a:cubicBezTo>
                        <a:pt x="609" y="1827"/>
                        <a:pt x="833" y="1922"/>
                        <a:pt x="1065" y="1922"/>
                      </a:cubicBezTo>
                      <a:cubicBezTo>
                        <a:pt x="1099" y="1922"/>
                        <a:pt x="1134" y="1920"/>
                        <a:pt x="1168" y="1915"/>
                      </a:cubicBezTo>
                      <a:cubicBezTo>
                        <a:pt x="1435" y="1849"/>
                        <a:pt x="1702" y="1682"/>
                        <a:pt x="1835" y="1415"/>
                      </a:cubicBezTo>
                      <a:cubicBezTo>
                        <a:pt x="2002" y="1182"/>
                        <a:pt x="2035" y="848"/>
                        <a:pt x="1969" y="581"/>
                      </a:cubicBezTo>
                      <a:cubicBezTo>
                        <a:pt x="1902" y="348"/>
                        <a:pt x="1702" y="147"/>
                        <a:pt x="1468" y="81"/>
                      </a:cubicBezTo>
                      <a:cubicBezTo>
                        <a:pt x="1340" y="26"/>
                        <a:pt x="1201" y="1"/>
                        <a:pt x="10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5"/>
                <p:cNvSpPr/>
                <p:nvPr/>
              </p:nvSpPr>
              <p:spPr>
                <a:xfrm>
                  <a:off x="1997731" y="3917563"/>
                  <a:ext cx="71332" cy="7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50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34" y="6"/>
                        <a:pt x="501" y="140"/>
                        <a:pt x="334" y="307"/>
                      </a:cubicBezTo>
                      <a:cubicBezTo>
                        <a:pt x="167" y="440"/>
                        <a:pt x="34" y="607"/>
                        <a:pt x="0" y="840"/>
                      </a:cubicBezTo>
                      <a:cubicBezTo>
                        <a:pt x="0" y="1040"/>
                        <a:pt x="34" y="1241"/>
                        <a:pt x="167" y="1441"/>
                      </a:cubicBezTo>
                      <a:cubicBezTo>
                        <a:pt x="301" y="1641"/>
                        <a:pt x="501" y="1808"/>
                        <a:pt x="734" y="1908"/>
                      </a:cubicBezTo>
                      <a:cubicBezTo>
                        <a:pt x="825" y="1934"/>
                        <a:pt x="920" y="1949"/>
                        <a:pt x="1017" y="1949"/>
                      </a:cubicBezTo>
                      <a:cubicBezTo>
                        <a:pt x="1170" y="1949"/>
                        <a:pt x="1325" y="1910"/>
                        <a:pt x="1468" y="1808"/>
                      </a:cubicBezTo>
                      <a:cubicBezTo>
                        <a:pt x="1702" y="1674"/>
                        <a:pt x="1869" y="1407"/>
                        <a:pt x="1902" y="1107"/>
                      </a:cubicBezTo>
                      <a:cubicBezTo>
                        <a:pt x="1969" y="807"/>
                        <a:pt x="1869" y="507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5"/>
                <p:cNvSpPr/>
                <p:nvPr/>
              </p:nvSpPr>
              <p:spPr>
                <a:xfrm>
                  <a:off x="1990486" y="3846779"/>
                  <a:ext cx="72527" cy="71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61" extrusionOk="0">
                      <a:moveTo>
                        <a:pt x="1013" y="1"/>
                      </a:moveTo>
                      <a:cubicBezTo>
                        <a:pt x="862" y="1"/>
                        <a:pt x="709" y="45"/>
                        <a:pt x="567" y="126"/>
                      </a:cubicBezTo>
                      <a:cubicBezTo>
                        <a:pt x="367" y="259"/>
                        <a:pt x="200" y="459"/>
                        <a:pt x="100" y="693"/>
                      </a:cubicBezTo>
                      <a:cubicBezTo>
                        <a:pt x="34" y="893"/>
                        <a:pt x="0" y="1126"/>
                        <a:pt x="67" y="1293"/>
                      </a:cubicBezTo>
                      <a:cubicBezTo>
                        <a:pt x="134" y="1493"/>
                        <a:pt x="301" y="1660"/>
                        <a:pt x="501" y="1760"/>
                      </a:cubicBezTo>
                      <a:cubicBezTo>
                        <a:pt x="701" y="1894"/>
                        <a:pt x="934" y="1960"/>
                        <a:pt x="1168" y="1960"/>
                      </a:cubicBezTo>
                      <a:cubicBezTo>
                        <a:pt x="1435" y="1927"/>
                        <a:pt x="1668" y="1794"/>
                        <a:pt x="1835" y="1560"/>
                      </a:cubicBezTo>
                      <a:cubicBezTo>
                        <a:pt x="1968" y="1293"/>
                        <a:pt x="2002" y="993"/>
                        <a:pt x="1902" y="693"/>
                      </a:cubicBezTo>
                      <a:cubicBezTo>
                        <a:pt x="1802" y="393"/>
                        <a:pt x="1568" y="159"/>
                        <a:pt x="1301" y="59"/>
                      </a:cubicBezTo>
                      <a:cubicBezTo>
                        <a:pt x="1209" y="20"/>
                        <a:pt x="1112" y="1"/>
                        <a:pt x="10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5"/>
                <p:cNvSpPr/>
                <p:nvPr/>
              </p:nvSpPr>
              <p:spPr>
                <a:xfrm>
                  <a:off x="1955420" y="3789181"/>
                  <a:ext cx="70136" cy="69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916" extrusionOk="0">
                      <a:moveTo>
                        <a:pt x="926" y="1"/>
                      </a:moveTo>
                      <a:cubicBezTo>
                        <a:pt x="883" y="1"/>
                        <a:pt x="841" y="5"/>
                        <a:pt x="802" y="15"/>
                      </a:cubicBezTo>
                      <a:cubicBezTo>
                        <a:pt x="535" y="15"/>
                        <a:pt x="301" y="181"/>
                        <a:pt x="168" y="381"/>
                      </a:cubicBezTo>
                      <a:cubicBezTo>
                        <a:pt x="34" y="615"/>
                        <a:pt x="1" y="848"/>
                        <a:pt x="1" y="1115"/>
                      </a:cubicBezTo>
                      <a:cubicBezTo>
                        <a:pt x="34" y="1215"/>
                        <a:pt x="68" y="1315"/>
                        <a:pt x="101" y="1416"/>
                      </a:cubicBezTo>
                      <a:cubicBezTo>
                        <a:pt x="134" y="1516"/>
                        <a:pt x="201" y="1616"/>
                        <a:pt x="268" y="1682"/>
                      </a:cubicBezTo>
                      <a:cubicBezTo>
                        <a:pt x="335" y="1749"/>
                        <a:pt x="435" y="1782"/>
                        <a:pt x="535" y="1849"/>
                      </a:cubicBezTo>
                      <a:cubicBezTo>
                        <a:pt x="635" y="1883"/>
                        <a:pt x="735" y="1916"/>
                        <a:pt x="835" y="1916"/>
                      </a:cubicBezTo>
                      <a:cubicBezTo>
                        <a:pt x="1068" y="1916"/>
                        <a:pt x="1335" y="1849"/>
                        <a:pt x="1535" y="1749"/>
                      </a:cubicBezTo>
                      <a:cubicBezTo>
                        <a:pt x="1769" y="1616"/>
                        <a:pt x="1902" y="1349"/>
                        <a:pt x="1936" y="1115"/>
                      </a:cubicBezTo>
                      <a:cubicBezTo>
                        <a:pt x="1936" y="949"/>
                        <a:pt x="1902" y="815"/>
                        <a:pt x="1869" y="682"/>
                      </a:cubicBezTo>
                      <a:cubicBezTo>
                        <a:pt x="1802" y="548"/>
                        <a:pt x="1736" y="415"/>
                        <a:pt x="1602" y="315"/>
                      </a:cubicBezTo>
                      <a:cubicBezTo>
                        <a:pt x="1502" y="181"/>
                        <a:pt x="1369" y="115"/>
                        <a:pt x="1235" y="48"/>
                      </a:cubicBezTo>
                      <a:cubicBezTo>
                        <a:pt x="1141" y="24"/>
                        <a:pt x="1030" y="1"/>
                        <a:pt x="9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5"/>
                <p:cNvSpPr/>
                <p:nvPr/>
              </p:nvSpPr>
              <p:spPr>
                <a:xfrm>
                  <a:off x="1896229" y="3752232"/>
                  <a:ext cx="72527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919" extrusionOk="0">
                      <a:moveTo>
                        <a:pt x="868" y="0"/>
                      </a:moveTo>
                      <a:cubicBezTo>
                        <a:pt x="701" y="34"/>
                        <a:pt x="568" y="67"/>
                        <a:pt x="434" y="134"/>
                      </a:cubicBezTo>
                      <a:cubicBezTo>
                        <a:pt x="201" y="234"/>
                        <a:pt x="67" y="467"/>
                        <a:pt x="34" y="734"/>
                      </a:cubicBezTo>
                      <a:cubicBezTo>
                        <a:pt x="0" y="968"/>
                        <a:pt x="34" y="1201"/>
                        <a:pt x="134" y="1435"/>
                      </a:cubicBezTo>
                      <a:cubicBezTo>
                        <a:pt x="201" y="1535"/>
                        <a:pt x="267" y="1602"/>
                        <a:pt x="334" y="1668"/>
                      </a:cubicBezTo>
                      <a:cubicBezTo>
                        <a:pt x="434" y="1768"/>
                        <a:pt x="501" y="1835"/>
                        <a:pt x="601" y="1868"/>
                      </a:cubicBezTo>
                      <a:cubicBezTo>
                        <a:pt x="701" y="1902"/>
                        <a:pt x="809" y="1918"/>
                        <a:pt x="918" y="1918"/>
                      </a:cubicBezTo>
                      <a:cubicBezTo>
                        <a:pt x="1026" y="1918"/>
                        <a:pt x="1135" y="1902"/>
                        <a:pt x="1235" y="1868"/>
                      </a:cubicBezTo>
                      <a:cubicBezTo>
                        <a:pt x="1468" y="1768"/>
                        <a:pt x="1668" y="1635"/>
                        <a:pt x="1802" y="1401"/>
                      </a:cubicBezTo>
                      <a:cubicBezTo>
                        <a:pt x="1969" y="1201"/>
                        <a:pt x="2002" y="934"/>
                        <a:pt x="1902" y="701"/>
                      </a:cubicBezTo>
                      <a:cubicBezTo>
                        <a:pt x="1802" y="401"/>
                        <a:pt x="1568" y="201"/>
                        <a:pt x="1301" y="101"/>
                      </a:cubicBezTo>
                      <a:cubicBezTo>
                        <a:pt x="1168" y="34"/>
                        <a:pt x="1001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5"/>
                <p:cNvSpPr/>
                <p:nvPr/>
              </p:nvSpPr>
              <p:spPr>
                <a:xfrm>
                  <a:off x="1826134" y="3740132"/>
                  <a:ext cx="72564" cy="6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19" extrusionOk="0">
                      <a:moveTo>
                        <a:pt x="1001" y="1"/>
                      </a:moveTo>
                      <a:cubicBezTo>
                        <a:pt x="701" y="1"/>
                        <a:pt x="401" y="101"/>
                        <a:pt x="234" y="334"/>
                      </a:cubicBezTo>
                      <a:cubicBezTo>
                        <a:pt x="67" y="535"/>
                        <a:pt x="1" y="801"/>
                        <a:pt x="34" y="1068"/>
                      </a:cubicBezTo>
                      <a:cubicBezTo>
                        <a:pt x="101" y="1302"/>
                        <a:pt x="234" y="1502"/>
                        <a:pt x="401" y="1669"/>
                      </a:cubicBezTo>
                      <a:cubicBezTo>
                        <a:pt x="568" y="1836"/>
                        <a:pt x="785" y="1919"/>
                        <a:pt x="1001" y="1919"/>
                      </a:cubicBezTo>
                      <a:cubicBezTo>
                        <a:pt x="1218" y="1919"/>
                        <a:pt x="1435" y="1836"/>
                        <a:pt x="1602" y="1669"/>
                      </a:cubicBezTo>
                      <a:cubicBezTo>
                        <a:pt x="1769" y="1502"/>
                        <a:pt x="1902" y="1268"/>
                        <a:pt x="1969" y="1035"/>
                      </a:cubicBezTo>
                      <a:cubicBezTo>
                        <a:pt x="2002" y="768"/>
                        <a:pt x="1935" y="501"/>
                        <a:pt x="1769" y="334"/>
                      </a:cubicBezTo>
                      <a:cubicBezTo>
                        <a:pt x="1569" y="101"/>
                        <a:pt x="1268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5"/>
                <p:cNvSpPr/>
                <p:nvPr/>
              </p:nvSpPr>
              <p:spPr>
                <a:xfrm>
                  <a:off x="1753648" y="3753427"/>
                  <a:ext cx="74955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895" extrusionOk="0">
                      <a:moveTo>
                        <a:pt x="1185" y="1"/>
                      </a:moveTo>
                      <a:cubicBezTo>
                        <a:pt x="1043" y="1"/>
                        <a:pt x="901" y="34"/>
                        <a:pt x="768" y="101"/>
                      </a:cubicBezTo>
                      <a:cubicBezTo>
                        <a:pt x="234" y="268"/>
                        <a:pt x="0" y="901"/>
                        <a:pt x="234" y="1402"/>
                      </a:cubicBezTo>
                      <a:cubicBezTo>
                        <a:pt x="437" y="1706"/>
                        <a:pt x="774" y="1894"/>
                        <a:pt x="1129" y="1894"/>
                      </a:cubicBezTo>
                      <a:cubicBezTo>
                        <a:pt x="1242" y="1894"/>
                        <a:pt x="1356" y="1876"/>
                        <a:pt x="1468" y="1835"/>
                      </a:cubicBezTo>
                      <a:cubicBezTo>
                        <a:pt x="1668" y="1769"/>
                        <a:pt x="1835" y="1602"/>
                        <a:pt x="1935" y="1402"/>
                      </a:cubicBezTo>
                      <a:cubicBezTo>
                        <a:pt x="2035" y="1168"/>
                        <a:pt x="2068" y="935"/>
                        <a:pt x="2035" y="668"/>
                      </a:cubicBezTo>
                      <a:cubicBezTo>
                        <a:pt x="2002" y="434"/>
                        <a:pt x="1835" y="201"/>
                        <a:pt x="1601" y="101"/>
                      </a:cubicBezTo>
                      <a:cubicBezTo>
                        <a:pt x="1468" y="34"/>
                        <a:pt x="1326" y="1"/>
                        <a:pt x="11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5"/>
                <p:cNvSpPr/>
                <p:nvPr/>
              </p:nvSpPr>
              <p:spPr>
                <a:xfrm>
                  <a:off x="1683879" y="3787370"/>
                  <a:ext cx="94083" cy="6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03" extrusionOk="0">
                      <a:moveTo>
                        <a:pt x="1368" y="0"/>
                      </a:moveTo>
                      <a:cubicBezTo>
                        <a:pt x="668" y="0"/>
                        <a:pt x="0" y="808"/>
                        <a:pt x="592" y="1566"/>
                      </a:cubicBezTo>
                      <a:cubicBezTo>
                        <a:pt x="811" y="1802"/>
                        <a:pt x="1071" y="1902"/>
                        <a:pt x="1323" y="1902"/>
                      </a:cubicBezTo>
                      <a:cubicBezTo>
                        <a:pt x="1993" y="1902"/>
                        <a:pt x="2596" y="1192"/>
                        <a:pt x="2160" y="465"/>
                      </a:cubicBezTo>
                      <a:cubicBezTo>
                        <a:pt x="1947" y="135"/>
                        <a:pt x="1655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5"/>
                <p:cNvSpPr/>
                <p:nvPr/>
              </p:nvSpPr>
              <p:spPr>
                <a:xfrm>
                  <a:off x="1646097" y="3832977"/>
                  <a:ext cx="71332" cy="6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911" extrusionOk="0">
                      <a:moveTo>
                        <a:pt x="1092" y="0"/>
                      </a:moveTo>
                      <a:cubicBezTo>
                        <a:pt x="1061" y="0"/>
                        <a:pt x="1031" y="2"/>
                        <a:pt x="1001" y="6"/>
                      </a:cubicBezTo>
                      <a:cubicBezTo>
                        <a:pt x="701" y="6"/>
                        <a:pt x="434" y="173"/>
                        <a:pt x="267" y="407"/>
                      </a:cubicBezTo>
                      <a:cubicBezTo>
                        <a:pt x="67" y="640"/>
                        <a:pt x="1" y="940"/>
                        <a:pt x="67" y="1241"/>
                      </a:cubicBezTo>
                      <a:cubicBezTo>
                        <a:pt x="101" y="1507"/>
                        <a:pt x="267" y="1708"/>
                        <a:pt x="534" y="1841"/>
                      </a:cubicBezTo>
                      <a:cubicBezTo>
                        <a:pt x="658" y="1882"/>
                        <a:pt x="807" y="1911"/>
                        <a:pt x="958" y="1911"/>
                      </a:cubicBezTo>
                      <a:cubicBezTo>
                        <a:pt x="1052" y="1911"/>
                        <a:pt x="1146" y="1900"/>
                        <a:pt x="1235" y="1874"/>
                      </a:cubicBezTo>
                      <a:cubicBezTo>
                        <a:pt x="1435" y="1841"/>
                        <a:pt x="1635" y="1741"/>
                        <a:pt x="1768" y="1574"/>
                      </a:cubicBezTo>
                      <a:cubicBezTo>
                        <a:pt x="1902" y="1374"/>
                        <a:pt x="1969" y="1174"/>
                        <a:pt x="1969" y="940"/>
                      </a:cubicBezTo>
                      <a:cubicBezTo>
                        <a:pt x="1935" y="674"/>
                        <a:pt x="1835" y="440"/>
                        <a:pt x="1668" y="273"/>
                      </a:cubicBezTo>
                      <a:cubicBezTo>
                        <a:pt x="1523" y="99"/>
                        <a:pt x="1301" y="0"/>
                        <a:pt x="10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5"/>
                <p:cNvSpPr/>
                <p:nvPr/>
              </p:nvSpPr>
              <p:spPr>
                <a:xfrm>
                  <a:off x="1612263" y="3896154"/>
                  <a:ext cx="77382" cy="7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986" extrusionOk="0">
                      <a:moveTo>
                        <a:pt x="1094" y="1"/>
                      </a:moveTo>
                      <a:cubicBezTo>
                        <a:pt x="957" y="1"/>
                        <a:pt x="824" y="42"/>
                        <a:pt x="701" y="130"/>
                      </a:cubicBezTo>
                      <a:cubicBezTo>
                        <a:pt x="134" y="464"/>
                        <a:pt x="1" y="1198"/>
                        <a:pt x="401" y="1732"/>
                      </a:cubicBezTo>
                      <a:cubicBezTo>
                        <a:pt x="559" y="1890"/>
                        <a:pt x="738" y="1986"/>
                        <a:pt x="939" y="1986"/>
                      </a:cubicBezTo>
                      <a:cubicBezTo>
                        <a:pt x="991" y="1986"/>
                        <a:pt x="1046" y="1979"/>
                        <a:pt x="1101" y="1965"/>
                      </a:cubicBezTo>
                      <a:cubicBezTo>
                        <a:pt x="1368" y="1932"/>
                        <a:pt x="1602" y="1832"/>
                        <a:pt x="1802" y="1665"/>
                      </a:cubicBezTo>
                      <a:cubicBezTo>
                        <a:pt x="1935" y="1498"/>
                        <a:pt x="2102" y="1365"/>
                        <a:pt x="2102" y="1164"/>
                      </a:cubicBezTo>
                      <a:cubicBezTo>
                        <a:pt x="2135" y="964"/>
                        <a:pt x="2069" y="764"/>
                        <a:pt x="1969" y="597"/>
                      </a:cubicBezTo>
                      <a:cubicBezTo>
                        <a:pt x="1869" y="364"/>
                        <a:pt x="1668" y="197"/>
                        <a:pt x="1468" y="97"/>
                      </a:cubicBezTo>
                      <a:cubicBezTo>
                        <a:pt x="1342" y="34"/>
                        <a:pt x="1216" y="1"/>
                        <a:pt x="10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5"/>
                <p:cNvSpPr/>
                <p:nvPr/>
              </p:nvSpPr>
              <p:spPr>
                <a:xfrm>
                  <a:off x="1625558" y="3967336"/>
                  <a:ext cx="68905" cy="7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34" extrusionOk="0">
                      <a:moveTo>
                        <a:pt x="734" y="0"/>
                      </a:moveTo>
                      <a:cubicBezTo>
                        <a:pt x="467" y="33"/>
                        <a:pt x="234" y="200"/>
                        <a:pt x="134" y="434"/>
                      </a:cubicBezTo>
                      <a:cubicBezTo>
                        <a:pt x="0" y="701"/>
                        <a:pt x="0" y="1034"/>
                        <a:pt x="134" y="1301"/>
                      </a:cubicBezTo>
                      <a:cubicBezTo>
                        <a:pt x="167" y="1468"/>
                        <a:pt x="267" y="1601"/>
                        <a:pt x="401" y="1701"/>
                      </a:cubicBezTo>
                      <a:cubicBezTo>
                        <a:pt x="501" y="1801"/>
                        <a:pt x="601" y="1868"/>
                        <a:pt x="768" y="1901"/>
                      </a:cubicBezTo>
                      <a:cubicBezTo>
                        <a:pt x="842" y="1923"/>
                        <a:pt x="919" y="1934"/>
                        <a:pt x="996" y="1934"/>
                      </a:cubicBezTo>
                      <a:cubicBezTo>
                        <a:pt x="1164" y="1934"/>
                        <a:pt x="1331" y="1882"/>
                        <a:pt x="1468" y="1768"/>
                      </a:cubicBezTo>
                      <a:cubicBezTo>
                        <a:pt x="1668" y="1635"/>
                        <a:pt x="1802" y="1401"/>
                        <a:pt x="1868" y="1168"/>
                      </a:cubicBezTo>
                      <a:cubicBezTo>
                        <a:pt x="1902" y="1067"/>
                        <a:pt x="1902" y="967"/>
                        <a:pt x="1902" y="867"/>
                      </a:cubicBezTo>
                      <a:cubicBezTo>
                        <a:pt x="1902" y="767"/>
                        <a:pt x="1902" y="667"/>
                        <a:pt x="1868" y="567"/>
                      </a:cubicBezTo>
                      <a:cubicBezTo>
                        <a:pt x="1768" y="400"/>
                        <a:pt x="1635" y="234"/>
                        <a:pt x="1435" y="167"/>
                      </a:cubicBezTo>
                      <a:cubicBezTo>
                        <a:pt x="1235" y="33"/>
                        <a:pt x="968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5"/>
                <p:cNvSpPr/>
                <p:nvPr/>
              </p:nvSpPr>
              <p:spPr>
                <a:xfrm>
                  <a:off x="1666636" y="4024101"/>
                  <a:ext cx="68905" cy="7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941" extrusionOk="0">
                      <a:moveTo>
                        <a:pt x="1035" y="1"/>
                      </a:moveTo>
                      <a:cubicBezTo>
                        <a:pt x="801" y="1"/>
                        <a:pt x="534" y="68"/>
                        <a:pt x="334" y="234"/>
                      </a:cubicBezTo>
                      <a:cubicBezTo>
                        <a:pt x="134" y="368"/>
                        <a:pt x="1" y="601"/>
                        <a:pt x="1" y="868"/>
                      </a:cubicBezTo>
                      <a:cubicBezTo>
                        <a:pt x="1" y="1168"/>
                        <a:pt x="101" y="1435"/>
                        <a:pt x="334" y="1635"/>
                      </a:cubicBezTo>
                      <a:cubicBezTo>
                        <a:pt x="514" y="1815"/>
                        <a:pt x="774" y="1941"/>
                        <a:pt x="1042" y="1941"/>
                      </a:cubicBezTo>
                      <a:cubicBezTo>
                        <a:pt x="1073" y="1941"/>
                        <a:pt x="1104" y="1939"/>
                        <a:pt x="1135" y="1936"/>
                      </a:cubicBezTo>
                      <a:cubicBezTo>
                        <a:pt x="1368" y="1902"/>
                        <a:pt x="1602" y="1735"/>
                        <a:pt x="1735" y="1502"/>
                      </a:cubicBezTo>
                      <a:cubicBezTo>
                        <a:pt x="1869" y="1302"/>
                        <a:pt x="1902" y="1068"/>
                        <a:pt x="1902" y="835"/>
                      </a:cubicBezTo>
                      <a:cubicBezTo>
                        <a:pt x="1869" y="601"/>
                        <a:pt x="1769" y="401"/>
                        <a:pt x="1635" y="268"/>
                      </a:cubicBezTo>
                      <a:cubicBezTo>
                        <a:pt x="1468" y="101"/>
                        <a:pt x="1268" y="34"/>
                        <a:pt x="103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5"/>
                <p:cNvSpPr/>
                <p:nvPr/>
              </p:nvSpPr>
              <p:spPr>
                <a:xfrm>
                  <a:off x="1724632" y="4060073"/>
                  <a:ext cx="73759" cy="6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888" extrusionOk="0">
                      <a:moveTo>
                        <a:pt x="1039" y="0"/>
                      </a:moveTo>
                      <a:cubicBezTo>
                        <a:pt x="935" y="0"/>
                        <a:pt x="835" y="25"/>
                        <a:pt x="735" y="75"/>
                      </a:cubicBezTo>
                      <a:cubicBezTo>
                        <a:pt x="501" y="142"/>
                        <a:pt x="301" y="309"/>
                        <a:pt x="168" y="542"/>
                      </a:cubicBezTo>
                      <a:cubicBezTo>
                        <a:pt x="34" y="742"/>
                        <a:pt x="1" y="1009"/>
                        <a:pt x="101" y="1276"/>
                      </a:cubicBezTo>
                      <a:cubicBezTo>
                        <a:pt x="268" y="1659"/>
                        <a:pt x="642" y="1887"/>
                        <a:pt x="1049" y="1887"/>
                      </a:cubicBezTo>
                      <a:cubicBezTo>
                        <a:pt x="1209" y="1887"/>
                        <a:pt x="1375" y="1852"/>
                        <a:pt x="1535" y="1776"/>
                      </a:cubicBezTo>
                      <a:cubicBezTo>
                        <a:pt x="1735" y="1676"/>
                        <a:pt x="1902" y="1443"/>
                        <a:pt x="1935" y="1209"/>
                      </a:cubicBezTo>
                      <a:cubicBezTo>
                        <a:pt x="2036" y="742"/>
                        <a:pt x="1769" y="275"/>
                        <a:pt x="1368" y="75"/>
                      </a:cubicBezTo>
                      <a:cubicBezTo>
                        <a:pt x="1252" y="25"/>
                        <a:pt x="1143" y="0"/>
                        <a:pt x="10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5"/>
                <p:cNvSpPr/>
                <p:nvPr/>
              </p:nvSpPr>
              <p:spPr>
                <a:xfrm>
                  <a:off x="1792880" y="4071375"/>
                  <a:ext cx="72564" cy="6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928" extrusionOk="0">
                      <a:moveTo>
                        <a:pt x="1015" y="1"/>
                      </a:moveTo>
                      <a:cubicBezTo>
                        <a:pt x="558" y="1"/>
                        <a:pt x="101" y="293"/>
                        <a:pt x="51" y="897"/>
                      </a:cubicBezTo>
                      <a:cubicBezTo>
                        <a:pt x="1" y="1577"/>
                        <a:pt x="512" y="1928"/>
                        <a:pt x="1022" y="1928"/>
                      </a:cubicBezTo>
                      <a:cubicBezTo>
                        <a:pt x="1513" y="1928"/>
                        <a:pt x="2003" y="1602"/>
                        <a:pt x="1986" y="931"/>
                      </a:cubicBezTo>
                      <a:cubicBezTo>
                        <a:pt x="1969" y="318"/>
                        <a:pt x="1492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5"/>
                <p:cNvSpPr/>
                <p:nvPr/>
              </p:nvSpPr>
              <p:spPr>
                <a:xfrm>
                  <a:off x="1858990" y="4062862"/>
                  <a:ext cx="81729" cy="6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932" extrusionOk="0">
                      <a:moveTo>
                        <a:pt x="1108" y="1"/>
                      </a:moveTo>
                      <a:cubicBezTo>
                        <a:pt x="554" y="1"/>
                        <a:pt x="0" y="462"/>
                        <a:pt x="161" y="1166"/>
                      </a:cubicBezTo>
                      <a:cubicBezTo>
                        <a:pt x="282" y="1702"/>
                        <a:pt x="672" y="1931"/>
                        <a:pt x="1067" y="1931"/>
                      </a:cubicBezTo>
                      <a:cubicBezTo>
                        <a:pt x="1655" y="1931"/>
                        <a:pt x="2255" y="1424"/>
                        <a:pt x="1996" y="665"/>
                      </a:cubicBezTo>
                      <a:cubicBezTo>
                        <a:pt x="1837" y="201"/>
                        <a:pt x="1472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" name="Google Shape;638;p5"/>
              <p:cNvGrpSpPr/>
              <p:nvPr/>
            </p:nvGrpSpPr>
            <p:grpSpPr>
              <a:xfrm>
                <a:off x="2249976" y="832902"/>
                <a:ext cx="921142" cy="793995"/>
                <a:chOff x="1652147" y="3797173"/>
                <a:chExt cx="344159" cy="296665"/>
              </a:xfrm>
            </p:grpSpPr>
            <p:sp>
              <p:nvSpPr>
                <p:cNvPr id="639" name="Google Shape;639;p5"/>
                <p:cNvSpPr/>
                <p:nvPr/>
              </p:nvSpPr>
              <p:spPr>
                <a:xfrm>
                  <a:off x="1806222" y="3988507"/>
                  <a:ext cx="54414" cy="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1102" extrusionOk="0">
                      <a:moveTo>
                        <a:pt x="734" y="0"/>
                      </a:moveTo>
                      <a:cubicBezTo>
                        <a:pt x="1" y="0"/>
                        <a:pt x="1" y="1101"/>
                        <a:pt x="734" y="1101"/>
                      </a:cubicBezTo>
                      <a:cubicBezTo>
                        <a:pt x="801" y="1101"/>
                        <a:pt x="901" y="1101"/>
                        <a:pt x="1001" y="1068"/>
                      </a:cubicBezTo>
                      <a:cubicBezTo>
                        <a:pt x="1502" y="934"/>
                        <a:pt x="1502" y="201"/>
                        <a:pt x="1001" y="34"/>
                      </a:cubicBezTo>
                      <a:cubicBezTo>
                        <a:pt x="901" y="34"/>
                        <a:pt x="801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5"/>
                <p:cNvSpPr/>
                <p:nvPr/>
              </p:nvSpPr>
              <p:spPr>
                <a:xfrm>
                  <a:off x="1889274" y="3875542"/>
                  <a:ext cx="72201" cy="5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413" extrusionOk="0">
                      <a:moveTo>
                        <a:pt x="1047" y="1"/>
                      </a:moveTo>
                      <a:cubicBezTo>
                        <a:pt x="930" y="1"/>
                        <a:pt x="810" y="31"/>
                        <a:pt x="693" y="99"/>
                      </a:cubicBezTo>
                      <a:lnTo>
                        <a:pt x="626" y="132"/>
                      </a:lnTo>
                      <a:cubicBezTo>
                        <a:pt x="0" y="497"/>
                        <a:pt x="699" y="1413"/>
                        <a:pt x="1257" y="1413"/>
                      </a:cubicBezTo>
                      <a:cubicBezTo>
                        <a:pt x="1413" y="1413"/>
                        <a:pt x="1558" y="1341"/>
                        <a:pt x="1660" y="1166"/>
                      </a:cubicBezTo>
                      <a:lnTo>
                        <a:pt x="1694" y="1133"/>
                      </a:lnTo>
                      <a:cubicBezTo>
                        <a:pt x="1993" y="589"/>
                        <a:pt x="1560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5"/>
                <p:cNvSpPr/>
                <p:nvPr/>
              </p:nvSpPr>
              <p:spPr>
                <a:xfrm>
                  <a:off x="1696255" y="3944723"/>
                  <a:ext cx="67709" cy="60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1" extrusionOk="0">
                      <a:moveTo>
                        <a:pt x="935" y="1"/>
                      </a:moveTo>
                      <a:cubicBezTo>
                        <a:pt x="634" y="1"/>
                        <a:pt x="401" y="134"/>
                        <a:pt x="234" y="368"/>
                      </a:cubicBezTo>
                      <a:lnTo>
                        <a:pt x="234" y="401"/>
                      </a:lnTo>
                      <a:cubicBezTo>
                        <a:pt x="1" y="802"/>
                        <a:pt x="134" y="1302"/>
                        <a:pt x="501" y="1535"/>
                      </a:cubicBezTo>
                      <a:cubicBezTo>
                        <a:pt x="651" y="1619"/>
                        <a:pt x="818" y="1660"/>
                        <a:pt x="981" y="1660"/>
                      </a:cubicBezTo>
                      <a:cubicBezTo>
                        <a:pt x="1143" y="1660"/>
                        <a:pt x="1302" y="1619"/>
                        <a:pt x="1435" y="1535"/>
                      </a:cubicBezTo>
                      <a:cubicBezTo>
                        <a:pt x="1702" y="1335"/>
                        <a:pt x="1869" y="1035"/>
                        <a:pt x="1835" y="735"/>
                      </a:cubicBezTo>
                      <a:cubicBezTo>
                        <a:pt x="1769" y="401"/>
                        <a:pt x="1568" y="134"/>
                        <a:pt x="1235" y="34"/>
                      </a:cubicBezTo>
                      <a:cubicBezTo>
                        <a:pt x="1204" y="34"/>
                        <a:pt x="1202" y="41"/>
                        <a:pt x="1213" y="49"/>
                      </a:cubicBezTo>
                      <a:lnTo>
                        <a:pt x="1213" y="49"/>
                      </a:lnTo>
                      <a:cubicBezTo>
                        <a:pt x="1120" y="17"/>
                        <a:pt x="1028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5"/>
                <p:cNvSpPr/>
                <p:nvPr/>
              </p:nvSpPr>
              <p:spPr>
                <a:xfrm>
                  <a:off x="1845080" y="4041091"/>
                  <a:ext cx="75317" cy="52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456" extrusionOk="0">
                      <a:moveTo>
                        <a:pt x="1084" y="1"/>
                      </a:moveTo>
                      <a:cubicBezTo>
                        <a:pt x="962" y="1"/>
                        <a:pt x="835" y="31"/>
                        <a:pt x="712" y="99"/>
                      </a:cubicBezTo>
                      <a:lnTo>
                        <a:pt x="679" y="132"/>
                      </a:lnTo>
                      <a:cubicBezTo>
                        <a:pt x="0" y="498"/>
                        <a:pt x="730" y="1455"/>
                        <a:pt x="1320" y="1455"/>
                      </a:cubicBezTo>
                      <a:cubicBezTo>
                        <a:pt x="1484" y="1455"/>
                        <a:pt x="1637" y="1381"/>
                        <a:pt x="1746" y="1200"/>
                      </a:cubicBezTo>
                      <a:lnTo>
                        <a:pt x="1779" y="1133"/>
                      </a:lnTo>
                      <a:cubicBezTo>
                        <a:pt x="2079" y="589"/>
                        <a:pt x="1624" y="1"/>
                        <a:pt x="1084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5"/>
                <p:cNvSpPr/>
                <p:nvPr/>
              </p:nvSpPr>
              <p:spPr>
                <a:xfrm>
                  <a:off x="1756665" y="3797173"/>
                  <a:ext cx="71332" cy="61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689" extrusionOk="0">
                      <a:moveTo>
                        <a:pt x="1135" y="1"/>
                      </a:moveTo>
                      <a:cubicBezTo>
                        <a:pt x="1001" y="1"/>
                        <a:pt x="901" y="34"/>
                        <a:pt x="801" y="67"/>
                      </a:cubicBezTo>
                      <a:cubicBezTo>
                        <a:pt x="267" y="201"/>
                        <a:pt x="0" y="801"/>
                        <a:pt x="301" y="1268"/>
                      </a:cubicBezTo>
                      <a:cubicBezTo>
                        <a:pt x="401" y="1468"/>
                        <a:pt x="568" y="1602"/>
                        <a:pt x="801" y="1668"/>
                      </a:cubicBezTo>
                      <a:cubicBezTo>
                        <a:pt x="857" y="1682"/>
                        <a:pt x="914" y="1689"/>
                        <a:pt x="972" y="1689"/>
                      </a:cubicBezTo>
                      <a:cubicBezTo>
                        <a:pt x="1190" y="1689"/>
                        <a:pt x="1417" y="1593"/>
                        <a:pt x="1602" y="1435"/>
                      </a:cubicBezTo>
                      <a:lnTo>
                        <a:pt x="1602" y="1468"/>
                      </a:lnTo>
                      <a:cubicBezTo>
                        <a:pt x="1635" y="1435"/>
                        <a:pt x="1668" y="1402"/>
                        <a:pt x="1702" y="1368"/>
                      </a:cubicBezTo>
                      <a:cubicBezTo>
                        <a:pt x="1902" y="1135"/>
                        <a:pt x="1969" y="801"/>
                        <a:pt x="1868" y="501"/>
                      </a:cubicBezTo>
                      <a:cubicBezTo>
                        <a:pt x="1735" y="201"/>
                        <a:pt x="1435" y="1"/>
                        <a:pt x="1135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5"/>
                <p:cNvSpPr/>
                <p:nvPr/>
              </p:nvSpPr>
              <p:spPr>
                <a:xfrm>
                  <a:off x="1942399" y="3929139"/>
                  <a:ext cx="53907" cy="4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377" extrusionOk="0">
                      <a:moveTo>
                        <a:pt x="643" y="1"/>
                      </a:moveTo>
                      <a:cubicBezTo>
                        <a:pt x="1" y="1"/>
                        <a:pt x="1" y="1377"/>
                        <a:pt x="643" y="1377"/>
                      </a:cubicBezTo>
                      <a:cubicBezTo>
                        <a:pt x="688" y="1377"/>
                        <a:pt x="736" y="1370"/>
                        <a:pt x="787" y="1356"/>
                      </a:cubicBezTo>
                      <a:lnTo>
                        <a:pt x="820" y="1356"/>
                      </a:lnTo>
                      <a:cubicBezTo>
                        <a:pt x="1487" y="1156"/>
                        <a:pt x="1487" y="222"/>
                        <a:pt x="820" y="21"/>
                      </a:cubicBezTo>
                      <a:lnTo>
                        <a:pt x="787" y="21"/>
                      </a:lnTo>
                      <a:cubicBezTo>
                        <a:pt x="736" y="7"/>
                        <a:pt x="688" y="1"/>
                        <a:pt x="643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5"/>
                <p:cNvSpPr/>
                <p:nvPr/>
              </p:nvSpPr>
              <p:spPr>
                <a:xfrm>
                  <a:off x="1652147" y="3885178"/>
                  <a:ext cx="76150" cy="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68" extrusionOk="0">
                      <a:moveTo>
                        <a:pt x="904" y="1"/>
                      </a:moveTo>
                      <a:cubicBezTo>
                        <a:pt x="443" y="1"/>
                        <a:pt x="0" y="359"/>
                        <a:pt x="0" y="900"/>
                      </a:cubicBezTo>
                      <a:cubicBezTo>
                        <a:pt x="34" y="1367"/>
                        <a:pt x="401" y="1768"/>
                        <a:pt x="901" y="1768"/>
                      </a:cubicBezTo>
                      <a:cubicBezTo>
                        <a:pt x="1702" y="1768"/>
                        <a:pt x="2102" y="800"/>
                        <a:pt x="1535" y="267"/>
                      </a:cubicBezTo>
                      <a:cubicBezTo>
                        <a:pt x="1351" y="83"/>
                        <a:pt x="1126" y="1"/>
                        <a:pt x="904" y="1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5"/>
                <p:cNvSpPr/>
                <p:nvPr/>
              </p:nvSpPr>
              <p:spPr>
                <a:xfrm>
                  <a:off x="1925752" y="3804468"/>
                  <a:ext cx="50284" cy="52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448" extrusionOk="0">
                      <a:moveTo>
                        <a:pt x="660" y="0"/>
                      </a:moveTo>
                      <a:cubicBezTo>
                        <a:pt x="0" y="0"/>
                        <a:pt x="6" y="1447"/>
                        <a:pt x="678" y="1447"/>
                      </a:cubicBezTo>
                      <a:cubicBezTo>
                        <a:pt x="722" y="1447"/>
                        <a:pt x="770" y="1441"/>
                        <a:pt x="820" y="1427"/>
                      </a:cubicBezTo>
                      <a:lnTo>
                        <a:pt x="820" y="1394"/>
                      </a:lnTo>
                      <a:lnTo>
                        <a:pt x="887" y="1394"/>
                      </a:lnTo>
                      <a:cubicBezTo>
                        <a:pt x="1187" y="1294"/>
                        <a:pt x="1387" y="1027"/>
                        <a:pt x="1387" y="693"/>
                      </a:cubicBezTo>
                      <a:cubicBezTo>
                        <a:pt x="1387" y="393"/>
                        <a:pt x="1187" y="93"/>
                        <a:pt x="887" y="26"/>
                      </a:cubicBezTo>
                      <a:lnTo>
                        <a:pt x="820" y="26"/>
                      </a:lnTo>
                      <a:cubicBezTo>
                        <a:pt x="763" y="9"/>
                        <a:pt x="710" y="0"/>
                        <a:pt x="660" y="0"/>
                      </a:cubicBezTo>
                      <a:close/>
                    </a:path>
                  </a:pathLst>
                </a:custGeom>
                <a:solidFill>
                  <a:srgbClr val="F4961D">
                    <a:alpha val="5019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7" name="Google Shape;647;p5"/>
              <p:cNvGrpSpPr/>
              <p:nvPr/>
            </p:nvGrpSpPr>
            <p:grpSpPr>
              <a:xfrm>
                <a:off x="2205622" y="751989"/>
                <a:ext cx="1147336" cy="926191"/>
                <a:chOff x="1635575" y="3766941"/>
                <a:chExt cx="428670" cy="346059"/>
              </a:xfrm>
            </p:grpSpPr>
            <p:sp>
              <p:nvSpPr>
                <p:cNvPr id="648" name="Google Shape;648;p5"/>
                <p:cNvSpPr/>
                <p:nvPr/>
              </p:nvSpPr>
              <p:spPr>
                <a:xfrm>
                  <a:off x="1712569" y="3833195"/>
                  <a:ext cx="72527" cy="62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735" extrusionOk="0">
                      <a:moveTo>
                        <a:pt x="864" y="0"/>
                      </a:moveTo>
                      <a:cubicBezTo>
                        <a:pt x="424" y="0"/>
                        <a:pt x="0" y="351"/>
                        <a:pt x="0" y="868"/>
                      </a:cubicBezTo>
                      <a:cubicBezTo>
                        <a:pt x="0" y="1335"/>
                        <a:pt x="367" y="1735"/>
                        <a:pt x="867" y="1735"/>
                      </a:cubicBezTo>
                      <a:cubicBezTo>
                        <a:pt x="1635" y="1735"/>
                        <a:pt x="2002" y="801"/>
                        <a:pt x="1468" y="267"/>
                      </a:cubicBezTo>
                      <a:cubicBezTo>
                        <a:pt x="1294" y="82"/>
                        <a:pt x="1077" y="0"/>
                        <a:pt x="864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5"/>
                <p:cNvSpPr/>
                <p:nvPr/>
              </p:nvSpPr>
              <p:spPr>
                <a:xfrm>
                  <a:off x="1817694" y="3892387"/>
                  <a:ext cx="79773" cy="8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303" extrusionOk="0">
                      <a:moveTo>
                        <a:pt x="1097" y="1"/>
                      </a:moveTo>
                      <a:cubicBezTo>
                        <a:pt x="642" y="1"/>
                        <a:pt x="184" y="268"/>
                        <a:pt x="34" y="801"/>
                      </a:cubicBezTo>
                      <a:cubicBezTo>
                        <a:pt x="0" y="1035"/>
                        <a:pt x="0" y="1268"/>
                        <a:pt x="34" y="1502"/>
                      </a:cubicBezTo>
                      <a:cubicBezTo>
                        <a:pt x="184" y="2036"/>
                        <a:pt x="634" y="2303"/>
                        <a:pt x="1084" y="2303"/>
                      </a:cubicBezTo>
                      <a:cubicBezTo>
                        <a:pt x="1535" y="2303"/>
                        <a:pt x="1985" y="2036"/>
                        <a:pt x="2135" y="1502"/>
                      </a:cubicBezTo>
                      <a:cubicBezTo>
                        <a:pt x="2202" y="1268"/>
                        <a:pt x="2202" y="1035"/>
                        <a:pt x="2135" y="801"/>
                      </a:cubicBezTo>
                      <a:cubicBezTo>
                        <a:pt x="2002" y="268"/>
                        <a:pt x="1551" y="1"/>
                        <a:pt x="1097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5"/>
                <p:cNvSpPr/>
                <p:nvPr/>
              </p:nvSpPr>
              <p:spPr>
                <a:xfrm>
                  <a:off x="1821274" y="3766941"/>
                  <a:ext cx="72581" cy="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869" extrusionOk="0">
                      <a:moveTo>
                        <a:pt x="1235" y="1"/>
                      </a:moveTo>
                      <a:cubicBezTo>
                        <a:pt x="1" y="1"/>
                        <a:pt x="1" y="1869"/>
                        <a:pt x="1235" y="1869"/>
                      </a:cubicBezTo>
                      <a:lnTo>
                        <a:pt x="1235" y="1835"/>
                      </a:lnTo>
                      <a:lnTo>
                        <a:pt x="1269" y="1835"/>
                      </a:lnTo>
                      <a:cubicBezTo>
                        <a:pt x="2503" y="1835"/>
                        <a:pt x="2503" y="1"/>
                        <a:pt x="1269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5"/>
                <p:cNvSpPr/>
                <p:nvPr/>
              </p:nvSpPr>
              <p:spPr>
                <a:xfrm>
                  <a:off x="1744391" y="4002066"/>
                  <a:ext cx="68905" cy="58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1622" extrusionOk="0">
                      <a:moveTo>
                        <a:pt x="800" y="1"/>
                      </a:moveTo>
                      <a:cubicBezTo>
                        <a:pt x="392" y="1"/>
                        <a:pt x="0" y="328"/>
                        <a:pt x="0" y="821"/>
                      </a:cubicBezTo>
                      <a:cubicBezTo>
                        <a:pt x="0" y="1255"/>
                        <a:pt x="367" y="1622"/>
                        <a:pt x="801" y="1622"/>
                      </a:cubicBezTo>
                      <a:cubicBezTo>
                        <a:pt x="1535" y="1622"/>
                        <a:pt x="1902" y="754"/>
                        <a:pt x="1368" y="254"/>
                      </a:cubicBezTo>
                      <a:cubicBezTo>
                        <a:pt x="1204" y="79"/>
                        <a:pt x="1000" y="1"/>
                        <a:pt x="800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5"/>
                <p:cNvSpPr/>
                <p:nvPr/>
              </p:nvSpPr>
              <p:spPr>
                <a:xfrm>
                  <a:off x="1983241" y="3849460"/>
                  <a:ext cx="64086" cy="5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520" extrusionOk="0">
                      <a:moveTo>
                        <a:pt x="761" y="1"/>
                      </a:moveTo>
                      <a:cubicBezTo>
                        <a:pt x="368" y="1"/>
                        <a:pt x="0" y="300"/>
                        <a:pt x="0" y="752"/>
                      </a:cubicBezTo>
                      <a:cubicBezTo>
                        <a:pt x="0" y="1186"/>
                        <a:pt x="334" y="1519"/>
                        <a:pt x="767" y="1519"/>
                      </a:cubicBezTo>
                      <a:cubicBezTo>
                        <a:pt x="1435" y="1519"/>
                        <a:pt x="1768" y="686"/>
                        <a:pt x="1301" y="219"/>
                      </a:cubicBezTo>
                      <a:cubicBezTo>
                        <a:pt x="1140" y="68"/>
                        <a:pt x="948" y="1"/>
                        <a:pt x="761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5"/>
                <p:cNvSpPr/>
                <p:nvPr/>
              </p:nvSpPr>
              <p:spPr>
                <a:xfrm>
                  <a:off x="1858752" y="3814184"/>
                  <a:ext cx="66514" cy="5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600" extrusionOk="0">
                      <a:moveTo>
                        <a:pt x="805" y="0"/>
                      </a:moveTo>
                      <a:cubicBezTo>
                        <a:pt x="402" y="0"/>
                        <a:pt x="1" y="322"/>
                        <a:pt x="1" y="799"/>
                      </a:cubicBezTo>
                      <a:cubicBezTo>
                        <a:pt x="1" y="1232"/>
                        <a:pt x="368" y="1566"/>
                        <a:pt x="801" y="1599"/>
                      </a:cubicBezTo>
                      <a:cubicBezTo>
                        <a:pt x="1502" y="1599"/>
                        <a:pt x="1835" y="732"/>
                        <a:pt x="1335" y="232"/>
                      </a:cubicBezTo>
                      <a:cubicBezTo>
                        <a:pt x="1186" y="71"/>
                        <a:pt x="995" y="0"/>
                        <a:pt x="805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5"/>
                <p:cNvSpPr/>
                <p:nvPr/>
              </p:nvSpPr>
              <p:spPr>
                <a:xfrm>
                  <a:off x="1907550" y="3770849"/>
                  <a:ext cx="39023" cy="3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469" extrusionOk="0">
                      <a:moveTo>
                        <a:pt x="735" y="1"/>
                      </a:moveTo>
                      <a:cubicBezTo>
                        <a:pt x="401" y="34"/>
                        <a:pt x="168" y="234"/>
                        <a:pt x="68" y="501"/>
                      </a:cubicBezTo>
                      <a:cubicBezTo>
                        <a:pt x="1" y="668"/>
                        <a:pt x="1" y="801"/>
                        <a:pt x="68" y="968"/>
                      </a:cubicBezTo>
                      <a:cubicBezTo>
                        <a:pt x="134" y="1268"/>
                        <a:pt x="401" y="1468"/>
                        <a:pt x="735" y="1468"/>
                      </a:cubicBezTo>
                      <a:cubicBezTo>
                        <a:pt x="1035" y="1468"/>
                        <a:pt x="1268" y="1268"/>
                        <a:pt x="1369" y="968"/>
                      </a:cubicBezTo>
                      <a:cubicBezTo>
                        <a:pt x="1435" y="801"/>
                        <a:pt x="1435" y="668"/>
                        <a:pt x="1369" y="501"/>
                      </a:cubicBezTo>
                      <a:cubicBezTo>
                        <a:pt x="1302" y="234"/>
                        <a:pt x="1035" y="1"/>
                        <a:pt x="73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5"/>
                <p:cNvSpPr/>
                <p:nvPr/>
              </p:nvSpPr>
              <p:spPr>
                <a:xfrm>
                  <a:off x="1991681" y="3912926"/>
                  <a:ext cx="72564" cy="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03" extrusionOk="0">
                      <a:moveTo>
                        <a:pt x="1001" y="1"/>
                      </a:moveTo>
                      <a:cubicBezTo>
                        <a:pt x="901" y="1"/>
                        <a:pt x="801" y="1"/>
                        <a:pt x="701" y="34"/>
                      </a:cubicBezTo>
                      <a:cubicBezTo>
                        <a:pt x="1" y="234"/>
                        <a:pt x="1" y="1235"/>
                        <a:pt x="701" y="1469"/>
                      </a:cubicBezTo>
                      <a:cubicBezTo>
                        <a:pt x="801" y="1502"/>
                        <a:pt x="901" y="1502"/>
                        <a:pt x="1001" y="1502"/>
                      </a:cubicBezTo>
                      <a:cubicBezTo>
                        <a:pt x="2002" y="1502"/>
                        <a:pt x="2002" y="1"/>
                        <a:pt x="1001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5"/>
                <p:cNvSpPr/>
                <p:nvPr/>
              </p:nvSpPr>
              <p:spPr>
                <a:xfrm>
                  <a:off x="1875689" y="3958063"/>
                  <a:ext cx="67709" cy="6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707" extrusionOk="0">
                      <a:moveTo>
                        <a:pt x="950" y="0"/>
                      </a:moveTo>
                      <a:cubicBezTo>
                        <a:pt x="728" y="0"/>
                        <a:pt x="506" y="85"/>
                        <a:pt x="334" y="256"/>
                      </a:cubicBezTo>
                      <a:cubicBezTo>
                        <a:pt x="0" y="590"/>
                        <a:pt x="0" y="1123"/>
                        <a:pt x="334" y="1457"/>
                      </a:cubicBezTo>
                      <a:cubicBezTo>
                        <a:pt x="504" y="1627"/>
                        <a:pt x="721" y="1706"/>
                        <a:pt x="939" y="1706"/>
                      </a:cubicBezTo>
                      <a:cubicBezTo>
                        <a:pt x="1234" y="1706"/>
                        <a:pt x="1529" y="1559"/>
                        <a:pt x="1702" y="1290"/>
                      </a:cubicBezTo>
                      <a:cubicBezTo>
                        <a:pt x="1868" y="990"/>
                        <a:pt x="1835" y="623"/>
                        <a:pt x="1635" y="323"/>
                      </a:cubicBezTo>
                      <a:cubicBezTo>
                        <a:pt x="1457" y="110"/>
                        <a:pt x="1204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5"/>
                <p:cNvSpPr/>
                <p:nvPr/>
              </p:nvSpPr>
              <p:spPr>
                <a:xfrm>
                  <a:off x="1972962" y="3981413"/>
                  <a:ext cx="67702" cy="5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88" extrusionOk="0">
                      <a:moveTo>
                        <a:pt x="815" y="1"/>
                      </a:moveTo>
                      <a:cubicBezTo>
                        <a:pt x="395" y="1"/>
                        <a:pt x="1" y="336"/>
                        <a:pt x="1" y="853"/>
                      </a:cubicBezTo>
                      <a:cubicBezTo>
                        <a:pt x="1" y="1287"/>
                        <a:pt x="367" y="1687"/>
                        <a:pt x="834" y="1687"/>
                      </a:cubicBezTo>
                      <a:cubicBezTo>
                        <a:pt x="1568" y="1687"/>
                        <a:pt x="1935" y="787"/>
                        <a:pt x="1402" y="253"/>
                      </a:cubicBezTo>
                      <a:cubicBezTo>
                        <a:pt x="1228" y="79"/>
                        <a:pt x="1018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5"/>
                <p:cNvSpPr/>
                <p:nvPr/>
              </p:nvSpPr>
              <p:spPr>
                <a:xfrm>
                  <a:off x="1914491" y="4031700"/>
                  <a:ext cx="74991" cy="5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" h="1494" extrusionOk="0">
                      <a:moveTo>
                        <a:pt x="1051" y="0"/>
                      </a:moveTo>
                      <a:cubicBezTo>
                        <a:pt x="892" y="0"/>
                        <a:pt x="727" y="57"/>
                        <a:pt x="577" y="192"/>
                      </a:cubicBezTo>
                      <a:lnTo>
                        <a:pt x="510" y="259"/>
                      </a:lnTo>
                      <a:cubicBezTo>
                        <a:pt x="0" y="769"/>
                        <a:pt x="485" y="1494"/>
                        <a:pt x="1039" y="1494"/>
                      </a:cubicBezTo>
                      <a:cubicBezTo>
                        <a:pt x="1210" y="1494"/>
                        <a:pt x="1387" y="1425"/>
                        <a:pt x="1544" y="1260"/>
                      </a:cubicBezTo>
                      <a:lnTo>
                        <a:pt x="1578" y="1226"/>
                      </a:lnTo>
                      <a:cubicBezTo>
                        <a:pt x="2069" y="683"/>
                        <a:pt x="1598" y="0"/>
                        <a:pt x="1051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5"/>
                <p:cNvSpPr/>
                <p:nvPr/>
              </p:nvSpPr>
              <p:spPr>
                <a:xfrm>
                  <a:off x="1795959" y="4070614"/>
                  <a:ext cx="61804" cy="4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1170" extrusionOk="0">
                      <a:moveTo>
                        <a:pt x="925" y="1"/>
                      </a:moveTo>
                      <a:cubicBezTo>
                        <a:pt x="833" y="1"/>
                        <a:pt x="735" y="26"/>
                        <a:pt x="634" y="84"/>
                      </a:cubicBezTo>
                      <a:lnTo>
                        <a:pt x="534" y="151"/>
                      </a:lnTo>
                      <a:cubicBezTo>
                        <a:pt x="1" y="460"/>
                        <a:pt x="293" y="1169"/>
                        <a:pt x="776" y="1169"/>
                      </a:cubicBezTo>
                      <a:cubicBezTo>
                        <a:pt x="868" y="1169"/>
                        <a:pt x="966" y="1144"/>
                        <a:pt x="1067" y="1085"/>
                      </a:cubicBezTo>
                      <a:lnTo>
                        <a:pt x="1201" y="1018"/>
                      </a:lnTo>
                      <a:cubicBezTo>
                        <a:pt x="1706" y="710"/>
                        <a:pt x="1409" y="1"/>
                        <a:pt x="92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5"/>
                <p:cNvSpPr/>
                <p:nvPr/>
              </p:nvSpPr>
              <p:spPr>
                <a:xfrm>
                  <a:off x="1746403" y="3887094"/>
                  <a:ext cx="67709" cy="6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1666" extrusionOk="0">
                      <a:moveTo>
                        <a:pt x="1068" y="0"/>
                      </a:moveTo>
                      <a:cubicBezTo>
                        <a:pt x="991" y="0"/>
                        <a:pt x="912" y="12"/>
                        <a:pt x="834" y="38"/>
                      </a:cubicBezTo>
                      <a:lnTo>
                        <a:pt x="767" y="38"/>
                      </a:lnTo>
                      <a:cubicBezTo>
                        <a:pt x="0" y="272"/>
                        <a:pt x="0" y="1339"/>
                        <a:pt x="767" y="1606"/>
                      </a:cubicBezTo>
                      <a:lnTo>
                        <a:pt x="767" y="1639"/>
                      </a:lnTo>
                      <a:lnTo>
                        <a:pt x="834" y="1639"/>
                      </a:lnTo>
                      <a:cubicBezTo>
                        <a:pt x="900" y="1657"/>
                        <a:pt x="966" y="1665"/>
                        <a:pt x="1032" y="1665"/>
                      </a:cubicBezTo>
                      <a:cubicBezTo>
                        <a:pt x="1466" y="1665"/>
                        <a:pt x="1868" y="1302"/>
                        <a:pt x="1868" y="839"/>
                      </a:cubicBezTo>
                      <a:cubicBezTo>
                        <a:pt x="1868" y="360"/>
                        <a:pt x="1488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5"/>
                <p:cNvSpPr/>
                <p:nvPr/>
              </p:nvSpPr>
              <p:spPr>
                <a:xfrm>
                  <a:off x="1682374" y="4016496"/>
                  <a:ext cx="66502" cy="5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5"/>
                <p:cNvSpPr/>
                <p:nvPr/>
              </p:nvSpPr>
              <p:spPr>
                <a:xfrm>
                  <a:off x="1635575" y="3977503"/>
                  <a:ext cx="51999" cy="4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1607" extrusionOk="0">
                      <a:moveTo>
                        <a:pt x="845" y="1"/>
                      </a:moveTo>
                      <a:cubicBezTo>
                        <a:pt x="624" y="1"/>
                        <a:pt x="418" y="76"/>
                        <a:pt x="268" y="226"/>
                      </a:cubicBezTo>
                      <a:cubicBezTo>
                        <a:pt x="68" y="426"/>
                        <a:pt x="1" y="726"/>
                        <a:pt x="68" y="993"/>
                      </a:cubicBezTo>
                      <a:lnTo>
                        <a:pt x="68" y="1027"/>
                      </a:lnTo>
                      <a:cubicBezTo>
                        <a:pt x="189" y="1431"/>
                        <a:pt x="506" y="1606"/>
                        <a:pt x="821" y="1606"/>
                      </a:cubicBezTo>
                      <a:cubicBezTo>
                        <a:pt x="1249" y="1606"/>
                        <a:pt x="1673" y="1282"/>
                        <a:pt x="1600" y="766"/>
                      </a:cubicBezTo>
                      <a:lnTo>
                        <a:pt x="1600" y="766"/>
                      </a:lnTo>
                      <a:cubicBezTo>
                        <a:pt x="1598" y="436"/>
                        <a:pt x="1401" y="121"/>
                        <a:pt x="1068" y="26"/>
                      </a:cubicBezTo>
                      <a:cubicBezTo>
                        <a:pt x="993" y="9"/>
                        <a:pt x="91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E47437">
                    <a:alpha val="56862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63" name="Google Shape;663;p5"/>
          <p:cNvGrpSpPr/>
          <p:nvPr/>
        </p:nvGrpSpPr>
        <p:grpSpPr>
          <a:xfrm flipH="1">
            <a:off x="789430" y="4076100"/>
            <a:ext cx="1309890" cy="3473963"/>
            <a:chOff x="7046610" y="-2160463"/>
            <a:chExt cx="1309890" cy="3473963"/>
          </a:xfrm>
        </p:grpSpPr>
        <p:sp>
          <p:nvSpPr>
            <p:cNvPr id="664" name="Google Shape;664;p5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Patient medical history</a:t>
            </a:r>
            <a:endParaRPr/>
          </a:p>
        </p:txBody>
      </p:sp>
      <p:sp>
        <p:nvSpPr>
          <p:cNvPr id="671" name="Google Shape;671;p6"/>
          <p:cNvSpPr txBox="1"/>
          <p:nvPr/>
        </p:nvSpPr>
        <p:spPr>
          <a:xfrm>
            <a:off x="713339" y="2646869"/>
            <a:ext cx="1970100" cy="38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John Doe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72" name="Google Shape;672;p6"/>
          <p:cNvSpPr txBox="1"/>
          <p:nvPr/>
        </p:nvSpPr>
        <p:spPr>
          <a:xfrm>
            <a:off x="713225" y="2347225"/>
            <a:ext cx="19701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Name: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6"/>
          <p:cNvSpPr txBox="1"/>
          <p:nvPr/>
        </p:nvSpPr>
        <p:spPr>
          <a:xfrm>
            <a:off x="713339" y="3434672"/>
            <a:ext cx="1970100" cy="38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75 years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74" name="Google Shape;674;p6"/>
          <p:cNvSpPr txBox="1"/>
          <p:nvPr/>
        </p:nvSpPr>
        <p:spPr>
          <a:xfrm>
            <a:off x="713225" y="3134966"/>
            <a:ext cx="19701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Age: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6"/>
          <p:cNvSpPr txBox="1"/>
          <p:nvPr/>
        </p:nvSpPr>
        <p:spPr>
          <a:xfrm>
            <a:off x="713339" y="4222475"/>
            <a:ext cx="1970100" cy="38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None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76" name="Google Shape;676;p6"/>
          <p:cNvSpPr txBox="1"/>
          <p:nvPr/>
        </p:nvSpPr>
        <p:spPr>
          <a:xfrm>
            <a:off x="713225" y="3922706"/>
            <a:ext cx="19701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Allergies: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6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78" name="Google Shape;678;p6"/>
          <p:cNvSpPr txBox="1"/>
          <p:nvPr/>
        </p:nvSpPr>
        <p:spPr>
          <a:xfrm>
            <a:off x="2789447" y="2646871"/>
            <a:ext cx="1995600" cy="38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1.80 m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79" name="Google Shape;679;p6"/>
          <p:cNvSpPr txBox="1"/>
          <p:nvPr/>
        </p:nvSpPr>
        <p:spPr>
          <a:xfrm>
            <a:off x="2789331" y="2347185"/>
            <a:ext cx="19956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Height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0" name="Google Shape;680;p6"/>
          <p:cNvSpPr txBox="1"/>
          <p:nvPr/>
        </p:nvSpPr>
        <p:spPr>
          <a:xfrm>
            <a:off x="2789447" y="3434673"/>
            <a:ext cx="1995600" cy="38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No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81" name="Google Shape;681;p6"/>
          <p:cNvSpPr txBox="1"/>
          <p:nvPr/>
        </p:nvSpPr>
        <p:spPr>
          <a:xfrm>
            <a:off x="2789331" y="3134946"/>
            <a:ext cx="19956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Smoker: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6"/>
          <p:cNvSpPr txBox="1"/>
          <p:nvPr/>
        </p:nvSpPr>
        <p:spPr>
          <a:xfrm>
            <a:off x="2789447" y="4222475"/>
            <a:ext cx="1995600" cy="38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Occasionally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83" name="Google Shape;683;p6"/>
          <p:cNvSpPr txBox="1"/>
          <p:nvPr/>
        </p:nvSpPr>
        <p:spPr>
          <a:xfrm>
            <a:off x="2789331" y="3922706"/>
            <a:ext cx="19956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Drinker: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84" name="Google Shape;684;p6"/>
          <p:cNvGraphicFramePr/>
          <p:nvPr/>
        </p:nvGraphicFramePr>
        <p:xfrm>
          <a:off x="5126375" y="1364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{AC4E616F-5878-4E9B-BD49-A951125EA400}</a:tableStyleId>
              </a:tblPr>
              <a:tblGrid>
                <a:gridCol w="12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Arvo"/>
                          <a:ea typeface="Arvo"/>
                          <a:cs typeface="Arvo"/>
                          <a:sym typeface="Arvo"/>
                        </a:rPr>
                        <a:t>2014</a:t>
                      </a:r>
                      <a:endParaRPr sz="2000" u="none" strike="noStrike" cap="none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Neptune is an ice giant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Arvo"/>
                          <a:ea typeface="Arvo"/>
                          <a:cs typeface="Arvo"/>
                          <a:sym typeface="Arvo"/>
                        </a:rPr>
                        <a:t>2016</a:t>
                      </a:r>
                      <a:endParaRPr sz="2000" u="none" strike="noStrike" cap="none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 is very small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Arvo"/>
                          <a:ea typeface="Arvo"/>
                          <a:cs typeface="Arvo"/>
                          <a:sym typeface="Arvo"/>
                        </a:rPr>
                        <a:t>2018</a:t>
                      </a:r>
                      <a:endParaRPr sz="2000" u="none" strike="noStrike" cap="none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 is a hot planet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Arvo"/>
                          <a:ea typeface="Arvo"/>
                          <a:cs typeface="Arvo"/>
                          <a:sym typeface="Arvo"/>
                        </a:rPr>
                        <a:t>2020</a:t>
                      </a:r>
                      <a:endParaRPr sz="2000" u="none" strike="noStrike" cap="none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Pluto is a dwarf planet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Arvo"/>
                          <a:ea typeface="Arvo"/>
                          <a:cs typeface="Arvo"/>
                          <a:sym typeface="Arvo"/>
                        </a:rPr>
                        <a:t>2022</a:t>
                      </a:r>
                      <a:endParaRPr sz="2000" u="none" strike="noStrike" cap="none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 is a cold planet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85" name="Google Shape;685;p6"/>
          <p:cNvGrpSpPr/>
          <p:nvPr/>
        </p:nvGrpSpPr>
        <p:grpSpPr>
          <a:xfrm>
            <a:off x="7762369" y="2168975"/>
            <a:ext cx="355663" cy="308725"/>
            <a:chOff x="-28462125" y="3199700"/>
            <a:chExt cx="298550" cy="259150"/>
          </a:xfrm>
        </p:grpSpPr>
        <p:sp>
          <p:nvSpPr>
            <p:cNvPr id="686" name="Google Shape;686;p6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6"/>
          <p:cNvGrpSpPr/>
          <p:nvPr/>
        </p:nvGrpSpPr>
        <p:grpSpPr>
          <a:xfrm>
            <a:off x="7790542" y="3440519"/>
            <a:ext cx="299344" cy="351880"/>
            <a:chOff x="-27691025" y="3175300"/>
            <a:chExt cx="251275" cy="295375"/>
          </a:xfrm>
        </p:grpSpPr>
        <p:sp>
          <p:nvSpPr>
            <p:cNvPr id="690" name="Google Shape;690;p6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6"/>
          <p:cNvGrpSpPr/>
          <p:nvPr/>
        </p:nvGrpSpPr>
        <p:grpSpPr>
          <a:xfrm>
            <a:off x="7761928" y="4097408"/>
            <a:ext cx="356556" cy="351285"/>
            <a:chOff x="-25465200" y="3916150"/>
            <a:chExt cx="299300" cy="294875"/>
          </a:xfrm>
        </p:grpSpPr>
        <p:sp>
          <p:nvSpPr>
            <p:cNvPr id="695" name="Google Shape;695;p6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p6"/>
          <p:cNvGrpSpPr/>
          <p:nvPr/>
        </p:nvGrpSpPr>
        <p:grpSpPr>
          <a:xfrm>
            <a:off x="7763794" y="2782708"/>
            <a:ext cx="352803" cy="352803"/>
            <a:chOff x="-23245675" y="3148525"/>
            <a:chExt cx="296150" cy="296150"/>
          </a:xfrm>
        </p:grpSpPr>
        <p:sp>
          <p:nvSpPr>
            <p:cNvPr id="698" name="Google Shape;698;p6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p6"/>
          <p:cNvGrpSpPr/>
          <p:nvPr/>
        </p:nvGrpSpPr>
        <p:grpSpPr>
          <a:xfrm flipH="1">
            <a:off x="872400" y="537674"/>
            <a:ext cx="1602156" cy="1838279"/>
            <a:chOff x="1942700" y="539499"/>
            <a:chExt cx="1602156" cy="1838279"/>
          </a:xfrm>
        </p:grpSpPr>
        <p:sp>
          <p:nvSpPr>
            <p:cNvPr id="702" name="Google Shape;702;p6"/>
            <p:cNvSpPr/>
            <p:nvPr/>
          </p:nvSpPr>
          <p:spPr>
            <a:xfrm>
              <a:off x="1942700" y="539499"/>
              <a:ext cx="1602156" cy="1838279"/>
            </a:xfrm>
            <a:custGeom>
              <a:avLst/>
              <a:gdLst/>
              <a:ahLst/>
              <a:cxnLst/>
              <a:rect l="l" t="t" r="r" b="b"/>
              <a:pathLst>
                <a:path w="179463" h="205912" fill="none" extrusionOk="0">
                  <a:moveTo>
                    <a:pt x="93281" y="178"/>
                  </a:moveTo>
                  <a:cubicBezTo>
                    <a:pt x="38342" y="178"/>
                    <a:pt x="0" y="54496"/>
                    <a:pt x="18373" y="106240"/>
                  </a:cubicBezTo>
                  <a:cubicBezTo>
                    <a:pt x="18461" y="107039"/>
                    <a:pt x="18639" y="107838"/>
                    <a:pt x="18905" y="108636"/>
                  </a:cubicBezTo>
                  <a:lnTo>
                    <a:pt x="46242" y="197746"/>
                  </a:lnTo>
                  <a:cubicBezTo>
                    <a:pt x="47484" y="203693"/>
                    <a:pt x="54851" y="205912"/>
                    <a:pt x="59200" y="201651"/>
                  </a:cubicBezTo>
                  <a:lnTo>
                    <a:pt x="59200" y="201651"/>
                  </a:lnTo>
                  <a:lnTo>
                    <a:pt x="140321" y="143783"/>
                  </a:lnTo>
                  <a:cubicBezTo>
                    <a:pt x="141031" y="143251"/>
                    <a:pt x="141741" y="142718"/>
                    <a:pt x="142274" y="142097"/>
                  </a:cubicBezTo>
                  <a:cubicBezTo>
                    <a:pt x="168989" y="121151"/>
                    <a:pt x="179462" y="85649"/>
                    <a:pt x="168457" y="53608"/>
                  </a:cubicBezTo>
                  <a:cubicBezTo>
                    <a:pt x="157362" y="21479"/>
                    <a:pt x="127186" y="1"/>
                    <a:pt x="93281" y="8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8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2352437" y="2210100"/>
              <a:ext cx="143700" cy="149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4" name="Google Shape;704;p6"/>
          <p:cNvPicPr preferRelativeResize="0"/>
          <p:nvPr/>
        </p:nvPicPr>
        <p:blipFill rotWithShape="1">
          <a:blip r:embed="rId3">
            <a:alphaModFix/>
          </a:blip>
          <a:srcRect l="8540" t="6688" r="33634" b="6678"/>
          <a:stretch/>
        </p:blipFill>
        <p:spPr>
          <a:xfrm>
            <a:off x="1009475" y="609564"/>
            <a:ext cx="1271700" cy="1271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5" name="Google Shape;705;p6"/>
          <p:cNvSpPr txBox="1"/>
          <p:nvPr/>
        </p:nvSpPr>
        <p:spPr>
          <a:xfrm>
            <a:off x="2789447" y="1859069"/>
            <a:ext cx="1995600" cy="38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80 kg</a:t>
            </a:r>
            <a:endParaRPr sz="2000" b="0" i="0" u="none" strike="noStrike" cap="non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06" name="Google Shape;706;p6"/>
          <p:cNvSpPr txBox="1"/>
          <p:nvPr/>
        </p:nvSpPr>
        <p:spPr>
          <a:xfrm>
            <a:off x="2789331" y="1559425"/>
            <a:ext cx="19956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7" name="Google Shape;707;p6"/>
          <p:cNvSpPr/>
          <p:nvPr/>
        </p:nvSpPr>
        <p:spPr>
          <a:xfrm>
            <a:off x="7795700" y="1511133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"/>
          <p:cNvSpPr txBox="1">
            <a:spLocks noGrp="1"/>
          </p:cNvSpPr>
          <p:nvPr>
            <p:ph type="title"/>
          </p:nvPr>
        </p:nvSpPr>
        <p:spPr>
          <a:xfrm>
            <a:off x="2159763" y="2323400"/>
            <a:ext cx="4824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patient</a:t>
            </a:r>
            <a:endParaRPr/>
          </a:p>
        </p:txBody>
      </p:sp>
      <p:sp>
        <p:nvSpPr>
          <p:cNvPr id="713" name="Google Shape;713;p7"/>
          <p:cNvSpPr txBox="1">
            <a:spLocks noGrp="1"/>
          </p:cNvSpPr>
          <p:nvPr>
            <p:ph type="title" idx="2"/>
          </p:nvPr>
        </p:nvSpPr>
        <p:spPr>
          <a:xfrm>
            <a:off x="2159763" y="1556763"/>
            <a:ext cx="4824600" cy="690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4" name="Google Shape;714;p7"/>
          <p:cNvSpPr txBox="1">
            <a:spLocks noGrp="1"/>
          </p:cNvSpPr>
          <p:nvPr>
            <p:ph type="subTitle" idx="1"/>
          </p:nvPr>
        </p:nvSpPr>
        <p:spPr>
          <a:xfrm>
            <a:off x="2159763" y="3242338"/>
            <a:ext cx="48246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715" name="Google Shape;715;p7"/>
          <p:cNvGrpSpPr/>
          <p:nvPr/>
        </p:nvGrpSpPr>
        <p:grpSpPr>
          <a:xfrm flipH="1">
            <a:off x="7045650" y="3830087"/>
            <a:ext cx="1309882" cy="3473868"/>
            <a:chOff x="552785" y="3830079"/>
            <a:chExt cx="1309882" cy="3473868"/>
          </a:xfrm>
        </p:grpSpPr>
        <p:sp>
          <p:nvSpPr>
            <p:cNvPr id="716" name="Google Shape;716;p7"/>
            <p:cNvSpPr/>
            <p:nvPr/>
          </p:nvSpPr>
          <p:spPr>
            <a:xfrm rot="10800000">
              <a:off x="1281712" y="3830079"/>
              <a:ext cx="580955" cy="3417202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 rot="10800000">
              <a:off x="552785" y="3830079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7"/>
          <p:cNvGrpSpPr/>
          <p:nvPr/>
        </p:nvGrpSpPr>
        <p:grpSpPr>
          <a:xfrm flipH="1">
            <a:off x="788468" y="-2160455"/>
            <a:ext cx="1309890" cy="3473963"/>
            <a:chOff x="7046610" y="-2160463"/>
            <a:chExt cx="1309890" cy="3473963"/>
          </a:xfrm>
        </p:grpSpPr>
        <p:sp>
          <p:nvSpPr>
            <p:cNvPr id="719" name="Google Shape;719;p7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1" name="Google Shape;721;p7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"/>
          <p:cNvSpPr/>
          <p:nvPr/>
        </p:nvSpPr>
        <p:spPr>
          <a:xfrm>
            <a:off x="1706700" y="1858563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8"/>
          <p:cNvSpPr/>
          <p:nvPr/>
        </p:nvSpPr>
        <p:spPr>
          <a:xfrm>
            <a:off x="4238100" y="1858560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8"/>
          <p:cNvSpPr/>
          <p:nvPr/>
        </p:nvSpPr>
        <p:spPr>
          <a:xfrm>
            <a:off x="6769500" y="1858560"/>
            <a:ext cx="667800" cy="66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Identifying information</a:t>
            </a:r>
            <a:endParaRPr/>
          </a:p>
        </p:txBody>
      </p:sp>
      <p:sp>
        <p:nvSpPr>
          <p:cNvPr id="730" name="Google Shape;730;p8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31" name="Google Shape;731;p8"/>
          <p:cNvSpPr txBox="1">
            <a:spLocks noGrp="1"/>
          </p:cNvSpPr>
          <p:nvPr>
            <p:ph type="subTitle" idx="1"/>
          </p:nvPr>
        </p:nvSpPr>
        <p:spPr>
          <a:xfrm>
            <a:off x="872400" y="2892935"/>
            <a:ext cx="2336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32" name="Google Shape;732;p8"/>
          <p:cNvSpPr txBox="1">
            <a:spLocks noGrp="1"/>
          </p:cNvSpPr>
          <p:nvPr>
            <p:ph type="subTitle" idx="2"/>
          </p:nvPr>
        </p:nvSpPr>
        <p:spPr>
          <a:xfrm>
            <a:off x="872400" y="3336540"/>
            <a:ext cx="2336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733" name="Google Shape;733;p8"/>
          <p:cNvSpPr txBox="1">
            <a:spLocks noGrp="1"/>
          </p:cNvSpPr>
          <p:nvPr>
            <p:ph type="subTitle" idx="3"/>
          </p:nvPr>
        </p:nvSpPr>
        <p:spPr>
          <a:xfrm>
            <a:off x="3403800" y="3336540"/>
            <a:ext cx="2336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Mars is actually a cold place and it's full of iron oxide dust</a:t>
            </a:r>
            <a:endParaRPr/>
          </a:p>
        </p:txBody>
      </p:sp>
      <p:sp>
        <p:nvSpPr>
          <p:cNvPr id="734" name="Google Shape;734;p8"/>
          <p:cNvSpPr txBox="1">
            <a:spLocks noGrp="1"/>
          </p:cNvSpPr>
          <p:nvPr>
            <p:ph type="subTitle" idx="4"/>
          </p:nvPr>
        </p:nvSpPr>
        <p:spPr>
          <a:xfrm>
            <a:off x="5935200" y="3336540"/>
            <a:ext cx="2336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735" name="Google Shape;735;p8"/>
          <p:cNvSpPr txBox="1">
            <a:spLocks noGrp="1"/>
          </p:cNvSpPr>
          <p:nvPr>
            <p:ph type="subTitle" idx="5"/>
          </p:nvPr>
        </p:nvSpPr>
        <p:spPr>
          <a:xfrm>
            <a:off x="3403800" y="2892935"/>
            <a:ext cx="2336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36" name="Google Shape;736;p8"/>
          <p:cNvSpPr txBox="1">
            <a:spLocks noGrp="1"/>
          </p:cNvSpPr>
          <p:nvPr>
            <p:ph type="subTitle" idx="6"/>
          </p:nvPr>
        </p:nvSpPr>
        <p:spPr>
          <a:xfrm>
            <a:off x="5935200" y="2892935"/>
            <a:ext cx="2336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37" name="Google Shape;737;p8"/>
          <p:cNvSpPr/>
          <p:nvPr/>
        </p:nvSpPr>
        <p:spPr>
          <a:xfrm>
            <a:off x="6958895" y="2004285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8" name="Google Shape;738;p8"/>
          <p:cNvGrpSpPr/>
          <p:nvPr/>
        </p:nvGrpSpPr>
        <p:grpSpPr>
          <a:xfrm>
            <a:off x="1864645" y="2004765"/>
            <a:ext cx="351910" cy="351880"/>
            <a:chOff x="-25094250" y="3547050"/>
            <a:chExt cx="295400" cy="295375"/>
          </a:xfrm>
        </p:grpSpPr>
        <p:sp>
          <p:nvSpPr>
            <p:cNvPr id="739" name="Google Shape;739;p8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8"/>
          <p:cNvGrpSpPr/>
          <p:nvPr/>
        </p:nvGrpSpPr>
        <p:grpSpPr>
          <a:xfrm>
            <a:off x="4395598" y="2004295"/>
            <a:ext cx="352803" cy="352803"/>
            <a:chOff x="-23245675" y="3148525"/>
            <a:chExt cx="296150" cy="296150"/>
          </a:xfrm>
        </p:grpSpPr>
        <p:sp>
          <p:nvSpPr>
            <p:cNvPr id="745" name="Google Shape;745;p8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"/>
          <p:cNvSpPr txBox="1">
            <a:spLocks noGrp="1"/>
          </p:cNvSpPr>
          <p:nvPr>
            <p:ph type="title"/>
          </p:nvPr>
        </p:nvSpPr>
        <p:spPr>
          <a:xfrm>
            <a:off x="905725" y="1484850"/>
            <a:ext cx="5503800" cy="21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753" name="Google Shape;753;p9"/>
          <p:cNvGrpSpPr/>
          <p:nvPr/>
        </p:nvGrpSpPr>
        <p:grpSpPr>
          <a:xfrm rot="5400000">
            <a:off x="7271272" y="1742989"/>
            <a:ext cx="860551" cy="1657522"/>
            <a:chOff x="4056550" y="-3194475"/>
            <a:chExt cx="523800" cy="1008900"/>
          </a:xfrm>
        </p:grpSpPr>
        <p:sp>
          <p:nvSpPr>
            <p:cNvPr id="754" name="Google Shape;754;p9"/>
            <p:cNvSpPr/>
            <p:nvPr/>
          </p:nvSpPr>
          <p:spPr>
            <a:xfrm>
              <a:off x="4056550" y="-3194475"/>
              <a:ext cx="523800" cy="1008900"/>
            </a:xfrm>
            <a:prstGeom prst="roundRect">
              <a:avLst>
                <a:gd name="adj" fmla="val 45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4308578" y="-3111550"/>
              <a:ext cx="19800" cy="843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4109326" y="-3123700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4109325" y="-2397400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4386574" y="-3123725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4386599" y="-2397400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109325" y="-2639500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4386599" y="-2639508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4109325" y="-2881600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4386599" y="-2881617"/>
              <a:ext cx="141000" cy="14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 rot="2700000">
              <a:off x="4411310" y="-3058883"/>
              <a:ext cx="91641" cy="114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4134100" y="-3058925"/>
              <a:ext cx="91500" cy="1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 rot="5400000">
              <a:off x="4411350" y="-2816800"/>
              <a:ext cx="91500" cy="1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 rot="-2700000">
              <a:off x="4134099" y="-2816858"/>
              <a:ext cx="91641" cy="114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4411350" y="-2574712"/>
              <a:ext cx="91500" cy="1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 rot="-5400000">
              <a:off x="4134100" y="-2574712"/>
              <a:ext cx="91500" cy="1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4411350" y="-2332600"/>
              <a:ext cx="91500" cy="1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 rot="-2700000">
              <a:off x="4134099" y="-2332658"/>
              <a:ext cx="91641" cy="114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9"/>
          <p:cNvGrpSpPr/>
          <p:nvPr/>
        </p:nvGrpSpPr>
        <p:grpSpPr>
          <a:xfrm flipH="1">
            <a:off x="7046609" y="3830079"/>
            <a:ext cx="1309882" cy="3473868"/>
            <a:chOff x="552785" y="3830079"/>
            <a:chExt cx="1309882" cy="3473868"/>
          </a:xfrm>
        </p:grpSpPr>
        <p:sp>
          <p:nvSpPr>
            <p:cNvPr id="773" name="Google Shape;773;p9"/>
            <p:cNvSpPr/>
            <p:nvPr/>
          </p:nvSpPr>
          <p:spPr>
            <a:xfrm rot="10800000">
              <a:off x="1281712" y="3830079"/>
              <a:ext cx="580955" cy="3417202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 rot="10800000">
              <a:off x="552785" y="3830079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9"/>
          <p:cNvGrpSpPr/>
          <p:nvPr/>
        </p:nvGrpSpPr>
        <p:grpSpPr>
          <a:xfrm>
            <a:off x="7046610" y="-2160463"/>
            <a:ext cx="1309890" cy="3473963"/>
            <a:chOff x="7046610" y="-2160463"/>
            <a:chExt cx="1309890" cy="3473963"/>
          </a:xfrm>
        </p:grpSpPr>
        <p:sp>
          <p:nvSpPr>
            <p:cNvPr id="776" name="Google Shape;776;p9"/>
            <p:cNvSpPr/>
            <p:nvPr/>
          </p:nvSpPr>
          <p:spPr>
            <a:xfrm rot="10800000">
              <a:off x="7775530" y="-2160463"/>
              <a:ext cx="580970" cy="3473963"/>
            </a:xfrm>
            <a:custGeom>
              <a:avLst/>
              <a:gdLst/>
              <a:ahLst/>
              <a:cxnLst/>
              <a:rect l="l" t="t" r="r" b="b"/>
              <a:pathLst>
                <a:path w="6172" h="30152" extrusionOk="0">
                  <a:moveTo>
                    <a:pt x="3076" y="1"/>
                  </a:moveTo>
                  <a:cubicBezTo>
                    <a:pt x="1537" y="1"/>
                    <a:pt x="0" y="993"/>
                    <a:pt x="0" y="2990"/>
                  </a:cubicBezTo>
                  <a:lnTo>
                    <a:pt x="0" y="27174"/>
                  </a:lnTo>
                  <a:cubicBezTo>
                    <a:pt x="0" y="29159"/>
                    <a:pt x="1543" y="30151"/>
                    <a:pt x="3086" y="30151"/>
                  </a:cubicBezTo>
                  <a:cubicBezTo>
                    <a:pt x="4629" y="30151"/>
                    <a:pt x="6171" y="29159"/>
                    <a:pt x="6171" y="27174"/>
                  </a:cubicBezTo>
                  <a:lnTo>
                    <a:pt x="6171" y="2990"/>
                  </a:lnTo>
                  <a:cubicBezTo>
                    <a:pt x="6171" y="1001"/>
                    <a:pt x="4622" y="1"/>
                    <a:pt x="3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 rot="10800000">
              <a:off x="7046610" y="-2160446"/>
              <a:ext cx="580955" cy="3473868"/>
            </a:xfrm>
            <a:custGeom>
              <a:avLst/>
              <a:gdLst/>
              <a:ahLst/>
              <a:cxnLst/>
              <a:rect l="l" t="t" r="r" b="b"/>
              <a:pathLst>
                <a:path w="6172" h="30652" extrusionOk="0">
                  <a:moveTo>
                    <a:pt x="3086" y="0"/>
                  </a:moveTo>
                  <a:cubicBezTo>
                    <a:pt x="1544" y="0"/>
                    <a:pt x="1" y="993"/>
                    <a:pt x="1" y="2977"/>
                  </a:cubicBezTo>
                  <a:lnTo>
                    <a:pt x="1" y="27662"/>
                  </a:lnTo>
                  <a:cubicBezTo>
                    <a:pt x="1" y="29651"/>
                    <a:pt x="1550" y="30651"/>
                    <a:pt x="3096" y="30651"/>
                  </a:cubicBezTo>
                  <a:cubicBezTo>
                    <a:pt x="4636" y="30651"/>
                    <a:pt x="6172" y="29659"/>
                    <a:pt x="6172" y="27662"/>
                  </a:cubicBezTo>
                  <a:lnTo>
                    <a:pt x="6172" y="2977"/>
                  </a:lnTo>
                  <a:cubicBezTo>
                    <a:pt x="6172" y="993"/>
                    <a:pt x="4629" y="0"/>
                    <a:pt x="3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9"/>
          <p:cNvSpPr txBox="1">
            <a:spLocks noGrp="1"/>
          </p:cNvSpPr>
          <p:nvPr>
            <p:ph type="sldNum" idx="12"/>
          </p:nvPr>
        </p:nvSpPr>
        <p:spPr>
          <a:xfrm>
            <a:off x="8424000" y="4609500"/>
            <a:ext cx="4185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ver Cancer Case Study by Slidesgo">
  <a:themeElements>
    <a:clrScheme name="Simple Light">
      <a:dk1>
        <a:srgbClr val="000000"/>
      </a:dk1>
      <a:lt1>
        <a:srgbClr val="FFFFFF"/>
      </a:lt1>
      <a:dk2>
        <a:srgbClr val="076B97"/>
      </a:dk2>
      <a:lt2>
        <a:srgbClr val="008310"/>
      </a:lt2>
      <a:accent1>
        <a:srgbClr val="B43261"/>
      </a:accent1>
      <a:accent2>
        <a:srgbClr val="FF91B9"/>
      </a:accent2>
      <a:accent3>
        <a:srgbClr val="E47437"/>
      </a:accent3>
      <a:accent4>
        <a:srgbClr val="F4961D"/>
      </a:accent4>
      <a:accent5>
        <a:srgbClr val="D1CEC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Presentación en pantalla (16:9)</PresentationFormat>
  <Paragraphs>297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Fira Sans Condensed</vt:lpstr>
      <vt:lpstr>Bebas Neue</vt:lpstr>
      <vt:lpstr>Arial</vt:lpstr>
      <vt:lpstr>Metrophobic</vt:lpstr>
      <vt:lpstr>Arvo</vt:lpstr>
      <vt:lpstr>Montserrat</vt:lpstr>
      <vt:lpstr>Anaheim</vt:lpstr>
      <vt:lpstr>Liver Cancer Case Study by Slidesgo</vt:lpstr>
      <vt:lpstr>Liver Cancer </vt:lpstr>
      <vt:lpstr>Content of this template</vt:lpstr>
      <vt:lpstr>Table of contents</vt:lpstr>
      <vt:lpstr>—Someone Famous</vt:lpstr>
      <vt:lpstr>Introduction</vt:lpstr>
      <vt:lpstr>Patient medical history</vt:lpstr>
      <vt:lpstr>The patient</vt:lpstr>
      <vt:lpstr>Identifying information</vt:lpstr>
      <vt:lpstr>Awesome words</vt:lpstr>
      <vt:lpstr>Symptoms</vt:lpstr>
      <vt:lpstr>Physical examination</vt:lpstr>
      <vt:lpstr>Presentación de PowerPoint</vt:lpstr>
      <vt:lpstr>Findings</vt:lpstr>
      <vt:lpstr>Discussion</vt:lpstr>
      <vt:lpstr>A picture always reinforces the concept</vt:lpstr>
      <vt:lpstr>Discussion summary</vt:lpstr>
      <vt:lpstr>Comparison</vt:lpstr>
      <vt:lpstr>75%</vt:lpstr>
      <vt:lpstr>World similar cases</vt:lpstr>
      <vt:lpstr>Diagnosis</vt:lpstr>
      <vt:lpstr>Treatment</vt:lpstr>
      <vt:lpstr>Patient monitoring</vt:lpstr>
      <vt:lpstr>Contraindications &amp; indications </vt:lpstr>
      <vt:lpstr>Post prevention</vt:lpstr>
      <vt:lpstr>Case timeline</vt:lpstr>
      <vt:lpstr>Our team</vt:lpstr>
      <vt:lpstr>40,000</vt:lpstr>
      <vt:lpstr>Conclusions</vt:lpstr>
      <vt:lpstr>References</vt:lpstr>
      <vt:lpstr>Multimedia</vt:lpstr>
      <vt:lpstr>Thanks!</vt:lpstr>
      <vt:lpstr>Alternative 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Cancer </dc:title>
  <cp:lastModifiedBy>eduardo</cp:lastModifiedBy>
  <cp:revision>1</cp:revision>
  <dcterms:modified xsi:type="dcterms:W3CDTF">2023-12-07T05:25:11Z</dcterms:modified>
</cp:coreProperties>
</file>