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9" r:id="rId3"/>
    <p:sldId id="282" r:id="rId4"/>
    <p:sldId id="280" r:id="rId5"/>
    <p:sldId id="283" r:id="rId6"/>
    <p:sldId id="281" r:id="rId7"/>
    <p:sldId id="28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12/28/2025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12/28/2025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12/28/2025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12/28/2025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12/28/2025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12/28/2025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12/28/2025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Hồng </a:t>
            </a:r>
            <a:r>
              <a:rPr lang="en-US" sz="6000" b="1" dirty="0" err="1">
                <a:solidFill>
                  <a:srgbClr val="FF0000"/>
                </a:solidFill>
                <a:latin typeface="Arial" panose="020B0604020202020204" pitchFamily="34" charset="0"/>
                <a:cs typeface="Arial" panose="020B0604020202020204" pitchFamily="34" charset="0"/>
              </a:rPr>
              <a:t>ân</a:t>
            </a:r>
            <a:r>
              <a:rPr lang="en-US" sz="6000" b="1" dirty="0">
                <a:solidFill>
                  <a:srgbClr val="FF0000"/>
                </a:solidFill>
                <a:latin typeface="Arial" panose="020B0604020202020204" pitchFamily="34" charset="0"/>
                <a:cs typeface="Arial" panose="020B0604020202020204" pitchFamily="34" charset="0"/>
              </a:rPr>
              <a:t> Thánh </a:t>
            </a:r>
            <a:r>
              <a:rPr lang="en-US" sz="6000" b="1" dirty="0" err="1">
                <a:solidFill>
                  <a:srgbClr val="FF0000"/>
                </a:solidFill>
                <a:latin typeface="Arial" panose="020B0604020202020204" pitchFamily="34" charset="0"/>
                <a:cs typeface="Arial" panose="020B0604020202020204" pitchFamily="34" charset="0"/>
              </a:rPr>
              <a:t>Tẩy</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86A85-AB27-1984-346F-09EADE2D8C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EAB5D-88FD-4D1B-561E-87DDC95B47F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0A66F-31CF-A64F-FE46-F3458E0616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9A84845-C0D2-80B5-7812-47BF1B3BF47A}"/>
              </a:ext>
            </a:extLst>
          </p:cNvPr>
          <p:cNvSpPr/>
          <p:nvPr/>
        </p:nvSpPr>
        <p:spPr>
          <a:xfrm>
            <a:off x="425027" y="235846"/>
            <a:ext cx="11314545" cy="6740307"/>
          </a:xfrm>
          <a:prstGeom prst="rect">
            <a:avLst/>
          </a:prstGeom>
        </p:spPr>
        <p:txBody>
          <a:bodyPr wrap="square">
            <a:spAutoFit/>
          </a:bodyPr>
          <a:lstStyle/>
          <a:p>
            <a:pPr algn="just"/>
            <a:r>
              <a:rPr lang="vi-VN" sz="4800" b="1" dirty="0">
                <a:solidFill>
                  <a:srgbClr val="FF0000"/>
                </a:solidFill>
                <a:latin typeface="Arial" panose="020B0604020202020204" pitchFamily="34" charset="0"/>
                <a:cs typeface="Arial" panose="020B0604020202020204" pitchFamily="34" charset="0"/>
              </a:rPr>
              <a:t>1. </a:t>
            </a:r>
            <a:r>
              <a:rPr lang="vi-VN" sz="4800" b="1" dirty="0">
                <a:latin typeface="Arial" panose="020B0604020202020204" pitchFamily="34" charset="0"/>
                <a:cs typeface="Arial" panose="020B0604020202020204" pitchFamily="34" charset="0"/>
              </a:rPr>
              <a:t>Dòng sông trôi lênh đênh giữa đời ngày qua ngày. Tựa cuộc đời vần xoay kiếp người cũng đổi thay. Nhưng đã có một người một ngày kia bước xuống dìm mình giữa dòng nước, trời đất như ngỡ ngàng. Nào ngờ Con Chúa Trời, đời rạng rỡ tinh khôi, mà hạ mình cứu rỗi loài người kiếp lỗi tội.</a:t>
            </a:r>
          </a:p>
        </p:txBody>
      </p:sp>
    </p:spTree>
    <p:extLst>
      <p:ext uri="{BB962C8B-B14F-4D97-AF65-F5344CB8AC3E}">
        <p14:creationId xmlns:p14="http://schemas.microsoft.com/office/powerpoint/2010/main" val="3750019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D3452-C3A1-A99C-B6FC-3E212BB5E8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55ACCB-AD60-3C0E-D447-4F3926CDB47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4A94612-9824-C465-3659-8540832FD0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985BA6E-39FC-56E4-2762-F0B8666FC3E4}"/>
              </a:ext>
            </a:extLst>
          </p:cNvPr>
          <p:cNvSpPr/>
          <p:nvPr/>
        </p:nvSpPr>
        <p:spPr>
          <a:xfrm>
            <a:off x="481754" y="181957"/>
            <a:ext cx="11201092"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Ôi Giêsu một lần Ngài cúi xuống, Ngài đã nâng cả nhân loại lên cao. Vì yêu thương Chúa khiêm tốn hạ mình cho đoàn con được chung phần vinh phúc. Xin cảm tạ Ngài vì hồng ân cao quý “hồng ân Thánh Tẩy” trở thành con yêu dấu Cha.</a:t>
            </a:r>
          </a:p>
        </p:txBody>
      </p:sp>
    </p:spTree>
    <p:extLst>
      <p:ext uri="{BB962C8B-B14F-4D97-AF65-F5344CB8AC3E}">
        <p14:creationId xmlns:p14="http://schemas.microsoft.com/office/powerpoint/2010/main" val="3705163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98993-4448-E517-5F98-2FAB1C3A6C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7C3AA5-1157-7DF3-EA2C-CCAF06609CC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314EAA1-C179-4521-A9B0-2F7C28EB78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5FFA1E4-F509-8ED6-37DD-BD3988078698}"/>
              </a:ext>
            </a:extLst>
          </p:cNvPr>
          <p:cNvSpPr/>
          <p:nvPr/>
        </p:nvSpPr>
        <p:spPr>
          <a:xfrm>
            <a:off x="425027" y="235846"/>
            <a:ext cx="11314545" cy="6001643"/>
          </a:xfrm>
          <a:prstGeom prst="rect">
            <a:avLst/>
          </a:prstGeom>
        </p:spPr>
        <p:txBody>
          <a:bodyPr wrap="square">
            <a:spAutoFit/>
          </a:bodyPr>
          <a:lstStyle/>
          <a:p>
            <a:pPr algn="just"/>
            <a:r>
              <a:rPr lang="vi-VN" sz="4800" b="1" dirty="0">
                <a:solidFill>
                  <a:srgbClr val="FF0000"/>
                </a:solidFill>
                <a:latin typeface="Arial" panose="020B0604020202020204" pitchFamily="34" charset="0"/>
                <a:cs typeface="Arial" panose="020B0604020202020204" pitchFamily="34" charset="0"/>
              </a:rPr>
              <a:t>2. </a:t>
            </a:r>
            <a:r>
              <a:rPr lang="vi-VN" sz="4800" b="1" dirty="0">
                <a:latin typeface="Arial" panose="020B0604020202020204" pitchFamily="34" charset="0"/>
                <a:cs typeface="Arial" panose="020B0604020202020204" pitchFamily="34" charset="0"/>
              </a:rPr>
              <a:t>Ẩn thân sau bao năm sống thầm lặng vâng lời. Và giờ này Ngài đi khởi đầu sứ vụ mới. Chiên Cứu Thế tỏ mình giờ hiển linh cứu thế bằng lòng gánh tội nhơ, giải thoát ai mong chờ. Ngài chuyển xoay cõi đời và đổi thay kiếp người một lần và mãi mãi, Ngài là Đấng Cứu Đời.</a:t>
            </a:r>
          </a:p>
        </p:txBody>
      </p:sp>
    </p:spTree>
    <p:extLst>
      <p:ext uri="{BB962C8B-B14F-4D97-AF65-F5344CB8AC3E}">
        <p14:creationId xmlns:p14="http://schemas.microsoft.com/office/powerpoint/2010/main" val="742890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BAAC5-3DC1-9010-B7EE-638C89A192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7E1E26-3D93-A9F5-E74D-D867914EC97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9BE918E-2C41-4408-A458-FE1836FB11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EA332B8-6B45-F383-0F3D-A0850B553BF6}"/>
              </a:ext>
            </a:extLst>
          </p:cNvPr>
          <p:cNvSpPr/>
          <p:nvPr/>
        </p:nvSpPr>
        <p:spPr>
          <a:xfrm>
            <a:off x="481754" y="181957"/>
            <a:ext cx="11201092"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Ôi Giêsu một lần Ngài cúi xuống, Ngài đã nâng cả nhân loại lên cao. Vì yêu thương Chúa khiêm tốn hạ mình cho đoàn con được chung phần vinh phúc. Xin cảm tạ Ngài vì hồng ân cao quý “hồng ân Thánh Tẩy” trở thành con yêu dấu Cha.</a:t>
            </a:r>
          </a:p>
        </p:txBody>
      </p:sp>
    </p:spTree>
    <p:extLst>
      <p:ext uri="{BB962C8B-B14F-4D97-AF65-F5344CB8AC3E}">
        <p14:creationId xmlns:p14="http://schemas.microsoft.com/office/powerpoint/2010/main" val="2380560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FC0E7-35D4-6010-6990-E979736E46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2EDD63-380C-E27B-FBCA-EEE2E4622C1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8382EE5-A4A0-9AC4-F571-7E54D36E14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9286772-20C6-B196-2A70-424B683BBDC6}"/>
              </a:ext>
            </a:extLst>
          </p:cNvPr>
          <p:cNvSpPr/>
          <p:nvPr/>
        </p:nvSpPr>
        <p:spPr>
          <a:xfrm>
            <a:off x="425027" y="235846"/>
            <a:ext cx="11314545" cy="6001643"/>
          </a:xfrm>
          <a:prstGeom prst="rect">
            <a:avLst/>
          </a:prstGeom>
        </p:spPr>
        <p:txBody>
          <a:bodyPr wrap="square">
            <a:spAutoFit/>
          </a:bodyPr>
          <a:lstStyle/>
          <a:p>
            <a:pPr algn="just"/>
            <a:r>
              <a:rPr lang="vi-VN" sz="4800" b="1" dirty="0">
                <a:solidFill>
                  <a:srgbClr val="FF0000"/>
                </a:solidFill>
                <a:latin typeface="Arial" panose="020B0604020202020204" pitchFamily="34" charset="0"/>
                <a:cs typeface="Arial" panose="020B0604020202020204" pitchFamily="34" charset="0"/>
              </a:rPr>
              <a:t>3. </a:t>
            </a:r>
            <a:r>
              <a:rPr lang="vi-VN" sz="4800" b="1" dirty="0">
                <a:latin typeface="Arial" panose="020B0604020202020204" pitchFamily="34" charset="0"/>
                <a:cs typeface="Arial" panose="020B0604020202020204" pitchFamily="34" charset="0"/>
              </a:rPr>
              <a:t>Đời con xin tri ân tấm lòng Ngài vô bờ. Cảm tạ tình thẳm sâu con làm sao hiểu thấu. Ôi diễm phúc trở thành là người con yêu dấu được tình Cha cảm mến, rợp bóng thiêng Thánh Thần. Ơn Thánh Tẩy tái sinh, rửa hồn con trắng tinh, nhiệm mầu tình yêu Chúa, trọn đời con đáp đền.</a:t>
            </a:r>
          </a:p>
        </p:txBody>
      </p:sp>
    </p:spTree>
    <p:extLst>
      <p:ext uri="{BB962C8B-B14F-4D97-AF65-F5344CB8AC3E}">
        <p14:creationId xmlns:p14="http://schemas.microsoft.com/office/powerpoint/2010/main" val="2757302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14275-F076-3BEB-654B-B05A7F6A31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A779FF-53A4-AD9E-D92D-7F18F517C6F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9B47AC5-916D-6065-AF05-F6C439F7BB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80D0046-64D7-424F-E2CF-D26EDA7EB2AB}"/>
              </a:ext>
            </a:extLst>
          </p:cNvPr>
          <p:cNvSpPr/>
          <p:nvPr/>
        </p:nvSpPr>
        <p:spPr>
          <a:xfrm>
            <a:off x="481754" y="181957"/>
            <a:ext cx="11201092"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Ôi Giêsu một lần Ngài cúi xuống, Ngài đã nâng cả nhân loại lên cao. Vì yêu thương Chúa khiêm tốn hạ mình cho đoàn con được chung phần vinh phúc. Xin cảm tạ Ngài vì hồng ân cao quý “hồng ân Thánh Tẩy” trở thành con yêu dấu Cha.</a:t>
            </a:r>
          </a:p>
        </p:txBody>
      </p:sp>
    </p:spTree>
    <p:extLst>
      <p:ext uri="{BB962C8B-B14F-4D97-AF65-F5344CB8AC3E}">
        <p14:creationId xmlns:p14="http://schemas.microsoft.com/office/powerpoint/2010/main" val="14856061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145</TotalTime>
  <Words>385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Hồng ân Thánh Tẩy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31</cp:revision>
  <dcterms:created xsi:type="dcterms:W3CDTF">2024-12-09T02:06:03Z</dcterms:created>
  <dcterms:modified xsi:type="dcterms:W3CDTF">2025-12-28T08:45:19Z</dcterms:modified>
</cp:coreProperties>
</file>