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96B16-2FA3-C45B-3505-315834C49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787BCAF-B30C-3838-B9F3-6C8F3768921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787BCAF-B30C-3838-B9F3-6C8F376892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307B8CE-34E3-B259-68C1-FC7A91D1C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A714A2D-91AC-143A-802D-BC380E0C42A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BE91B38-0170-9959-9FCC-B6F07CA9A22E}"/>
              </a:ext>
            </a:extLst>
          </p:cNvPr>
          <p:cNvGrpSpPr/>
          <p:nvPr/>
        </p:nvGrpSpPr>
        <p:grpSpPr>
          <a:xfrm>
            <a:off x="630475" y="1612401"/>
            <a:ext cx="11173261" cy="2880664"/>
            <a:chOff x="775503" y="2359745"/>
            <a:chExt cx="10806896" cy="2786209"/>
          </a:xfrm>
        </p:grpSpPr>
        <p:cxnSp>
          <p:nvCxnSpPr>
            <p:cNvPr id="25" name="Shape0_20210830_121341">
              <a:extLst>
                <a:ext uri="{FF2B5EF4-FFF2-40B4-BE49-F238E27FC236}">
                  <a16:creationId xmlns:a16="http://schemas.microsoft.com/office/drawing/2014/main" id="{5EE68E56-6650-6FCF-611E-057E69F44216}"/>
                </a:ext>
              </a:extLst>
            </p:cNvPr>
            <p:cNvCxnSpPr>
              <a:cxnSpLocks/>
            </p:cNvCxnSpPr>
            <p:nvPr/>
          </p:nvCxnSpPr>
          <p:spPr>
            <a:xfrm>
              <a:off x="775503" y="4327739"/>
              <a:ext cx="1386157" cy="0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oval" w="med" len="med"/>
              <a:tailEnd type="none" w="sm" len="sm"/>
            </a:ln>
          </p:spPr>
        </p:cxnSp>
        <p:cxnSp>
          <p:nvCxnSpPr>
            <p:cNvPr id="26" name="Shape1_20210830_121341">
              <a:extLst>
                <a:ext uri="{FF2B5EF4-FFF2-40B4-BE49-F238E27FC236}">
                  <a16:creationId xmlns:a16="http://schemas.microsoft.com/office/drawing/2014/main" id="{28E7A6F0-2D30-B071-5605-492BC2691CBE}"/>
                </a:ext>
              </a:extLst>
            </p:cNvPr>
            <p:cNvCxnSpPr/>
            <p:nvPr/>
          </p:nvCxnSpPr>
          <p:spPr>
            <a:xfrm>
              <a:off x="2161660" y="2512959"/>
              <a:ext cx="0" cy="1814783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7" name="Shape2_20210830_121341">
              <a:extLst>
                <a:ext uri="{FF2B5EF4-FFF2-40B4-BE49-F238E27FC236}">
                  <a16:creationId xmlns:a16="http://schemas.microsoft.com/office/drawing/2014/main" id="{03DABE5E-2B1F-762B-CD16-ECBD907BC013}"/>
                </a:ext>
              </a:extLst>
            </p:cNvPr>
            <p:cNvCxnSpPr/>
            <p:nvPr/>
          </p:nvCxnSpPr>
          <p:spPr>
            <a:xfrm>
              <a:off x="2149220" y="2512957"/>
              <a:ext cx="1287589" cy="0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" name="Shape3_20210830_121341">
              <a:extLst>
                <a:ext uri="{FF2B5EF4-FFF2-40B4-BE49-F238E27FC236}">
                  <a16:creationId xmlns:a16="http://schemas.microsoft.com/office/drawing/2014/main" id="{106E105D-0345-BF43-6A47-839CDB97B130}"/>
                </a:ext>
              </a:extLst>
            </p:cNvPr>
            <p:cNvCxnSpPr/>
            <p:nvPr/>
          </p:nvCxnSpPr>
          <p:spPr>
            <a:xfrm>
              <a:off x="3425472" y="2512957"/>
              <a:ext cx="0" cy="1611577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9" name="Shape4_20210830_121341">
              <a:extLst>
                <a:ext uri="{FF2B5EF4-FFF2-40B4-BE49-F238E27FC236}">
                  <a16:creationId xmlns:a16="http://schemas.microsoft.com/office/drawing/2014/main" id="{B9ECDEA2-53DB-CBD3-4E2B-19B766B85F0D}"/>
                </a:ext>
              </a:extLst>
            </p:cNvPr>
            <p:cNvCxnSpPr/>
            <p:nvPr/>
          </p:nvCxnSpPr>
          <p:spPr>
            <a:xfrm>
              <a:off x="3423227" y="4125951"/>
              <a:ext cx="1745649" cy="0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0" name="Shape5_20210830_121341">
              <a:extLst>
                <a:ext uri="{FF2B5EF4-FFF2-40B4-BE49-F238E27FC236}">
                  <a16:creationId xmlns:a16="http://schemas.microsoft.com/office/drawing/2014/main" id="{A8946204-DC1E-EB96-F737-DCC95093AA3F}"/>
                </a:ext>
              </a:extLst>
            </p:cNvPr>
            <p:cNvCxnSpPr/>
            <p:nvPr/>
          </p:nvCxnSpPr>
          <p:spPr>
            <a:xfrm>
              <a:off x="5170722" y="4124534"/>
              <a:ext cx="0" cy="1021420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1" name="Shape6_20210830_121341">
              <a:extLst>
                <a:ext uri="{FF2B5EF4-FFF2-40B4-BE49-F238E27FC236}">
                  <a16:creationId xmlns:a16="http://schemas.microsoft.com/office/drawing/2014/main" id="{99D233DA-3F2F-76AD-A4F2-0ACFA7D40FAC}"/>
                </a:ext>
              </a:extLst>
            </p:cNvPr>
            <p:cNvCxnSpPr/>
            <p:nvPr/>
          </p:nvCxnSpPr>
          <p:spPr>
            <a:xfrm>
              <a:off x="5159734" y="5145954"/>
              <a:ext cx="1288312" cy="0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" name="Shape7_20210830_121341">
              <a:extLst>
                <a:ext uri="{FF2B5EF4-FFF2-40B4-BE49-F238E27FC236}">
                  <a16:creationId xmlns:a16="http://schemas.microsoft.com/office/drawing/2014/main" id="{8040E029-68DB-99DD-9477-65ACB9B70FE9}"/>
                </a:ext>
              </a:extLst>
            </p:cNvPr>
            <p:cNvCxnSpPr/>
            <p:nvPr/>
          </p:nvCxnSpPr>
          <p:spPr>
            <a:xfrm>
              <a:off x="6438375" y="2359745"/>
              <a:ext cx="0" cy="2786209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3" name="Shape8_20210830_121341">
              <a:extLst>
                <a:ext uri="{FF2B5EF4-FFF2-40B4-BE49-F238E27FC236}">
                  <a16:creationId xmlns:a16="http://schemas.microsoft.com/office/drawing/2014/main" id="{1058407A-A3A7-FE34-93D8-B22D02B1D75F}"/>
                </a:ext>
              </a:extLst>
            </p:cNvPr>
            <p:cNvCxnSpPr/>
            <p:nvPr/>
          </p:nvCxnSpPr>
          <p:spPr>
            <a:xfrm>
              <a:off x="6431515" y="2364265"/>
              <a:ext cx="2409556" cy="0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4" name="Shape9_20210830_121341">
              <a:extLst>
                <a:ext uri="{FF2B5EF4-FFF2-40B4-BE49-F238E27FC236}">
                  <a16:creationId xmlns:a16="http://schemas.microsoft.com/office/drawing/2014/main" id="{F1E74953-6537-CABF-6850-071778C55D9A}"/>
                </a:ext>
              </a:extLst>
            </p:cNvPr>
            <p:cNvCxnSpPr/>
            <p:nvPr/>
          </p:nvCxnSpPr>
          <p:spPr>
            <a:xfrm>
              <a:off x="8841071" y="2359745"/>
              <a:ext cx="0" cy="1838557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5" name="Shape10_20210830_121341">
              <a:extLst>
                <a:ext uri="{FF2B5EF4-FFF2-40B4-BE49-F238E27FC236}">
                  <a16:creationId xmlns:a16="http://schemas.microsoft.com/office/drawing/2014/main" id="{E75A4ACC-BDCE-B7B8-E3AC-E60E7088B09A}"/>
                </a:ext>
              </a:extLst>
            </p:cNvPr>
            <p:cNvCxnSpPr/>
            <p:nvPr/>
          </p:nvCxnSpPr>
          <p:spPr>
            <a:xfrm>
              <a:off x="8829641" y="4198302"/>
              <a:ext cx="2752758" cy="0"/>
            </a:xfrm>
            <a:prstGeom prst="straightConnector1">
              <a:avLst/>
            </a:prstGeom>
            <a:noFill/>
            <a:ln w="25400" cap="flat" cmpd="sng">
              <a:solidFill>
                <a:schemeClr val="accent6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36" name="Shape1_20220429_085826">
            <a:extLst>
              <a:ext uri="{FF2B5EF4-FFF2-40B4-BE49-F238E27FC236}">
                <a16:creationId xmlns:a16="http://schemas.microsoft.com/office/drawing/2014/main" id="{D26CF7E2-7FD2-AAFF-F34F-B69E862D2FE0}"/>
              </a:ext>
            </a:extLst>
          </p:cNvPr>
          <p:cNvSpPr/>
          <p:nvPr/>
        </p:nvSpPr>
        <p:spPr>
          <a:xfrm>
            <a:off x="1810753" y="3340141"/>
            <a:ext cx="574426" cy="57442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01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7" name="Shape2_20220429_085826">
            <a:extLst>
              <a:ext uri="{FF2B5EF4-FFF2-40B4-BE49-F238E27FC236}">
                <a16:creationId xmlns:a16="http://schemas.microsoft.com/office/drawing/2014/main" id="{3FE78CAE-9925-A5A1-D09E-BCC591DA8630}"/>
              </a:ext>
            </a:extLst>
          </p:cNvPr>
          <p:cNvSpPr/>
          <p:nvPr/>
        </p:nvSpPr>
        <p:spPr>
          <a:xfrm>
            <a:off x="9840971" y="3257322"/>
            <a:ext cx="574426" cy="57442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04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8" name="Shape1_20220106_095932">
            <a:extLst>
              <a:ext uri="{FF2B5EF4-FFF2-40B4-BE49-F238E27FC236}">
                <a16:creationId xmlns:a16="http://schemas.microsoft.com/office/drawing/2014/main" id="{CCA5C0B1-E42B-BBD1-FFAF-8163CC889415}"/>
              </a:ext>
            </a:extLst>
          </p:cNvPr>
          <p:cNvSpPr txBox="1"/>
          <p:nvPr/>
        </p:nvSpPr>
        <p:spPr>
          <a:xfrm>
            <a:off x="1375455" y="4070769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9" name="Shape0_20220429_085826">
            <a:extLst>
              <a:ext uri="{FF2B5EF4-FFF2-40B4-BE49-F238E27FC236}">
                <a16:creationId xmlns:a16="http://schemas.microsoft.com/office/drawing/2014/main" id="{4BEAF39C-B777-042E-C320-B1EF53DD5E41}"/>
              </a:ext>
            </a:extLst>
          </p:cNvPr>
          <p:cNvSpPr/>
          <p:nvPr/>
        </p:nvSpPr>
        <p:spPr>
          <a:xfrm>
            <a:off x="4004690" y="3149807"/>
            <a:ext cx="574426" cy="57442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02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0" name="Shape2_20220106_095932">
            <a:extLst>
              <a:ext uri="{FF2B5EF4-FFF2-40B4-BE49-F238E27FC236}">
                <a16:creationId xmlns:a16="http://schemas.microsoft.com/office/drawing/2014/main" id="{E106FE77-10AD-43F5-ADED-43A0F49C0A81}"/>
              </a:ext>
            </a:extLst>
          </p:cNvPr>
          <p:cNvSpPr txBox="1"/>
          <p:nvPr/>
        </p:nvSpPr>
        <p:spPr>
          <a:xfrm>
            <a:off x="3569393" y="2790976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1" name="Shape3_20220429_085826">
            <a:extLst>
              <a:ext uri="{FF2B5EF4-FFF2-40B4-BE49-F238E27FC236}">
                <a16:creationId xmlns:a16="http://schemas.microsoft.com/office/drawing/2014/main" id="{441652B9-F0FB-4A26-9DB7-4E143D17C7B9}"/>
              </a:ext>
            </a:extLst>
          </p:cNvPr>
          <p:cNvSpPr/>
          <p:nvPr/>
        </p:nvSpPr>
        <p:spPr>
          <a:xfrm>
            <a:off x="6191854" y="2764855"/>
            <a:ext cx="574426" cy="57442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chemeClr val="bg1"/>
                </a:solidFill>
                <a:cs typeface="Arial" panose="020B0604020202020204" pitchFamily="34" charset="0"/>
              </a:rPr>
              <a:t>03</a:t>
            </a:r>
            <a:endParaRPr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2" name="Shape3_20220106_095932">
            <a:extLst>
              <a:ext uri="{FF2B5EF4-FFF2-40B4-BE49-F238E27FC236}">
                <a16:creationId xmlns:a16="http://schemas.microsoft.com/office/drawing/2014/main" id="{59DE89FE-D9D7-8E76-DC73-ED5E777DC951}"/>
              </a:ext>
            </a:extLst>
          </p:cNvPr>
          <p:cNvSpPr txBox="1"/>
          <p:nvPr/>
        </p:nvSpPr>
        <p:spPr>
          <a:xfrm>
            <a:off x="6993619" y="2958565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3" name="Shape0_20220106_095932">
            <a:extLst>
              <a:ext uri="{FF2B5EF4-FFF2-40B4-BE49-F238E27FC236}">
                <a16:creationId xmlns:a16="http://schemas.microsoft.com/office/drawing/2014/main" id="{2343567D-4DF8-9A45-C633-21E9DDE8A91A}"/>
              </a:ext>
            </a:extLst>
          </p:cNvPr>
          <p:cNvSpPr txBox="1"/>
          <p:nvPr/>
        </p:nvSpPr>
        <p:spPr>
          <a:xfrm>
            <a:off x="9405675" y="2889851"/>
            <a:ext cx="144501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cs typeface="Arial" panose="020B0604020202020204" pitchFamily="34" charset="0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920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18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724</cp:revision>
  <dcterms:created xsi:type="dcterms:W3CDTF">2021-03-31T02:49:57Z</dcterms:created>
  <dcterms:modified xsi:type="dcterms:W3CDTF">2025-10-15T02:51:15Z</dcterms:modified>
  <cp:category/>
</cp:coreProperties>
</file>