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63" name="Google Shape;56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0" type="dt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4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6"/>
          <p:cNvSpPr txBox="1"/>
          <p:nvPr>
            <p:ph idx="11" type="ftr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4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ndara"/>
              <a:buNone/>
              <a:defRPr b="1" i="0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4644008" y="4803998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"/>
              <a:buFont typeface="Candara"/>
              <a:buNone/>
            </a:pPr>
            <a:r>
              <a:rPr b="0" i="0" lang="tr-TR" sz="100" u="none" cap="none" strike="noStrike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"/>
              <a:buFont typeface="Candara"/>
              <a:buNone/>
            </a:pPr>
            <a:r>
              <a:rPr b="0" i="0" lang="tr-TR" sz="100" u="none" cap="none" strike="noStrike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"/>
              <a:buFont typeface="Candara"/>
              <a:buNone/>
            </a:pPr>
            <a:r>
              <a:rPr b="0" i="0" lang="tr-TR" sz="100" u="none" cap="none" strike="noStrike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"/>
              <a:buFont typeface="Candara"/>
              <a:buNone/>
            </a:pPr>
            <a:r>
              <a:rPr b="0" i="0" lang="tr-TR" sz="100" u="none" cap="none" strike="noStrike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"/>
              <a:buFont typeface="Candara"/>
              <a:buNone/>
            </a:pPr>
            <a:r>
              <a:rPr b="0" i="0" lang="tr-TR" sz="100" u="none" cap="none" strike="noStrike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"/>
              <a:buFont typeface="Candara"/>
              <a:buNone/>
            </a:pPr>
            <a:r>
              <a:rPr b="0" i="0" lang="tr-TR" sz="100" u="none" cap="none" strike="noStrike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"/>
              <a:buFont typeface="Candara"/>
              <a:buNone/>
            </a:pPr>
            <a:r>
              <a:rPr b="0" i="0" lang="tr-TR" sz="100" u="none" cap="none" strike="noStrike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"/>
              <a:buFont typeface="Candara"/>
              <a:buNone/>
            </a:pPr>
            <a:r>
              <a:rPr b="0" i="0" lang="tr-TR" sz="100" u="none" cap="none" strike="noStrike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"/>
              <a:buFont typeface="Candara"/>
              <a:buNone/>
            </a:pPr>
            <a:r>
              <a:rPr b="0" i="0" lang="tr-TR" sz="100" u="none" cap="none" strike="noStrike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"/>
              <a:buFont typeface="Candara"/>
              <a:buNone/>
            </a:pPr>
            <a:r>
              <a:rPr b="0" i="0" lang="tr-TR" sz="100" u="none" cap="none" strike="noStrike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0" i="0" sz="100" u="none" cap="none" strike="noStrike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jpg"/><Relationship Id="rId2" Type="http://schemas.openxmlformats.org/officeDocument/2006/relationships/image" Target="../media/image1.jp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6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625" y="379413"/>
            <a:ext cx="5611813" cy="280828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Relationship Id="rId5" Type="http://schemas.openxmlformats.org/officeDocument/2006/relationships/image" Target="../media/image13.jpg"/><Relationship Id="rId6" Type="http://schemas.openxmlformats.org/officeDocument/2006/relationships/image" Target="../media/image16.jpg"/><Relationship Id="rId7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20.jpg"/><Relationship Id="rId5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Relationship Id="rId4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Relationship Id="rId5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5" Type="http://schemas.openxmlformats.org/officeDocument/2006/relationships/hyperlink" Target="https://googleslides.org/free-templates/animal-wildlife-presentation-template" TargetMode="External"/><Relationship Id="rId19" Type="http://schemas.openxmlformats.org/officeDocument/2006/relationships/hyperlink" Target="https://googleslides.org/free-templates/transportation-google-slides" TargetMode="External"/><Relationship Id="rId6" Type="http://schemas.openxmlformats.org/officeDocument/2006/relationships/hyperlink" Target="https://googleslides.org/free-templates/biology-presentation-slides" TargetMode="External"/><Relationship Id="rId18" Type="http://schemas.openxmlformats.org/officeDocument/2006/relationships/hyperlink" Target="https://googleslides.org/free-templates/technology-powerpoint-templat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7.jpg"/><Relationship Id="rId6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"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598508" y="627534"/>
            <a:ext cx="4545492" cy="509696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05633" y="1087785"/>
            <a:ext cx="5289822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5914"/>
              </a:buClr>
              <a:buSzPts val="7200"/>
              <a:buFont typeface="Candara"/>
              <a:buNone/>
            </a:pPr>
            <a:r>
              <a:rPr b="1" i="0" lang="tr-TR" sz="7200" u="none" cap="none" strike="noStrike">
                <a:solidFill>
                  <a:srgbClr val="3C5914"/>
                </a:solidFill>
                <a:latin typeface="Candara"/>
                <a:ea typeface="Candara"/>
                <a:cs typeface="Candara"/>
                <a:sym typeface="Candara"/>
              </a:rPr>
              <a:t>NATURAL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5914"/>
              </a:buClr>
              <a:buSzPts val="7200"/>
              <a:buFont typeface="Candara"/>
              <a:buNone/>
            </a:pPr>
            <a:r>
              <a:rPr b="1" i="0" lang="tr-TR" sz="7200" u="none" cap="none" strike="noStrike">
                <a:solidFill>
                  <a:srgbClr val="3C5914"/>
                </a:solidFill>
                <a:latin typeface="Candara"/>
                <a:ea typeface="Candara"/>
                <a:cs typeface="Candara"/>
                <a:sym typeface="Candara"/>
              </a:rPr>
              <a:t>ENERGY</a:t>
            </a:r>
            <a:endParaRPr b="1" i="0" sz="7200" u="none" cap="none" strike="noStrike">
              <a:solidFill>
                <a:srgbClr val="3C591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77641" y="3390284"/>
            <a:ext cx="5145806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ndara"/>
              <a:buNone/>
            </a:pPr>
            <a:r>
              <a:rPr b="0" i="0" lang="tr-TR" sz="32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Presentation Template</a:t>
            </a:r>
            <a:endParaRPr b="0" i="0" sz="32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7" name="Google Shape;87;p16"/>
          <p:cNvGrpSpPr/>
          <p:nvPr/>
        </p:nvGrpSpPr>
        <p:grpSpPr>
          <a:xfrm>
            <a:off x="629395" y="4036732"/>
            <a:ext cx="3349922" cy="314478"/>
            <a:chOff x="4420394" y="3200241"/>
            <a:chExt cx="1524000" cy="288032"/>
          </a:xfrm>
        </p:grpSpPr>
        <p:sp>
          <p:nvSpPr>
            <p:cNvPr id="88" name="Google Shape;88;p16"/>
            <p:cNvSpPr/>
            <p:nvPr/>
          </p:nvSpPr>
          <p:spPr>
            <a:xfrm>
              <a:off x="4420394" y="3212108"/>
              <a:ext cx="1524000" cy="274836"/>
            </a:xfrm>
            <a:prstGeom prst="rect">
              <a:avLst/>
            </a:prstGeom>
            <a:gradFill>
              <a:gsLst>
                <a:gs pos="0">
                  <a:srgbClr val="009900"/>
                </a:gs>
                <a:gs pos="100000">
                  <a:srgbClr val="006600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ctr" dir="2880000" dist="88900">
                <a:srgbClr val="A5A5A5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ndara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4420394" y="3200241"/>
              <a:ext cx="1524000" cy="28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ndara"/>
                <a:buNone/>
              </a:pPr>
              <a:r>
                <a:rPr b="0" i="0" lang="tr-TR" sz="12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www.googleslides.org</a:t>
              </a:r>
              <a:endParaRPr b="0" i="0" sz="12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0" name="Google Shape;90;p16"/>
          <p:cNvSpPr/>
          <p:nvPr/>
        </p:nvSpPr>
        <p:spPr>
          <a:xfrm>
            <a:off x="8378218" y="4371950"/>
            <a:ext cx="650645" cy="651356"/>
          </a:xfrm>
          <a:custGeom>
            <a:rect b="b" l="l" r="r" t="t"/>
            <a:pathLst>
              <a:path extrusionOk="0" h="2504" w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rgbClr val="F8F8F8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/>
          <p:nvPr/>
        </p:nvSpPr>
        <p:spPr>
          <a:xfrm>
            <a:off x="1015" y="2658436"/>
            <a:ext cx="1791012" cy="1622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0" name="Google Shape;300;p25"/>
          <p:cNvSpPr/>
          <p:nvPr/>
        </p:nvSpPr>
        <p:spPr>
          <a:xfrm>
            <a:off x="1838775" y="990957"/>
            <a:ext cx="1792000" cy="162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1" name="Google Shape;301;p25"/>
          <p:cNvSpPr/>
          <p:nvPr/>
        </p:nvSpPr>
        <p:spPr>
          <a:xfrm>
            <a:off x="3668308" y="2658436"/>
            <a:ext cx="1800214" cy="16226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5514261" y="990957"/>
            <a:ext cx="1792000" cy="1622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7346572" y="2658436"/>
            <a:ext cx="1797428" cy="1622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0" y="990956"/>
            <a:ext cx="1793042" cy="16226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5514261" y="2658436"/>
            <a:ext cx="1792000" cy="16226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3672414" y="990958"/>
            <a:ext cx="1792000" cy="162269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7349285" y="990957"/>
            <a:ext cx="1794714" cy="16226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8" name="Google Shape;308;p25"/>
          <p:cNvSpPr/>
          <p:nvPr/>
        </p:nvSpPr>
        <p:spPr>
          <a:xfrm>
            <a:off x="1842875" y="2658436"/>
            <a:ext cx="1783799" cy="16226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9" name="Google Shape;309;p25"/>
          <p:cNvSpPr txBox="1"/>
          <p:nvPr/>
        </p:nvSpPr>
        <p:spPr>
          <a:xfrm>
            <a:off x="3937990" y="2933325"/>
            <a:ext cx="1260847" cy="10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6"/>
              <a:buFont typeface="Candara"/>
              <a:buNone/>
            </a:pPr>
            <a:r>
              <a:rPr b="0" lang="tr-TR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b="0" sz="569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0" name="Google Shape;310;p25"/>
          <p:cNvSpPr txBox="1"/>
          <p:nvPr/>
        </p:nvSpPr>
        <p:spPr>
          <a:xfrm>
            <a:off x="2104351" y="1265844"/>
            <a:ext cx="1260847" cy="10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6"/>
              <a:buFont typeface="Candara"/>
              <a:buNone/>
            </a:pPr>
            <a:r>
              <a:rPr b="0" lang="tr-TR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b="0" sz="569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7614862" y="2933325"/>
            <a:ext cx="1260847" cy="10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6"/>
              <a:buFont typeface="Candara"/>
              <a:buNone/>
            </a:pPr>
            <a:r>
              <a:rPr b="0" lang="tr-TR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b="0" sz="569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2" name="Google Shape;312;p25"/>
          <p:cNvSpPr txBox="1"/>
          <p:nvPr/>
        </p:nvSpPr>
        <p:spPr>
          <a:xfrm>
            <a:off x="266096" y="2933325"/>
            <a:ext cx="1260847" cy="10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6"/>
              <a:buFont typeface="Candara"/>
              <a:buNone/>
            </a:pPr>
            <a:r>
              <a:rPr b="0" lang="tr-TR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b="0" sz="569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3" name="Google Shape;313;p25"/>
          <p:cNvSpPr txBox="1"/>
          <p:nvPr/>
        </p:nvSpPr>
        <p:spPr>
          <a:xfrm>
            <a:off x="5779837" y="1265844"/>
            <a:ext cx="1260847" cy="10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6"/>
              <a:buFont typeface="Candara"/>
              <a:buNone/>
            </a:pPr>
            <a:r>
              <a:rPr b="0" lang="tr-TR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b="0" sz="569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4" name="Google Shape;314;p25"/>
          <p:cNvSpPr txBox="1"/>
          <p:nvPr/>
        </p:nvSpPr>
        <p:spPr>
          <a:xfrm>
            <a:off x="577992" y="4404583"/>
            <a:ext cx="798801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316" name="Google Shape;316;p25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7" name="Google Shape;317;p25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"/>
          <p:cNvSpPr/>
          <p:nvPr/>
        </p:nvSpPr>
        <p:spPr>
          <a:xfrm>
            <a:off x="2859487" y="1054462"/>
            <a:ext cx="1717317" cy="17788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2859487" y="2927926"/>
            <a:ext cx="1712512" cy="169676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5" name="Google Shape;325;p26"/>
          <p:cNvSpPr/>
          <p:nvPr/>
        </p:nvSpPr>
        <p:spPr>
          <a:xfrm>
            <a:off x="4572000" y="1054462"/>
            <a:ext cx="1717317" cy="177882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6" name="Google Shape;326;p26"/>
          <p:cNvSpPr/>
          <p:nvPr/>
        </p:nvSpPr>
        <p:spPr>
          <a:xfrm>
            <a:off x="4572000" y="2931989"/>
            <a:ext cx="1717318" cy="1696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34975" spcFirstLastPara="1" rIns="26975" wrap="square" tIns="350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7" name="Google Shape;327;p26"/>
          <p:cNvSpPr txBox="1"/>
          <p:nvPr/>
        </p:nvSpPr>
        <p:spPr>
          <a:xfrm>
            <a:off x="1331640" y="1171293"/>
            <a:ext cx="17125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610"/>
              <a:buFont typeface="Arial"/>
              <a:buNone/>
            </a:pPr>
            <a:r>
              <a:rPr b="1" lang="tr-TR" sz="18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8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8" name="Google Shape;328;p26"/>
          <p:cNvSpPr txBox="1"/>
          <p:nvPr/>
        </p:nvSpPr>
        <p:spPr>
          <a:xfrm>
            <a:off x="590339" y="1579286"/>
            <a:ext cx="215060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9" name="Google Shape;329;p26"/>
          <p:cNvSpPr txBox="1"/>
          <p:nvPr/>
        </p:nvSpPr>
        <p:spPr>
          <a:xfrm>
            <a:off x="6415405" y="1136359"/>
            <a:ext cx="17125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610"/>
              <a:buFont typeface="Arial"/>
              <a:buNone/>
            </a:pPr>
            <a:r>
              <a:rPr b="1" lang="tr-TR" sz="18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8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6415405" y="1579286"/>
            <a:ext cx="215060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31" name="Google Shape;331;p26"/>
          <p:cNvSpPr txBox="1"/>
          <p:nvPr/>
        </p:nvSpPr>
        <p:spPr>
          <a:xfrm>
            <a:off x="1331640" y="3049765"/>
            <a:ext cx="17125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610"/>
              <a:buFont typeface="Arial"/>
              <a:buNone/>
            </a:pPr>
            <a:r>
              <a:rPr b="1" lang="tr-TR" sz="18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8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2" name="Google Shape;332;p26"/>
          <p:cNvSpPr txBox="1"/>
          <p:nvPr/>
        </p:nvSpPr>
        <p:spPr>
          <a:xfrm>
            <a:off x="590339" y="3457757"/>
            <a:ext cx="215060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6415405" y="3014831"/>
            <a:ext cx="17125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610"/>
              <a:buFont typeface="Arial"/>
              <a:buNone/>
            </a:pPr>
            <a:r>
              <a:rPr b="1" lang="tr-TR" sz="18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8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4" name="Google Shape;334;p26"/>
          <p:cNvSpPr txBox="1"/>
          <p:nvPr/>
        </p:nvSpPr>
        <p:spPr>
          <a:xfrm>
            <a:off x="6415405" y="3457757"/>
            <a:ext cx="215060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335" name="Google Shape;335;p26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336" name="Google Shape;336;p26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7" name="Google Shape;337;p26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/>
          <p:nvPr/>
        </p:nvSpPr>
        <p:spPr>
          <a:xfrm>
            <a:off x="0" y="1347614"/>
            <a:ext cx="9144000" cy="834645"/>
          </a:xfrm>
          <a:prstGeom prst="roundRect">
            <a:avLst>
              <a:gd fmla="val 972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600">
                <a:solidFill>
                  <a:schemeClr val="accent5"/>
                </a:solidFill>
                <a:latin typeface="Candara"/>
                <a:ea typeface="Candara"/>
                <a:cs typeface="Candara"/>
                <a:sym typeface="Candara"/>
              </a:rPr>
              <a:t>03</a:t>
            </a:r>
            <a:endParaRPr sz="6600">
              <a:solidFill>
                <a:schemeClr val="accent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44" name="Google Shape;344;p27"/>
          <p:cNvSpPr txBox="1"/>
          <p:nvPr/>
        </p:nvSpPr>
        <p:spPr>
          <a:xfrm>
            <a:off x="1" y="2274426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SKILLS</a:t>
            </a:r>
            <a:endParaRPr b="1" i="0" sz="6600" u="none" cap="none" strike="noStrike">
              <a:solidFill>
                <a:srgbClr val="3333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D:\360data\重要数据\桌面\未标题-1.png" id="345" name="Google Shape;3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3719" y="2067694"/>
            <a:ext cx="1779691" cy="426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"/>
          <p:cNvSpPr/>
          <p:nvPr/>
        </p:nvSpPr>
        <p:spPr>
          <a:xfrm>
            <a:off x="251" y="938929"/>
            <a:ext cx="9143498" cy="2114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52" name="Google Shape;352;p28"/>
          <p:cNvGrpSpPr/>
          <p:nvPr/>
        </p:nvGrpSpPr>
        <p:grpSpPr>
          <a:xfrm>
            <a:off x="3703916" y="961955"/>
            <a:ext cx="1731867" cy="3531620"/>
            <a:chOff x="3656150" y="2030967"/>
            <a:chExt cx="1289891" cy="2833096"/>
          </a:xfrm>
        </p:grpSpPr>
        <p:sp>
          <p:nvSpPr>
            <p:cNvPr id="353" name="Google Shape;353;p28"/>
            <p:cNvSpPr/>
            <p:nvPr/>
          </p:nvSpPr>
          <p:spPr>
            <a:xfrm>
              <a:off x="3656150" y="2030967"/>
              <a:ext cx="1289891" cy="2833096"/>
            </a:xfrm>
            <a:custGeom>
              <a:rect b="b" l="l" r="r" t="t"/>
              <a:pathLst>
                <a:path extrusionOk="0" h="3702114" w="1685607">
                  <a:moveTo>
                    <a:pt x="1145560" y="0"/>
                  </a:moveTo>
                  <a:lnTo>
                    <a:pt x="1424766" y="0"/>
                  </a:lnTo>
                  <a:lnTo>
                    <a:pt x="1424766" y="22924"/>
                  </a:lnTo>
                  <a:lnTo>
                    <a:pt x="1461809" y="22924"/>
                  </a:lnTo>
                  <a:cubicBezTo>
                    <a:pt x="1585409" y="22924"/>
                    <a:pt x="1685607" y="123122"/>
                    <a:pt x="1685607" y="246722"/>
                  </a:cubicBezTo>
                  <a:lnTo>
                    <a:pt x="1685607" y="3478316"/>
                  </a:lnTo>
                  <a:cubicBezTo>
                    <a:pt x="1685607" y="3601916"/>
                    <a:pt x="1585409" y="3702114"/>
                    <a:pt x="1461809" y="3702114"/>
                  </a:cubicBezTo>
                  <a:lnTo>
                    <a:pt x="223798" y="3702114"/>
                  </a:lnTo>
                  <a:cubicBezTo>
                    <a:pt x="100198" y="3702114"/>
                    <a:pt x="0" y="3601916"/>
                    <a:pt x="0" y="3478316"/>
                  </a:cubicBezTo>
                  <a:lnTo>
                    <a:pt x="0" y="246722"/>
                  </a:lnTo>
                  <a:cubicBezTo>
                    <a:pt x="0" y="123122"/>
                    <a:pt x="100198" y="22924"/>
                    <a:pt x="223798" y="22924"/>
                  </a:cubicBezTo>
                  <a:lnTo>
                    <a:pt x="1145560" y="2292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3738472" y="2311532"/>
              <a:ext cx="1125248" cy="22122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sz="135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55" name="Google Shape;355;p28"/>
          <p:cNvSpPr txBox="1"/>
          <p:nvPr/>
        </p:nvSpPr>
        <p:spPr>
          <a:xfrm>
            <a:off x="885190" y="1809042"/>
            <a:ext cx="261149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56" name="Google Shape;356;p28"/>
          <p:cNvSpPr txBox="1"/>
          <p:nvPr/>
        </p:nvSpPr>
        <p:spPr>
          <a:xfrm>
            <a:off x="2624646" y="1536289"/>
            <a:ext cx="8720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7" name="Google Shape;357;p28"/>
          <p:cNvSpPr txBox="1"/>
          <p:nvPr/>
        </p:nvSpPr>
        <p:spPr>
          <a:xfrm>
            <a:off x="5643019" y="1809042"/>
            <a:ext cx="266699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58" name="Google Shape;358;p28"/>
          <p:cNvSpPr txBox="1"/>
          <p:nvPr/>
        </p:nvSpPr>
        <p:spPr>
          <a:xfrm>
            <a:off x="5863592" y="1536289"/>
            <a:ext cx="8720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9" name="Google Shape;359;p28"/>
          <p:cNvSpPr txBox="1"/>
          <p:nvPr/>
        </p:nvSpPr>
        <p:spPr>
          <a:xfrm>
            <a:off x="885190" y="3660906"/>
            <a:ext cx="261149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60" name="Google Shape;360;p28"/>
          <p:cNvSpPr txBox="1"/>
          <p:nvPr/>
        </p:nvSpPr>
        <p:spPr>
          <a:xfrm>
            <a:off x="2624646" y="3388153"/>
            <a:ext cx="8720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4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1" name="Google Shape;361;p28"/>
          <p:cNvSpPr txBox="1"/>
          <p:nvPr/>
        </p:nvSpPr>
        <p:spPr>
          <a:xfrm>
            <a:off x="5643019" y="3660906"/>
            <a:ext cx="266699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62" name="Google Shape;362;p28"/>
          <p:cNvSpPr txBox="1"/>
          <p:nvPr/>
        </p:nvSpPr>
        <p:spPr>
          <a:xfrm>
            <a:off x="5863592" y="3388153"/>
            <a:ext cx="8720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4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63" name="Google Shape;363;p28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364" name="Google Shape;364;p2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65" name="Google Shape;365;p2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29"/>
          <p:cNvGrpSpPr/>
          <p:nvPr/>
        </p:nvGrpSpPr>
        <p:grpSpPr>
          <a:xfrm>
            <a:off x="1694021" y="1275606"/>
            <a:ext cx="520671" cy="520671"/>
            <a:chOff x="0" y="0"/>
            <a:chExt cx="520701" cy="520701"/>
          </a:xfrm>
        </p:grpSpPr>
        <p:sp>
          <p:nvSpPr>
            <p:cNvPr id="372" name="Google Shape;372;p29"/>
            <p:cNvSpPr/>
            <p:nvPr/>
          </p:nvSpPr>
          <p:spPr>
            <a:xfrm>
              <a:off x="0" y="0"/>
              <a:ext cx="520701" cy="520701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109537" y="125413"/>
              <a:ext cx="406401" cy="395288"/>
            </a:xfrm>
            <a:custGeom>
              <a:rect b="b" l="l" r="r" t="t"/>
              <a:pathLst>
                <a:path extrusionOk="0" h="21600" w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rgbClr val="5EA1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107950" y="117475"/>
              <a:ext cx="303213" cy="149225"/>
            </a:xfrm>
            <a:custGeom>
              <a:rect b="b" l="l" r="r" t="t"/>
              <a:pathLst>
                <a:path extrusionOk="0" h="21600" w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107950" y="238125"/>
              <a:ext cx="303213" cy="136525"/>
            </a:xfrm>
            <a:custGeom>
              <a:rect b="b" l="l" r="r" t="t"/>
              <a:pathLst>
                <a:path extrusionOk="0" h="21600" w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76" name="Google Shape;376;p29"/>
          <p:cNvGrpSpPr/>
          <p:nvPr/>
        </p:nvGrpSpPr>
        <p:grpSpPr>
          <a:xfrm>
            <a:off x="1682909" y="3028925"/>
            <a:ext cx="522259" cy="520671"/>
            <a:chOff x="-1" y="0"/>
            <a:chExt cx="522289" cy="520701"/>
          </a:xfrm>
        </p:grpSpPr>
        <p:sp>
          <p:nvSpPr>
            <p:cNvPr id="377" name="Google Shape;377;p29"/>
            <p:cNvSpPr/>
            <p:nvPr/>
          </p:nvSpPr>
          <p:spPr>
            <a:xfrm>
              <a:off x="-1" y="0"/>
              <a:ext cx="520701" cy="520701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63499" y="187325"/>
              <a:ext cx="458789" cy="320676"/>
            </a:xfrm>
            <a:custGeom>
              <a:rect b="b" l="l" r="r" t="t"/>
              <a:pathLst>
                <a:path extrusionOk="0" h="21600" w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rgbClr val="79B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163512" y="258763"/>
              <a:ext cx="187325" cy="96837"/>
            </a:xfrm>
            <a:custGeom>
              <a:rect b="b" l="l" r="r" t="t"/>
              <a:pathLst>
                <a:path extrusionOk="0" h="21600" w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63499" y="131763"/>
              <a:ext cx="403226" cy="212725"/>
            </a:xfrm>
            <a:custGeom>
              <a:rect b="b" l="l" r="r" t="t"/>
              <a:pathLst>
                <a:path extrusionOk="0" h="21600" w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81" name="Google Shape;381;p29"/>
          <p:cNvGrpSpPr/>
          <p:nvPr/>
        </p:nvGrpSpPr>
        <p:grpSpPr>
          <a:xfrm>
            <a:off x="6705483" y="1275606"/>
            <a:ext cx="520671" cy="520671"/>
            <a:chOff x="0" y="0"/>
            <a:chExt cx="520701" cy="520701"/>
          </a:xfrm>
        </p:grpSpPr>
        <p:sp>
          <p:nvSpPr>
            <p:cNvPr id="382" name="Google Shape;382;p29"/>
            <p:cNvSpPr/>
            <p:nvPr/>
          </p:nvSpPr>
          <p:spPr>
            <a:xfrm>
              <a:off x="0" y="0"/>
              <a:ext cx="520701" cy="520701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144463" y="95250"/>
              <a:ext cx="333376" cy="425451"/>
            </a:xfrm>
            <a:custGeom>
              <a:rect b="b" l="l" r="r" t="t"/>
              <a:pathLst>
                <a:path extrusionOk="0" h="21600" w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rgbClr val="83C22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165100" y="93663"/>
              <a:ext cx="36513" cy="28575"/>
            </a:xfrm>
            <a:custGeom>
              <a:rect b="b" l="l" r="r" t="t"/>
              <a:pathLst>
                <a:path extrusionOk="0" h="21600" w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273051" y="258763"/>
              <a:ext cx="65088" cy="49212"/>
            </a:xfrm>
            <a:custGeom>
              <a:rect b="b" l="l" r="r" t="t"/>
              <a:pathLst>
                <a:path extrusionOk="0" h="21600" w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144463" y="104775"/>
              <a:ext cx="231775" cy="338139"/>
            </a:xfrm>
            <a:custGeom>
              <a:rect b="b" l="l" r="r" t="t"/>
              <a:pathLst>
                <a:path extrusionOk="0" h="21600" w="20572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87" name="Google Shape;387;p29"/>
          <p:cNvGrpSpPr/>
          <p:nvPr/>
        </p:nvGrpSpPr>
        <p:grpSpPr>
          <a:xfrm>
            <a:off x="6703896" y="3027338"/>
            <a:ext cx="531783" cy="531783"/>
            <a:chOff x="-1" y="-1"/>
            <a:chExt cx="530228" cy="530228"/>
          </a:xfrm>
        </p:grpSpPr>
        <p:sp>
          <p:nvSpPr>
            <p:cNvPr id="388" name="Google Shape;388;p29"/>
            <p:cNvSpPr/>
            <p:nvPr/>
          </p:nvSpPr>
          <p:spPr>
            <a:xfrm>
              <a:off x="-1" y="-1"/>
              <a:ext cx="530228" cy="530228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147196" y="125037"/>
              <a:ext cx="379865" cy="405190"/>
            </a:xfrm>
            <a:custGeom>
              <a:rect b="b" l="l" r="r" t="t"/>
              <a:pathLst>
                <a:path extrusionOk="0" h="21600" w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rgbClr val="3A63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147196" y="125037"/>
              <a:ext cx="234250" cy="281733"/>
            </a:xfrm>
            <a:custGeom>
              <a:rect b="b" l="l" r="r" t="t"/>
              <a:pathLst>
                <a:path extrusionOk="0" h="21600" w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91" name="Google Shape;391;p29"/>
          <p:cNvGrpSpPr/>
          <p:nvPr/>
        </p:nvGrpSpPr>
        <p:grpSpPr>
          <a:xfrm>
            <a:off x="3210000" y="1231973"/>
            <a:ext cx="2500176" cy="3244672"/>
            <a:chOff x="-1" y="0"/>
            <a:chExt cx="2500315" cy="3244407"/>
          </a:xfrm>
        </p:grpSpPr>
        <p:grpSp>
          <p:nvGrpSpPr>
            <p:cNvPr id="392" name="Google Shape;392;p29"/>
            <p:cNvGrpSpPr/>
            <p:nvPr/>
          </p:nvGrpSpPr>
          <p:grpSpPr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393" name="Google Shape;393;p29"/>
              <p:cNvSpPr/>
              <p:nvPr/>
            </p:nvSpPr>
            <p:spPr>
              <a:xfrm>
                <a:off x="-1" y="0"/>
                <a:ext cx="2500315" cy="3244407"/>
              </a:xfrm>
              <a:custGeom>
                <a:rect b="b" l="l" r="r" t="t"/>
                <a:pathLst>
                  <a:path extrusionOk="0" h="21600" w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8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1174750" y="3017426"/>
                <a:ext cx="177800" cy="176188"/>
              </a:xfrm>
              <a:custGeom>
                <a:rect b="b" l="l" r="r" t="t"/>
                <a:pathLst>
                  <a:path extrusionOk="0"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8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1228725" y="109523"/>
                <a:ext cx="49213" cy="49205"/>
              </a:xfrm>
              <a:custGeom>
                <a:rect b="b" l="l" r="r" t="t"/>
                <a:pathLst>
                  <a:path extrusionOk="0"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8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396" name="Google Shape;396;p29"/>
            <p:cNvSpPr/>
            <p:nvPr/>
          </p:nvSpPr>
          <p:spPr>
            <a:xfrm rot="10800000">
              <a:off x="1049338" y="11111"/>
              <a:ext cx="1435101" cy="2315846"/>
            </a:xfrm>
            <a:custGeom>
              <a:rect b="b" l="l" r="r" t="t"/>
              <a:pathLst>
                <a:path extrusionOk="0" h="21600" w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97" name="Google Shape;397;p29"/>
          <p:cNvSpPr/>
          <p:nvPr/>
        </p:nvSpPr>
        <p:spPr>
          <a:xfrm>
            <a:off x="3445475" y="1489134"/>
            <a:ext cx="2048228" cy="27097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98" name="Google Shape;398;p29"/>
          <p:cNvGrpSpPr/>
          <p:nvPr/>
        </p:nvGrpSpPr>
        <p:grpSpPr>
          <a:xfrm>
            <a:off x="3586218" y="3638491"/>
            <a:ext cx="763545" cy="1504868"/>
            <a:chOff x="0" y="0"/>
            <a:chExt cx="762745" cy="1504951"/>
          </a:xfrm>
        </p:grpSpPr>
        <p:sp>
          <p:nvSpPr>
            <p:cNvPr id="399" name="Google Shape;399;p29"/>
            <p:cNvSpPr/>
            <p:nvPr/>
          </p:nvSpPr>
          <p:spPr>
            <a:xfrm>
              <a:off x="0" y="0"/>
              <a:ext cx="762745" cy="1504951"/>
            </a:xfrm>
            <a:custGeom>
              <a:rect b="b" l="l" r="r" t="t"/>
              <a:pathLst>
                <a:path extrusionOk="0" h="21600" w="21442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237862" y="19050"/>
              <a:ext cx="84044" cy="95250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01" name="Google Shape;401;p29"/>
          <p:cNvSpPr txBox="1"/>
          <p:nvPr/>
        </p:nvSpPr>
        <p:spPr>
          <a:xfrm>
            <a:off x="680368" y="2124842"/>
            <a:ext cx="19991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2" name="Google Shape;402;p29"/>
          <p:cNvSpPr txBox="1"/>
          <p:nvPr/>
        </p:nvSpPr>
        <p:spPr>
          <a:xfrm>
            <a:off x="1555502" y="1896767"/>
            <a:ext cx="10002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6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3" name="Google Shape;403;p29"/>
          <p:cNvSpPr txBox="1"/>
          <p:nvPr/>
        </p:nvSpPr>
        <p:spPr>
          <a:xfrm>
            <a:off x="6488779" y="2124842"/>
            <a:ext cx="19748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4" name="Google Shape;404;p29"/>
          <p:cNvSpPr txBox="1"/>
          <p:nvPr/>
        </p:nvSpPr>
        <p:spPr>
          <a:xfrm>
            <a:off x="6488779" y="1896767"/>
            <a:ext cx="10002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6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5" name="Google Shape;405;p29"/>
          <p:cNvSpPr txBox="1"/>
          <p:nvPr/>
        </p:nvSpPr>
        <p:spPr>
          <a:xfrm>
            <a:off x="680368" y="3957836"/>
            <a:ext cx="19991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6" name="Google Shape;406;p29"/>
          <p:cNvSpPr txBox="1"/>
          <p:nvPr/>
        </p:nvSpPr>
        <p:spPr>
          <a:xfrm>
            <a:off x="1555502" y="3729760"/>
            <a:ext cx="10002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6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7" name="Google Shape;407;p29"/>
          <p:cNvSpPr txBox="1"/>
          <p:nvPr/>
        </p:nvSpPr>
        <p:spPr>
          <a:xfrm>
            <a:off x="6488779" y="3957836"/>
            <a:ext cx="19748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8" name="Google Shape;408;p29"/>
          <p:cNvSpPr txBox="1"/>
          <p:nvPr/>
        </p:nvSpPr>
        <p:spPr>
          <a:xfrm>
            <a:off x="6488779" y="3729760"/>
            <a:ext cx="10002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6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09" name="Google Shape;409;p29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410" name="Google Shape;410;p29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1" name="Google Shape;411;p29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"/>
          <p:cNvSpPr/>
          <p:nvPr/>
        </p:nvSpPr>
        <p:spPr>
          <a:xfrm>
            <a:off x="998319" y="1692731"/>
            <a:ext cx="1792000" cy="20474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8" name="Google Shape;418;p30"/>
          <p:cNvSpPr/>
          <p:nvPr/>
        </p:nvSpPr>
        <p:spPr>
          <a:xfrm>
            <a:off x="4582319" y="1692729"/>
            <a:ext cx="1792000" cy="20474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9" name="Google Shape;419;p30"/>
          <p:cNvSpPr/>
          <p:nvPr/>
        </p:nvSpPr>
        <p:spPr>
          <a:xfrm>
            <a:off x="2790319" y="3740194"/>
            <a:ext cx="1792000" cy="9524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0" name="Google Shape;420;p30"/>
          <p:cNvSpPr/>
          <p:nvPr/>
        </p:nvSpPr>
        <p:spPr>
          <a:xfrm>
            <a:off x="6374319" y="1692730"/>
            <a:ext cx="1792000" cy="204746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2790319" y="1692729"/>
            <a:ext cx="1792000" cy="204746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2" name="Google Shape;422;p30"/>
          <p:cNvSpPr/>
          <p:nvPr/>
        </p:nvSpPr>
        <p:spPr>
          <a:xfrm>
            <a:off x="998319" y="3740194"/>
            <a:ext cx="1792000" cy="9524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3" name="Google Shape;423;p30"/>
          <p:cNvSpPr/>
          <p:nvPr/>
        </p:nvSpPr>
        <p:spPr>
          <a:xfrm>
            <a:off x="4582319" y="3740194"/>
            <a:ext cx="1792000" cy="9524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6374319" y="3740195"/>
            <a:ext cx="1792000" cy="85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1260298" y="4308803"/>
            <a:ext cx="1496064" cy="5539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6" name="Google Shape;426;p30"/>
          <p:cNvSpPr/>
          <p:nvPr/>
        </p:nvSpPr>
        <p:spPr>
          <a:xfrm>
            <a:off x="4746771" y="4346800"/>
            <a:ext cx="1497597" cy="5539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7" name="Google Shape;427;p30"/>
          <p:cNvSpPr/>
          <p:nvPr/>
        </p:nvSpPr>
        <p:spPr>
          <a:xfrm>
            <a:off x="1260298" y="4006481"/>
            <a:ext cx="1221398" cy="1692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DESCRIPTION HERE</a:t>
            </a:r>
            <a:endParaRPr b="1" sz="11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8" name="Google Shape;428;p30"/>
          <p:cNvSpPr/>
          <p:nvPr/>
        </p:nvSpPr>
        <p:spPr>
          <a:xfrm>
            <a:off x="4884871" y="4006481"/>
            <a:ext cx="1221398" cy="1692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DESCRIPTION HERE</a:t>
            </a:r>
            <a:endParaRPr b="1" sz="11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9" name="Google Shape;429;p30"/>
          <p:cNvSpPr/>
          <p:nvPr/>
        </p:nvSpPr>
        <p:spPr>
          <a:xfrm>
            <a:off x="2918866" y="2813042"/>
            <a:ext cx="1496064" cy="5539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0" name="Google Shape;430;p30"/>
          <p:cNvSpPr/>
          <p:nvPr/>
        </p:nvSpPr>
        <p:spPr>
          <a:xfrm>
            <a:off x="6542672" y="2813042"/>
            <a:ext cx="1497597" cy="5539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1" name="Google Shape;431;p30"/>
          <p:cNvSpPr/>
          <p:nvPr/>
        </p:nvSpPr>
        <p:spPr>
          <a:xfrm>
            <a:off x="3056199" y="2338924"/>
            <a:ext cx="1221398" cy="1692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DESCRIPTION HERE</a:t>
            </a:r>
            <a:endParaRPr b="1" sz="11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2" name="Google Shape;432;p30"/>
          <p:cNvSpPr/>
          <p:nvPr/>
        </p:nvSpPr>
        <p:spPr>
          <a:xfrm>
            <a:off x="6680773" y="2338924"/>
            <a:ext cx="1221398" cy="1692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DESCRIPTION HERE</a:t>
            </a:r>
            <a:endParaRPr b="1" sz="11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3" name="Google Shape;433;p30"/>
          <p:cNvSpPr/>
          <p:nvPr/>
        </p:nvSpPr>
        <p:spPr>
          <a:xfrm>
            <a:off x="959231" y="1183233"/>
            <a:ext cx="7225536" cy="5539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4" name="Google Shape;434;p30"/>
          <p:cNvSpPr/>
          <p:nvPr/>
        </p:nvSpPr>
        <p:spPr>
          <a:xfrm>
            <a:off x="3772913" y="699542"/>
            <a:ext cx="1618811" cy="49244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DESCRIPTION HERE</a:t>
            </a:r>
            <a:endParaRPr b="1" sz="16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35" name="Google Shape;435;p30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436" name="Google Shape;436;p30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7" name="Google Shape;437;p30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"/>
          <p:cNvSpPr/>
          <p:nvPr/>
        </p:nvSpPr>
        <p:spPr>
          <a:xfrm>
            <a:off x="971996" y="2211751"/>
            <a:ext cx="1479634" cy="1334054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1"/>
          <p:cNvSpPr txBox="1"/>
          <p:nvPr/>
        </p:nvSpPr>
        <p:spPr>
          <a:xfrm>
            <a:off x="1257519" y="2602757"/>
            <a:ext cx="908587" cy="601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70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b="1" sz="170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1"/>
          <p:cNvSpPr/>
          <p:nvPr/>
        </p:nvSpPr>
        <p:spPr>
          <a:xfrm>
            <a:off x="3356627" y="1254967"/>
            <a:ext cx="4478560" cy="451635"/>
          </a:xfrm>
          <a:prstGeom prst="roundRect">
            <a:avLst>
              <a:gd fmla="val 2063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1"/>
          <p:cNvSpPr/>
          <p:nvPr/>
        </p:nvSpPr>
        <p:spPr>
          <a:xfrm>
            <a:off x="2651179" y="1335815"/>
            <a:ext cx="547456" cy="3107938"/>
          </a:xfrm>
          <a:custGeom>
            <a:rect b="b" l="l" r="r" t="t"/>
            <a:pathLst>
              <a:path extrusionOk="0" h="14563" w="3544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3356627" y="1936916"/>
            <a:ext cx="4478560" cy="451635"/>
          </a:xfrm>
          <a:prstGeom prst="roundRect">
            <a:avLst>
              <a:gd fmla="val 2527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1"/>
          <p:cNvSpPr/>
          <p:nvPr/>
        </p:nvSpPr>
        <p:spPr>
          <a:xfrm>
            <a:off x="3356627" y="2642605"/>
            <a:ext cx="4478560" cy="451635"/>
          </a:xfrm>
          <a:prstGeom prst="roundRect">
            <a:avLst>
              <a:gd fmla="val 25274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3356627" y="3355626"/>
            <a:ext cx="4478560" cy="451635"/>
          </a:xfrm>
          <a:prstGeom prst="roundRect">
            <a:avLst>
              <a:gd fmla="val 2682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1"/>
          <p:cNvSpPr txBox="1"/>
          <p:nvPr/>
        </p:nvSpPr>
        <p:spPr>
          <a:xfrm>
            <a:off x="3818870" y="1271053"/>
            <a:ext cx="34705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51" name="Google Shape;451;p31"/>
          <p:cNvSpPr txBox="1"/>
          <p:nvPr/>
        </p:nvSpPr>
        <p:spPr>
          <a:xfrm>
            <a:off x="3818870" y="1940982"/>
            <a:ext cx="34705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52" name="Google Shape;452;p31"/>
          <p:cNvSpPr txBox="1"/>
          <p:nvPr/>
        </p:nvSpPr>
        <p:spPr>
          <a:xfrm>
            <a:off x="3818870" y="2652196"/>
            <a:ext cx="34705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53" name="Google Shape;453;p31"/>
          <p:cNvSpPr txBox="1"/>
          <p:nvPr/>
        </p:nvSpPr>
        <p:spPr>
          <a:xfrm>
            <a:off x="3818870" y="3363411"/>
            <a:ext cx="34705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54" name="Google Shape;454;p31"/>
          <p:cNvSpPr/>
          <p:nvPr/>
        </p:nvSpPr>
        <p:spPr>
          <a:xfrm>
            <a:off x="3368114" y="4064118"/>
            <a:ext cx="4478560" cy="451635"/>
          </a:xfrm>
          <a:prstGeom prst="roundRect">
            <a:avLst>
              <a:gd fmla="val 2682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/>
          <p:nvPr/>
        </p:nvSpPr>
        <p:spPr>
          <a:xfrm>
            <a:off x="3830357" y="4074626"/>
            <a:ext cx="34705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456" name="Google Shape;456;p31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457" name="Google Shape;457;p31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8" name="Google Shape;458;p31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/>
          <p:nvPr/>
        </p:nvSpPr>
        <p:spPr>
          <a:xfrm>
            <a:off x="0" y="1347614"/>
            <a:ext cx="9144000" cy="834645"/>
          </a:xfrm>
          <a:prstGeom prst="roundRect">
            <a:avLst>
              <a:gd fmla="val 972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600">
                <a:solidFill>
                  <a:schemeClr val="accent5"/>
                </a:solidFill>
                <a:latin typeface="Candara"/>
                <a:ea typeface="Candara"/>
                <a:cs typeface="Candara"/>
                <a:sym typeface="Candara"/>
              </a:rPr>
              <a:t>04</a:t>
            </a:r>
            <a:endParaRPr sz="6600">
              <a:solidFill>
                <a:schemeClr val="accent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5" name="Google Shape;465;p32"/>
          <p:cNvSpPr txBox="1"/>
          <p:nvPr/>
        </p:nvSpPr>
        <p:spPr>
          <a:xfrm>
            <a:off x="1" y="2274426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SHARE</a:t>
            </a:r>
            <a:endParaRPr b="1" i="0" sz="6600" u="none" cap="none" strike="noStrike">
              <a:solidFill>
                <a:srgbClr val="3333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D:\360data\重要数据\桌面\未标题-1.png" id="466" name="Google Shape;4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3719" y="2067694"/>
            <a:ext cx="1779691" cy="426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3"/>
          <p:cNvSpPr/>
          <p:nvPr/>
        </p:nvSpPr>
        <p:spPr>
          <a:xfrm>
            <a:off x="2999545" y="1473402"/>
            <a:ext cx="3126851" cy="844363"/>
          </a:xfrm>
          <a:custGeom>
            <a:rect b="b" l="l" r="r" t="t"/>
            <a:pathLst>
              <a:path extrusionOk="0" h="1497" w="5540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rgbClr val="3F6B35"/>
          </a:solidFill>
          <a:ln>
            <a:noFill/>
          </a:ln>
        </p:spPr>
        <p:txBody>
          <a:bodyPr anchorCtr="0" anchor="t" bIns="32500" lIns="65000" spcFirstLastPara="1" rIns="65000" wrap="square" tIns="325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3" name="Google Shape;473;p33"/>
          <p:cNvSpPr/>
          <p:nvPr/>
        </p:nvSpPr>
        <p:spPr>
          <a:xfrm>
            <a:off x="3551541" y="2517566"/>
            <a:ext cx="2294906" cy="723578"/>
          </a:xfrm>
          <a:custGeom>
            <a:rect b="b" l="l" r="r" t="t"/>
            <a:pathLst>
              <a:path extrusionOk="0" h="1280" w="4066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rgbClr val="4C803F"/>
          </a:solidFill>
          <a:ln>
            <a:noFill/>
          </a:ln>
        </p:spPr>
        <p:txBody>
          <a:bodyPr anchorCtr="0" anchor="t" bIns="32500" lIns="65000" spcFirstLastPara="1" rIns="65000" wrap="square" tIns="325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4" name="Google Shape;474;p33"/>
          <p:cNvSpPr/>
          <p:nvPr/>
        </p:nvSpPr>
        <p:spPr>
          <a:xfrm>
            <a:off x="3837134" y="3410470"/>
            <a:ext cx="1710173" cy="557640"/>
          </a:xfrm>
          <a:custGeom>
            <a:rect b="b" l="l" r="r" t="t"/>
            <a:pathLst>
              <a:path extrusionOk="0" h="988" w="3030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rgbClr val="57811E"/>
          </a:solidFill>
          <a:ln>
            <a:noFill/>
          </a:ln>
        </p:spPr>
        <p:txBody>
          <a:bodyPr anchorCtr="0" anchor="t" bIns="32500" lIns="65000" spcFirstLastPara="1" rIns="65000" wrap="square" tIns="325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5" name="Google Shape;475;p33"/>
          <p:cNvSpPr/>
          <p:nvPr/>
        </p:nvSpPr>
        <p:spPr>
          <a:xfrm>
            <a:off x="3982753" y="3658810"/>
            <a:ext cx="1574714" cy="782278"/>
          </a:xfrm>
          <a:custGeom>
            <a:rect b="b" l="l" r="r" t="t"/>
            <a:pathLst>
              <a:path extrusionOk="0" h="1385" w="2789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3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6" name="Google Shape;476;p33"/>
          <p:cNvSpPr/>
          <p:nvPr/>
        </p:nvSpPr>
        <p:spPr>
          <a:xfrm>
            <a:off x="3804398" y="2764780"/>
            <a:ext cx="2055595" cy="1022717"/>
          </a:xfrm>
          <a:custGeom>
            <a:rect b="b" l="l" r="r" t="t"/>
            <a:pathLst>
              <a:path extrusionOk="0" h="1811" w="3642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3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7" name="Google Shape;477;p33"/>
          <p:cNvSpPr/>
          <p:nvPr/>
        </p:nvSpPr>
        <p:spPr>
          <a:xfrm>
            <a:off x="3507516" y="1743192"/>
            <a:ext cx="2635812" cy="1311697"/>
          </a:xfrm>
          <a:custGeom>
            <a:rect b="b" l="l" r="r" t="t"/>
            <a:pathLst>
              <a:path extrusionOk="0" h="2325" w="4670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3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78" name="Google Shape;478;p33"/>
          <p:cNvGrpSpPr/>
          <p:nvPr/>
        </p:nvGrpSpPr>
        <p:grpSpPr>
          <a:xfrm>
            <a:off x="5199628" y="2044589"/>
            <a:ext cx="488783" cy="1979962"/>
            <a:chOff x="7312026" y="2874963"/>
            <a:chExt cx="687388" cy="2784475"/>
          </a:xfrm>
        </p:grpSpPr>
        <p:sp>
          <p:nvSpPr>
            <p:cNvPr id="479" name="Google Shape;479;p33"/>
            <p:cNvSpPr/>
            <p:nvPr/>
          </p:nvSpPr>
          <p:spPr>
            <a:xfrm>
              <a:off x="7312026" y="5386388"/>
              <a:ext cx="206375" cy="273050"/>
            </a:xfrm>
            <a:custGeom>
              <a:rect b="b" l="l" r="r" t="t"/>
              <a:pathLst>
                <a:path extrusionOk="0" h="344" w="262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2500" lIns="65000" spcFirstLastPara="1" rIns="65000" wrap="square" tIns="325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7405687" y="4200525"/>
              <a:ext cx="339726" cy="341313"/>
            </a:xfrm>
            <a:custGeom>
              <a:rect b="b" l="l" r="r" t="t"/>
              <a:pathLst>
                <a:path extrusionOk="0" h="341313" w="339726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2500" lIns="65000" spcFirstLastPara="1" rIns="65000" wrap="square" tIns="325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7632701" y="2874963"/>
              <a:ext cx="366713" cy="301625"/>
            </a:xfrm>
            <a:custGeom>
              <a:rect b="b" l="l" r="r" t="t"/>
              <a:pathLst>
                <a:path extrusionOk="0" h="301625" w="366713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2500" lIns="65000" spcFirstLastPara="1" rIns="65000" wrap="square" tIns="325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82" name="Google Shape;482;p33"/>
          <p:cNvSpPr txBox="1"/>
          <p:nvPr/>
        </p:nvSpPr>
        <p:spPr>
          <a:xfrm>
            <a:off x="1124425" y="1666419"/>
            <a:ext cx="1748691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1124426" y="1275606"/>
            <a:ext cx="1069524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4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1124425" y="3517257"/>
            <a:ext cx="1748691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1124426" y="3126444"/>
            <a:ext cx="1069524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4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6393319" y="2656966"/>
            <a:ext cx="1748691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7" name="Google Shape;487;p33"/>
          <p:cNvSpPr txBox="1"/>
          <p:nvPr/>
        </p:nvSpPr>
        <p:spPr>
          <a:xfrm>
            <a:off x="6393320" y="2266153"/>
            <a:ext cx="1069524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 b="1" sz="14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88" name="Google Shape;488;p33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489" name="Google Shape;489;p33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0" name="Google Shape;490;p33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/>
          <p:nvPr/>
        </p:nvSpPr>
        <p:spPr>
          <a:xfrm rot="5400000">
            <a:off x="1514991" y="1637935"/>
            <a:ext cx="1038057" cy="1408201"/>
          </a:xfrm>
          <a:custGeom>
            <a:rect b="b" l="l" r="r" t="t"/>
            <a:pathLst>
              <a:path extrusionOk="0" h="806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9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4"/>
          <p:cNvSpPr/>
          <p:nvPr/>
        </p:nvSpPr>
        <p:spPr>
          <a:xfrm rot="5400000">
            <a:off x="3208258" y="1637935"/>
            <a:ext cx="1038057" cy="1408201"/>
          </a:xfrm>
          <a:custGeom>
            <a:rect b="b" l="l" r="r" t="t"/>
            <a:pathLst>
              <a:path extrusionOk="0" h="806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9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4"/>
          <p:cNvSpPr/>
          <p:nvPr/>
        </p:nvSpPr>
        <p:spPr>
          <a:xfrm rot="5400000">
            <a:off x="4901525" y="1637935"/>
            <a:ext cx="1038057" cy="1408201"/>
          </a:xfrm>
          <a:custGeom>
            <a:rect b="b" l="l" r="r" t="t"/>
            <a:pathLst>
              <a:path extrusionOk="0" h="806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9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4"/>
          <p:cNvSpPr/>
          <p:nvPr/>
        </p:nvSpPr>
        <p:spPr>
          <a:xfrm rot="5400000">
            <a:off x="6594792" y="1637935"/>
            <a:ext cx="1038057" cy="1408201"/>
          </a:xfrm>
          <a:custGeom>
            <a:rect b="b" l="l" r="r" t="t"/>
            <a:pathLst>
              <a:path extrusionOk="0" h="806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9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Google Shape;500;p34"/>
          <p:cNvGrpSpPr/>
          <p:nvPr/>
        </p:nvGrpSpPr>
        <p:grpSpPr>
          <a:xfrm>
            <a:off x="1618115" y="1925287"/>
            <a:ext cx="445482" cy="445482"/>
            <a:chOff x="1316879" y="4254550"/>
            <a:chExt cx="684000" cy="684000"/>
          </a:xfrm>
        </p:grpSpPr>
        <p:sp>
          <p:nvSpPr>
            <p:cNvPr id="501" name="Google Shape;501;p34"/>
            <p:cNvSpPr/>
            <p:nvPr/>
          </p:nvSpPr>
          <p:spPr>
            <a:xfrm>
              <a:off x="1467830" y="4412272"/>
              <a:ext cx="407999" cy="347492"/>
            </a:xfrm>
            <a:custGeom>
              <a:rect b="b" l="l" r="r" t="t"/>
              <a:pathLst>
                <a:path extrusionOk="0" h="340" w="40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9775" lIns="59550" spcFirstLastPara="1" rIns="59550" wrap="square" tIns="297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34"/>
          <p:cNvGrpSpPr/>
          <p:nvPr/>
        </p:nvGrpSpPr>
        <p:grpSpPr>
          <a:xfrm>
            <a:off x="3312479" y="1925287"/>
            <a:ext cx="445482" cy="445482"/>
            <a:chOff x="3401741" y="4254550"/>
            <a:chExt cx="684000" cy="684000"/>
          </a:xfrm>
        </p:grpSpPr>
        <p:sp>
          <p:nvSpPr>
            <p:cNvPr id="504" name="Google Shape;504;p34"/>
            <p:cNvSpPr/>
            <p:nvPr/>
          </p:nvSpPr>
          <p:spPr>
            <a:xfrm>
              <a:off x="3577110" y="4366532"/>
              <a:ext cx="333262" cy="468000"/>
            </a:xfrm>
            <a:custGeom>
              <a:rect b="b" l="l" r="r" t="t"/>
              <a:pathLst>
                <a:path extrusionOk="0" h="400" w="293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9775" lIns="59550" spcFirstLastPara="1" rIns="59550" wrap="square" tIns="297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34"/>
          <p:cNvGrpSpPr/>
          <p:nvPr/>
        </p:nvGrpSpPr>
        <p:grpSpPr>
          <a:xfrm>
            <a:off x="5006843" y="1925287"/>
            <a:ext cx="445482" cy="445482"/>
            <a:chOff x="6006611" y="4240036"/>
            <a:chExt cx="684000" cy="684000"/>
          </a:xfrm>
        </p:grpSpPr>
        <p:sp>
          <p:nvSpPr>
            <p:cNvPr id="507" name="Google Shape;507;p34"/>
            <p:cNvSpPr/>
            <p:nvPr/>
          </p:nvSpPr>
          <p:spPr>
            <a:xfrm>
              <a:off x="6132322" y="4366036"/>
              <a:ext cx="432579" cy="432000"/>
            </a:xfrm>
            <a:custGeom>
              <a:rect b="b" l="l" r="r" t="t"/>
              <a:pathLst>
                <a:path extrusionOk="0" h="316" w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9775" lIns="59550" spcFirstLastPara="1" rIns="59550" wrap="square" tIns="297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34"/>
          <p:cNvGrpSpPr/>
          <p:nvPr/>
        </p:nvGrpSpPr>
        <p:grpSpPr>
          <a:xfrm>
            <a:off x="6696019" y="1925287"/>
            <a:ext cx="445482" cy="445482"/>
            <a:chOff x="8794034" y="4283578"/>
            <a:chExt cx="684000" cy="684000"/>
          </a:xfrm>
        </p:grpSpPr>
        <p:sp>
          <p:nvSpPr>
            <p:cNvPr id="510" name="Google Shape;510;p34"/>
            <p:cNvSpPr/>
            <p:nvPr/>
          </p:nvSpPr>
          <p:spPr>
            <a:xfrm>
              <a:off x="8879066" y="4481578"/>
              <a:ext cx="513936" cy="288000"/>
            </a:xfrm>
            <a:custGeom>
              <a:rect b="b" l="l" r="r" t="t"/>
              <a:pathLst>
                <a:path extrusionOk="0" h="224" w="400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9775" lIns="59550" spcFirstLastPara="1" rIns="59550" wrap="square" tIns="297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34"/>
          <p:cNvSpPr txBox="1"/>
          <p:nvPr/>
        </p:nvSpPr>
        <p:spPr>
          <a:xfrm>
            <a:off x="1281006" y="2961290"/>
            <a:ext cx="1147548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030"/>
              <a:buFont typeface="Arial"/>
              <a:buNone/>
            </a:pPr>
            <a:r>
              <a:rPr b="1" lang="tr-TR" sz="1400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4"/>
          <p:cNvSpPr txBox="1"/>
          <p:nvPr/>
        </p:nvSpPr>
        <p:spPr>
          <a:xfrm>
            <a:off x="1281007" y="3254702"/>
            <a:ext cx="1457114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b="1" sz="1200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4"/>
          <p:cNvSpPr txBox="1"/>
          <p:nvPr/>
        </p:nvSpPr>
        <p:spPr>
          <a:xfrm>
            <a:off x="3019893" y="2961290"/>
            <a:ext cx="1147548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030"/>
              <a:buFont typeface="Arial"/>
              <a:buNone/>
            </a:pPr>
            <a:r>
              <a:rPr b="1" lang="tr-TR" sz="1400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4"/>
          <p:cNvSpPr txBox="1"/>
          <p:nvPr/>
        </p:nvSpPr>
        <p:spPr>
          <a:xfrm>
            <a:off x="3019893" y="3254702"/>
            <a:ext cx="1457114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b="1" sz="1200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4"/>
          <p:cNvSpPr txBox="1"/>
          <p:nvPr/>
        </p:nvSpPr>
        <p:spPr>
          <a:xfrm>
            <a:off x="4713963" y="2961290"/>
            <a:ext cx="1147548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030"/>
              <a:buFont typeface="Arial"/>
              <a:buNone/>
            </a:pPr>
            <a:r>
              <a:rPr b="1" lang="tr-TR" sz="1400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4"/>
          <p:cNvSpPr txBox="1"/>
          <p:nvPr/>
        </p:nvSpPr>
        <p:spPr>
          <a:xfrm>
            <a:off x="4713963" y="3254702"/>
            <a:ext cx="1457114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b="1" sz="1200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4"/>
          <p:cNvSpPr txBox="1"/>
          <p:nvPr/>
        </p:nvSpPr>
        <p:spPr>
          <a:xfrm>
            <a:off x="6408032" y="2961290"/>
            <a:ext cx="1147548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030"/>
              <a:buFont typeface="Arial"/>
              <a:buNone/>
            </a:pPr>
            <a:r>
              <a:rPr b="1" lang="tr-TR" sz="1400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b="1" sz="1400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4"/>
          <p:cNvSpPr txBox="1"/>
          <p:nvPr/>
        </p:nvSpPr>
        <p:spPr>
          <a:xfrm>
            <a:off x="6408033" y="3254702"/>
            <a:ext cx="1457114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b="1" sz="1200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p34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521" name="Google Shape;521;p34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22" name="Google Shape;522;p34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0" y="0"/>
            <a:ext cx="4572000" cy="5155807"/>
          </a:xfrm>
          <a:custGeom>
            <a:rect b="b" l="l" r="r" t="t"/>
            <a:pathLst>
              <a:path extrusionOk="0" h="9000" w="5566">
                <a:moveTo>
                  <a:pt x="0" y="0"/>
                </a:moveTo>
                <a:lnTo>
                  <a:pt x="4324" y="0"/>
                </a:lnTo>
                <a:lnTo>
                  <a:pt x="5566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7" name="Google Shape;97;p17"/>
          <p:cNvSpPr/>
          <p:nvPr/>
        </p:nvSpPr>
        <p:spPr>
          <a:xfrm rot="-224073">
            <a:off x="3746085" y="-169801"/>
            <a:ext cx="836828" cy="5376601"/>
          </a:xfrm>
          <a:custGeom>
            <a:rect b="b" l="l" r="r" t="t"/>
            <a:pathLst>
              <a:path extrusionOk="0" h="9000" w="1457">
                <a:moveTo>
                  <a:pt x="0" y="0"/>
                </a:moveTo>
                <a:lnTo>
                  <a:pt x="224" y="0"/>
                </a:lnTo>
                <a:lnTo>
                  <a:pt x="1457" y="9000"/>
                </a:lnTo>
                <a:lnTo>
                  <a:pt x="1233" y="900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8" name="Google Shape;98;p17"/>
          <p:cNvSpPr/>
          <p:nvPr/>
        </p:nvSpPr>
        <p:spPr>
          <a:xfrm rot="-5400000">
            <a:off x="2919522" y="226158"/>
            <a:ext cx="598232" cy="1234814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2643703" y="699947"/>
            <a:ext cx="1031546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ndara"/>
              <a:buNone/>
            </a:pPr>
            <a:r>
              <a:rPr b="1" lang="tr-TR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PREFACE</a:t>
            </a:r>
            <a:endParaRPr b="1" sz="2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767389" y="1275606"/>
            <a:ext cx="3960440" cy="2120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Candara"/>
              <a:buNone/>
            </a:pPr>
            <a:r>
              <a:rPr lang="tr-TR" sz="1400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4D4D4D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Candara"/>
              <a:buNone/>
            </a:pPr>
            <a:r>
              <a:rPr lang="tr-TR" sz="1400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4D4D4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35"/>
          <p:cNvGrpSpPr/>
          <p:nvPr/>
        </p:nvGrpSpPr>
        <p:grpSpPr>
          <a:xfrm>
            <a:off x="838405" y="2032796"/>
            <a:ext cx="2209679" cy="2590658"/>
            <a:chOff x="1054100" y="2125444"/>
            <a:chExt cx="2209800" cy="2590800"/>
          </a:xfrm>
        </p:grpSpPr>
        <p:sp>
          <p:nvSpPr>
            <p:cNvPr id="529" name="Google Shape;529;p35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1" name="Google Shape;531;p35"/>
            <p:cNvSpPr txBox="1"/>
            <p:nvPr/>
          </p:nvSpPr>
          <p:spPr>
            <a:xfrm>
              <a:off x="1757160" y="2152997"/>
              <a:ext cx="898052" cy="646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65%</a:t>
              </a:r>
              <a:endParaRPr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fmla="val 4138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33" name="Google Shape;533;p35"/>
          <p:cNvGrpSpPr/>
          <p:nvPr/>
        </p:nvGrpSpPr>
        <p:grpSpPr>
          <a:xfrm>
            <a:off x="3543356" y="1866117"/>
            <a:ext cx="2209678" cy="2757337"/>
            <a:chOff x="3498850" y="1958756"/>
            <a:chExt cx="2209800" cy="2757488"/>
          </a:xfrm>
        </p:grpSpPr>
        <p:sp>
          <p:nvSpPr>
            <p:cNvPr id="534" name="Google Shape;534;p35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6" name="Google Shape;536;p35"/>
            <p:cNvSpPr txBox="1"/>
            <p:nvPr/>
          </p:nvSpPr>
          <p:spPr>
            <a:xfrm>
              <a:off x="4247929" y="2064097"/>
              <a:ext cx="896448" cy="646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85%</a:t>
              </a:r>
              <a:endParaRPr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fmla="val 4138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38" name="Google Shape;538;p35"/>
          <p:cNvGrpSpPr/>
          <p:nvPr/>
        </p:nvGrpSpPr>
        <p:grpSpPr>
          <a:xfrm>
            <a:off x="6248307" y="2032796"/>
            <a:ext cx="2209678" cy="2590658"/>
            <a:chOff x="5943600" y="2125444"/>
            <a:chExt cx="2209800" cy="2590800"/>
          </a:xfrm>
        </p:grpSpPr>
        <p:sp>
          <p:nvSpPr>
            <p:cNvPr id="539" name="Google Shape;539;p35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1" name="Google Shape;541;p35"/>
            <p:cNvSpPr txBox="1"/>
            <p:nvPr/>
          </p:nvSpPr>
          <p:spPr>
            <a:xfrm>
              <a:off x="6660929" y="2152997"/>
              <a:ext cx="917290" cy="646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40%</a:t>
              </a:r>
              <a:endParaRPr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fmla="val 4138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43" name="Google Shape;543;p35"/>
          <p:cNvSpPr txBox="1"/>
          <p:nvPr/>
        </p:nvSpPr>
        <p:spPr>
          <a:xfrm>
            <a:off x="866378" y="772944"/>
            <a:ext cx="2181705" cy="108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</a:t>
            </a:r>
            <a:endParaRPr sz="11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4" name="Google Shape;544;p35"/>
          <p:cNvSpPr txBox="1"/>
          <p:nvPr/>
        </p:nvSpPr>
        <p:spPr>
          <a:xfrm>
            <a:off x="3546156" y="772943"/>
            <a:ext cx="2181705" cy="108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</a:t>
            </a:r>
            <a:endParaRPr sz="11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5" name="Google Shape;545;p35"/>
          <p:cNvSpPr txBox="1"/>
          <p:nvPr/>
        </p:nvSpPr>
        <p:spPr>
          <a:xfrm>
            <a:off x="6262295" y="645986"/>
            <a:ext cx="2181705" cy="1338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NOTE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46" name="Google Shape;546;p35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547" name="Google Shape;547;p35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8" name="Google Shape;548;p35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" id="554" name="Google Shape;5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598508" y="627534"/>
            <a:ext cx="4545492" cy="5096966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36"/>
          <p:cNvSpPr txBox="1"/>
          <p:nvPr/>
        </p:nvSpPr>
        <p:spPr>
          <a:xfrm>
            <a:off x="-108520" y="919932"/>
            <a:ext cx="5374289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5914"/>
              </a:buClr>
              <a:buSzPts val="8000"/>
              <a:buFont typeface="Candara"/>
              <a:buNone/>
            </a:pPr>
            <a:r>
              <a:rPr b="1" lang="tr-TR" sz="8000">
                <a:solidFill>
                  <a:srgbClr val="3C5914"/>
                </a:solidFill>
                <a:latin typeface="Candara"/>
                <a:ea typeface="Candara"/>
                <a:cs typeface="Candara"/>
                <a:sym typeface="Candara"/>
              </a:rPr>
              <a:t>THANK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5914"/>
              </a:buClr>
              <a:buSzPts val="8000"/>
              <a:buFont typeface="Candara"/>
              <a:buNone/>
            </a:pPr>
            <a:r>
              <a:rPr b="1" lang="tr-TR" sz="8000">
                <a:solidFill>
                  <a:srgbClr val="3C5914"/>
                </a:solidFill>
                <a:latin typeface="Candara"/>
                <a:ea typeface="Candara"/>
                <a:cs typeface="Candara"/>
                <a:sym typeface="Candara"/>
              </a:rPr>
              <a:t>YOU!</a:t>
            </a:r>
            <a:endParaRPr b="1" i="0" sz="8000" u="none" cap="none" strike="noStrike">
              <a:solidFill>
                <a:srgbClr val="3C591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6" name="Google Shape;556;p36"/>
          <p:cNvSpPr txBox="1"/>
          <p:nvPr/>
        </p:nvSpPr>
        <p:spPr>
          <a:xfrm>
            <a:off x="-108520" y="3287464"/>
            <a:ext cx="5145806" cy="856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ndara"/>
              <a:buNone/>
            </a:pPr>
            <a:r>
              <a:rPr lang="tr-TR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Natural Energy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ndara"/>
              <a:buNone/>
            </a:pPr>
            <a:r>
              <a:rPr lang="tr-TR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Google Slides</a:t>
            </a:r>
            <a:endParaRPr b="0" i="0" sz="32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57" name="Google Shape;557;p36"/>
          <p:cNvGrpSpPr/>
          <p:nvPr/>
        </p:nvGrpSpPr>
        <p:grpSpPr>
          <a:xfrm>
            <a:off x="827584" y="4515966"/>
            <a:ext cx="3349922" cy="314478"/>
            <a:chOff x="4420394" y="3200241"/>
            <a:chExt cx="1524000" cy="288032"/>
          </a:xfrm>
        </p:grpSpPr>
        <p:sp>
          <p:nvSpPr>
            <p:cNvPr id="558" name="Google Shape;558;p36"/>
            <p:cNvSpPr/>
            <p:nvPr/>
          </p:nvSpPr>
          <p:spPr>
            <a:xfrm>
              <a:off x="4420394" y="3212108"/>
              <a:ext cx="1524000" cy="274836"/>
            </a:xfrm>
            <a:prstGeom prst="rect">
              <a:avLst/>
            </a:prstGeom>
            <a:gradFill>
              <a:gsLst>
                <a:gs pos="0">
                  <a:srgbClr val="009900"/>
                </a:gs>
                <a:gs pos="100000">
                  <a:srgbClr val="006600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ctr" dir="2880000" dist="88900">
                <a:srgbClr val="A5A5A5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ndara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59" name="Google Shape;559;p36"/>
            <p:cNvSpPr txBox="1"/>
            <p:nvPr/>
          </p:nvSpPr>
          <p:spPr>
            <a:xfrm>
              <a:off x="4420394" y="3200241"/>
              <a:ext cx="1524000" cy="28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ndara"/>
                <a:buNone/>
              </a:pPr>
              <a:r>
                <a:rPr b="0" i="0" lang="tr-TR" sz="12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www.googleslides.org</a:t>
              </a:r>
              <a:endParaRPr b="0" i="0" sz="12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60" name="Google Shape;560;p36"/>
          <p:cNvSpPr/>
          <p:nvPr/>
        </p:nvSpPr>
        <p:spPr>
          <a:xfrm>
            <a:off x="8378218" y="4371950"/>
            <a:ext cx="650645" cy="651356"/>
          </a:xfrm>
          <a:custGeom>
            <a:rect b="b" l="l" r="r" t="t"/>
            <a:pathLst>
              <a:path extrusionOk="0" h="2504" w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rgbClr val="F8F8F8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7"/>
          <p:cNvSpPr/>
          <p:nvPr/>
        </p:nvSpPr>
        <p:spPr>
          <a:xfrm>
            <a:off x="931115" y="2532317"/>
            <a:ext cx="8033374" cy="218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https://googleslides.org/free-templates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Google Slides:	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https://googleslides.org/free-templates/abstract-google-slides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https://googleslides.org/free-templates/animal-wildlife-presentation-template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Biology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https://googleslides.org/free-templates/biology-presentation-slides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https://googleslides.org/free-templates/business-finance-templates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Chemistry Powerpoint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https://googleslides.org/free-templates/chemistry-google-slides-template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https://googleslides.org/free-templates/christmas-new-year-templates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https://googleslides.org/free-templates/education-google-slides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https://googleslides.org/free-templates/flowers-powerpoint-templates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https://googleslides.org/free-templates/food-drinks-powerpoint-templates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Games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https://googleslides.org/free-templates/games-powerpoint-templates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https://googleslides.org/free-templates/medical-powerpoint-templates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https://googleslides.org/free-templates/nature-google-slide-templates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https://googleslides.org/free-templates/religion-powerpoint-templates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https://googleslides.org/free-templates/sports-presentation-slides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https://googleslides.org/free-templates/technology-powerpoint-templates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https://googleslides.org/free-templates/transportation-google-slides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6" name="Google Shape;566;p37"/>
          <p:cNvSpPr/>
          <p:nvPr/>
        </p:nvSpPr>
        <p:spPr>
          <a:xfrm>
            <a:off x="1191" y="1442517"/>
            <a:ext cx="9141620" cy="1069600"/>
          </a:xfrm>
          <a:prstGeom prst="rect">
            <a:avLst/>
          </a:prstGeom>
          <a:solidFill>
            <a:srgbClr val="006A00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7"/>
          <p:cNvSpPr/>
          <p:nvPr/>
        </p:nvSpPr>
        <p:spPr>
          <a:xfrm>
            <a:off x="707730" y="1598257"/>
            <a:ext cx="3975118" cy="740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8" name="Google Shape;568;p37"/>
          <p:cNvSpPr/>
          <p:nvPr/>
        </p:nvSpPr>
        <p:spPr>
          <a:xfrm>
            <a:off x="5040191" y="1616930"/>
            <a:ext cx="3975119" cy="740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788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9" name="Google Shape;569;p37"/>
          <p:cNvSpPr txBox="1"/>
          <p:nvPr/>
        </p:nvSpPr>
        <p:spPr>
          <a:xfrm>
            <a:off x="2010553" y="444966"/>
            <a:ext cx="4816411" cy="7615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GoogleSlides</a:t>
            </a:r>
            <a:r>
              <a:rPr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.org</a:t>
            </a:r>
            <a:endParaRPr sz="44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790712" y="1"/>
            <a:ext cx="1133672" cy="308467"/>
          </a:xfrm>
          <a:custGeom>
            <a:rect b="b" l="l" r="r" t="t"/>
            <a:pathLst>
              <a:path extrusionOk="0" h="411499" w="1512168">
                <a:moveTo>
                  <a:pt x="0" y="0"/>
                </a:moveTo>
                <a:lnTo>
                  <a:pt x="1512168" y="0"/>
                </a:lnTo>
                <a:lnTo>
                  <a:pt x="1512168" y="260647"/>
                </a:lnTo>
                <a:lnTo>
                  <a:pt x="1512084" y="260647"/>
                </a:lnTo>
                <a:lnTo>
                  <a:pt x="1512084" y="351491"/>
                </a:lnTo>
                <a:cubicBezTo>
                  <a:pt x="1512084" y="384633"/>
                  <a:pt x="1485218" y="411499"/>
                  <a:pt x="1452076" y="411499"/>
                </a:cubicBezTo>
                <a:lnTo>
                  <a:pt x="60092" y="411499"/>
                </a:lnTo>
                <a:cubicBezTo>
                  <a:pt x="26950" y="411499"/>
                  <a:pt x="84" y="384633"/>
                  <a:pt x="84" y="351491"/>
                </a:cubicBezTo>
                <a:lnTo>
                  <a:pt x="84" y="260647"/>
                </a:lnTo>
                <a:lnTo>
                  <a:pt x="0" y="26064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7075" lIns="57075" spcFirstLastPara="1" rIns="28525" wrap="square" tIns="285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7" name="Google Shape;107;p18"/>
          <p:cNvGrpSpPr/>
          <p:nvPr/>
        </p:nvGrpSpPr>
        <p:grpSpPr>
          <a:xfrm>
            <a:off x="755576" y="347770"/>
            <a:ext cx="1261008" cy="641945"/>
            <a:chOff x="755576" y="347770"/>
            <a:chExt cx="1261008" cy="641945"/>
          </a:xfrm>
        </p:grpSpPr>
        <p:sp>
          <p:nvSpPr>
            <p:cNvPr id="108" name="Google Shape;108;p18"/>
            <p:cNvSpPr/>
            <p:nvPr/>
          </p:nvSpPr>
          <p:spPr>
            <a:xfrm>
              <a:off x="790712" y="347770"/>
              <a:ext cx="1133672" cy="641945"/>
            </a:xfrm>
            <a:prstGeom prst="roundRect">
              <a:avLst>
                <a:gd fmla="val 694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57075" lIns="57075" spcFirstLastPara="1" rIns="28525" wrap="square" tIns="285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1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755576" y="714596"/>
              <a:ext cx="1261008" cy="238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006A00"/>
                  </a:solidFill>
                  <a:latin typeface="Candara"/>
                  <a:ea typeface="Candara"/>
                  <a:cs typeface="Candara"/>
                  <a:sym typeface="Candara"/>
                </a:rPr>
                <a:t>Contents Page</a:t>
              </a:r>
              <a:endParaRPr/>
            </a:p>
          </p:txBody>
        </p:sp>
      </p:grp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8333" y="1703954"/>
            <a:ext cx="3760375" cy="2462377"/>
          </a:xfrm>
          <a:prstGeom prst="rect">
            <a:avLst/>
          </a:prstGeom>
          <a:noFill/>
          <a:ln cap="flat" cmpd="sng" w="28575">
            <a:solidFill>
              <a:srgbClr val="F2F2F2"/>
            </a:solidFill>
            <a:prstDash val="solid"/>
            <a:bevel/>
            <a:headEnd len="sm" w="sm" type="none"/>
            <a:tailEnd len="sm" w="sm" type="none"/>
          </a:ln>
        </p:spPr>
      </p:pic>
      <p:sp>
        <p:nvSpPr>
          <p:cNvPr id="111" name="Google Shape;111;p18"/>
          <p:cNvSpPr/>
          <p:nvPr/>
        </p:nvSpPr>
        <p:spPr>
          <a:xfrm>
            <a:off x="954184" y="1492314"/>
            <a:ext cx="478039" cy="363535"/>
          </a:xfrm>
          <a:prstGeom prst="roundRect">
            <a:avLst>
              <a:gd fmla="val 972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8F8F8"/>
                </a:solidFill>
                <a:latin typeface="Candara"/>
                <a:ea typeface="Candara"/>
                <a:cs typeface="Candara"/>
                <a:sym typeface="Candara"/>
              </a:rPr>
              <a:t>01</a:t>
            </a:r>
            <a:endParaRPr sz="1600">
              <a:solidFill>
                <a:srgbClr val="F8F8F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793676" y="2386158"/>
            <a:ext cx="3078301" cy="37817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4292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Split</a:t>
            </a:r>
            <a:endParaRPr b="1" sz="2000">
              <a:solidFill>
                <a:srgbClr val="3333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944271" y="2211710"/>
            <a:ext cx="478039" cy="363535"/>
          </a:xfrm>
          <a:prstGeom prst="roundRect">
            <a:avLst>
              <a:gd fmla="val 972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8F8F8"/>
                </a:solidFill>
                <a:latin typeface="Candara"/>
                <a:ea typeface="Candara"/>
                <a:cs typeface="Candara"/>
                <a:sym typeface="Candara"/>
              </a:rPr>
              <a:t>02</a:t>
            </a:r>
            <a:endParaRPr sz="1600">
              <a:solidFill>
                <a:srgbClr val="F8F8F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803589" y="3058357"/>
            <a:ext cx="3078301" cy="37817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lt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4292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Skills</a:t>
            </a:r>
            <a:endParaRPr b="1" sz="2000">
              <a:solidFill>
                <a:srgbClr val="3333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954184" y="2883909"/>
            <a:ext cx="478039" cy="363535"/>
          </a:xfrm>
          <a:prstGeom prst="roundRect">
            <a:avLst>
              <a:gd fmla="val 972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8F8F8"/>
                </a:solidFill>
                <a:latin typeface="Candara"/>
                <a:ea typeface="Candara"/>
                <a:cs typeface="Candara"/>
                <a:sym typeface="Candara"/>
              </a:rPr>
              <a:t>03</a:t>
            </a:r>
            <a:endParaRPr sz="1600">
              <a:solidFill>
                <a:srgbClr val="F8F8F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793676" y="3777753"/>
            <a:ext cx="3078301" cy="37817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4292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Share</a:t>
            </a:r>
            <a:endParaRPr b="1" sz="2000">
              <a:solidFill>
                <a:srgbClr val="3333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944271" y="3603305"/>
            <a:ext cx="478039" cy="363535"/>
          </a:xfrm>
          <a:prstGeom prst="roundRect">
            <a:avLst>
              <a:gd fmla="val 972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8F8F8"/>
                </a:solidFill>
                <a:latin typeface="Candara"/>
                <a:ea typeface="Candara"/>
                <a:cs typeface="Candara"/>
                <a:sym typeface="Candara"/>
              </a:rPr>
              <a:t>04</a:t>
            </a:r>
            <a:endParaRPr sz="1600">
              <a:solidFill>
                <a:srgbClr val="F8F8F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755576" y="1597125"/>
            <a:ext cx="3078301" cy="37817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4292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Success</a:t>
            </a:r>
            <a:endParaRPr b="1" sz="2000">
              <a:solidFill>
                <a:srgbClr val="3333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959303" y="1358105"/>
            <a:ext cx="478039" cy="363535"/>
          </a:xfrm>
          <a:prstGeom prst="roundRect">
            <a:avLst>
              <a:gd fmla="val 972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8F8F8"/>
                </a:solidFill>
                <a:latin typeface="Candara"/>
                <a:ea typeface="Candara"/>
                <a:cs typeface="Candara"/>
                <a:sym typeface="Candara"/>
              </a:rPr>
              <a:t>01</a:t>
            </a:r>
            <a:endParaRPr sz="1600">
              <a:solidFill>
                <a:srgbClr val="F8F8F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1347614"/>
            <a:ext cx="9144000" cy="834645"/>
          </a:xfrm>
          <a:prstGeom prst="roundRect">
            <a:avLst>
              <a:gd fmla="val 972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600">
                <a:solidFill>
                  <a:schemeClr val="accent5"/>
                </a:solidFill>
                <a:latin typeface="Candara"/>
                <a:ea typeface="Candara"/>
                <a:cs typeface="Candara"/>
                <a:sym typeface="Candara"/>
              </a:rPr>
              <a:t>01</a:t>
            </a:r>
            <a:endParaRPr sz="6600">
              <a:solidFill>
                <a:schemeClr val="accent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" y="2274426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SUCCESS</a:t>
            </a:r>
            <a:endParaRPr b="1" i="0" sz="6600" u="none" cap="none" strike="noStrike">
              <a:solidFill>
                <a:srgbClr val="3333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D:\360data\重要数据\桌面\未标题-1.png"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3719" y="2067694"/>
            <a:ext cx="1779691" cy="426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705196" y="1132687"/>
            <a:ext cx="1717317" cy="18775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2709812" y="1132687"/>
            <a:ext cx="1717317" cy="18775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4731350" y="1132687"/>
            <a:ext cx="1717317" cy="18775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6749167" y="1132687"/>
            <a:ext cx="1717317" cy="187752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1050723" y="2417848"/>
            <a:ext cx="1026263" cy="109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8F8F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3055338" y="2417848"/>
            <a:ext cx="1026263" cy="1095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8F8F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7094694" y="2417848"/>
            <a:ext cx="1026263" cy="10953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8F8F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5076876" y="2417848"/>
            <a:ext cx="1026263" cy="10953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8F8F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1256880" y="2873582"/>
            <a:ext cx="613951" cy="206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6"/>
              <a:buFont typeface="Arial"/>
              <a:buNone/>
            </a:pPr>
            <a:r>
              <a:rPr lang="tr-TR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996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672236" y="4033661"/>
            <a:ext cx="17832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b="1" sz="12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676851" y="4033661"/>
            <a:ext cx="17832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b="1" sz="12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4698389" y="4033661"/>
            <a:ext cx="17832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b="1" sz="12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6832594" y="3779529"/>
            <a:ext cx="155046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030"/>
              <a:buFont typeface="Arial"/>
              <a:buNone/>
            </a:pPr>
            <a:r>
              <a:rPr b="1" lang="tr-TR" sz="14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4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6716207" y="4033661"/>
            <a:ext cx="17832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1740"/>
              <a:buFont typeface="Arial"/>
              <a:buNone/>
            </a:pPr>
            <a:r>
              <a:rPr lang="tr-TR" sz="12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b="1" sz="12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3261495" y="2873582"/>
            <a:ext cx="613950" cy="229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6"/>
              <a:buFont typeface="Arial"/>
              <a:buNone/>
            </a:pPr>
            <a:r>
              <a:rPr lang="tr-TR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996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5283033" y="2873582"/>
            <a:ext cx="613950" cy="229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6"/>
              <a:buFont typeface="Arial"/>
              <a:buNone/>
            </a:pPr>
            <a:r>
              <a:rPr lang="tr-TR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996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7300851" y="2873582"/>
            <a:ext cx="613950" cy="229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6"/>
              <a:buFont typeface="Arial"/>
              <a:buNone/>
            </a:pPr>
            <a:r>
              <a:rPr lang="tr-TR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996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50" name="Google Shape;150;p20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151" name="Google Shape;151;p20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2" name="Google Shape;152;p20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53" name="Google Shape;153;p20"/>
          <p:cNvSpPr txBox="1"/>
          <p:nvPr/>
        </p:nvSpPr>
        <p:spPr>
          <a:xfrm>
            <a:off x="868890" y="3779529"/>
            <a:ext cx="155046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030"/>
              <a:buFont typeface="Arial"/>
              <a:buNone/>
            </a:pPr>
            <a:r>
              <a:rPr b="1" lang="tr-TR" sz="14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4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2883547" y="3779529"/>
            <a:ext cx="155046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030"/>
              <a:buFont typeface="Arial"/>
              <a:buNone/>
            </a:pPr>
            <a:r>
              <a:rPr b="1" lang="tr-TR" sz="14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4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4898204" y="3779529"/>
            <a:ext cx="155046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EA150"/>
              </a:buClr>
              <a:buSzPts val="2030"/>
              <a:buFont typeface="Arial"/>
              <a:buNone/>
            </a:pPr>
            <a:r>
              <a:rPr b="1" lang="tr-TR" sz="1400" cap="none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400" cap="none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1"/>
          <p:cNvGrpSpPr/>
          <p:nvPr/>
        </p:nvGrpSpPr>
        <p:grpSpPr>
          <a:xfrm>
            <a:off x="1633392" y="1471604"/>
            <a:ext cx="398152" cy="398152"/>
            <a:chOff x="0" y="0"/>
            <a:chExt cx="1243364" cy="1243364"/>
          </a:xfrm>
        </p:grpSpPr>
        <p:sp>
          <p:nvSpPr>
            <p:cNvPr id="162" name="Google Shape;162;p2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163" name="Google Shape;163;p21"/>
            <p:cNvGrpSpPr/>
            <p:nvPr/>
          </p:nvGrpSpPr>
          <p:grpSpPr>
            <a:xfrm>
              <a:off x="374055" y="351222"/>
              <a:ext cx="495254" cy="540920"/>
              <a:chOff x="0" y="0"/>
              <a:chExt cx="495253" cy="540919"/>
            </a:xfrm>
          </p:grpSpPr>
          <p:sp>
            <p:nvSpPr>
              <p:cNvPr id="164" name="Google Shape;164;p2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rect b="b" l="l" r="r" t="t"/>
                <a:pathLst>
                  <a:path extrusionOk="0" h="21600" w="2160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8075" lIns="38075" spcFirstLastPara="1" rIns="38075" wrap="square" tIns="3807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99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65" name="Google Shape;165;p21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rect b="b" l="l" r="r" t="t"/>
                <a:pathLst>
                  <a:path extrusionOk="0" h="21600" w="2160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8075" lIns="38075" spcFirstLastPara="1" rIns="38075" wrap="square" tIns="3807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99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cxnSp>
        <p:nvCxnSpPr>
          <p:cNvPr id="166" name="Google Shape;166;p21"/>
          <p:cNvCxnSpPr/>
          <p:nvPr/>
        </p:nvCxnSpPr>
        <p:spPr>
          <a:xfrm>
            <a:off x="2030366" y="1669967"/>
            <a:ext cx="98323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167" name="Google Shape;167;p21"/>
          <p:cNvCxnSpPr/>
          <p:nvPr/>
        </p:nvCxnSpPr>
        <p:spPr>
          <a:xfrm>
            <a:off x="3608118" y="1669967"/>
            <a:ext cx="98323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168" name="Google Shape;168;p21"/>
          <p:cNvCxnSpPr/>
          <p:nvPr/>
        </p:nvCxnSpPr>
        <p:spPr>
          <a:xfrm>
            <a:off x="5185873" y="1669967"/>
            <a:ext cx="98323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169" name="Google Shape;169;p21"/>
          <p:cNvCxnSpPr/>
          <p:nvPr/>
        </p:nvCxnSpPr>
        <p:spPr>
          <a:xfrm rot="10800000">
            <a:off x="2229088" y="3381613"/>
            <a:ext cx="98323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170" name="Google Shape;170;p21"/>
          <p:cNvCxnSpPr/>
          <p:nvPr/>
        </p:nvCxnSpPr>
        <p:spPr>
          <a:xfrm rot="10800000">
            <a:off x="3806841" y="3381613"/>
            <a:ext cx="98323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171" name="Google Shape;171;p21"/>
          <p:cNvCxnSpPr/>
          <p:nvPr/>
        </p:nvCxnSpPr>
        <p:spPr>
          <a:xfrm rot="10800000">
            <a:off x="5384594" y="3381613"/>
            <a:ext cx="982058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172" name="Google Shape;172;p21"/>
          <p:cNvCxnSpPr/>
          <p:nvPr/>
        </p:nvCxnSpPr>
        <p:spPr>
          <a:xfrm>
            <a:off x="6763069" y="1669967"/>
            <a:ext cx="1206652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3" name="Google Shape;173;p21"/>
          <p:cNvCxnSpPr/>
          <p:nvPr/>
        </p:nvCxnSpPr>
        <p:spPr>
          <a:xfrm>
            <a:off x="7968880" y="1677475"/>
            <a:ext cx="0" cy="1708208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4" name="Google Shape;174;p21"/>
          <p:cNvCxnSpPr/>
          <p:nvPr/>
        </p:nvCxnSpPr>
        <p:spPr>
          <a:xfrm rot="10800000">
            <a:off x="6962348" y="3381613"/>
            <a:ext cx="1006698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175" name="Google Shape;175;p21"/>
          <p:cNvCxnSpPr/>
          <p:nvPr/>
        </p:nvCxnSpPr>
        <p:spPr>
          <a:xfrm rot="10800000">
            <a:off x="1138137" y="3381613"/>
            <a:ext cx="499351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6" name="Google Shape;176;p21"/>
          <p:cNvCxnSpPr/>
          <p:nvPr/>
        </p:nvCxnSpPr>
        <p:spPr>
          <a:xfrm rot="10800000">
            <a:off x="1139907" y="1669968"/>
            <a:ext cx="0" cy="1715714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7" name="Google Shape;177;p21"/>
          <p:cNvCxnSpPr/>
          <p:nvPr/>
        </p:nvCxnSpPr>
        <p:spPr>
          <a:xfrm>
            <a:off x="1135634" y="1669967"/>
            <a:ext cx="300213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400000"/>
            <a:headEnd len="sm" w="sm" type="none"/>
            <a:tailEnd len="med" w="med" type="triangle"/>
          </a:ln>
        </p:spPr>
      </p:cxnSp>
      <p:grpSp>
        <p:nvGrpSpPr>
          <p:cNvPr id="178" name="Google Shape;178;p21"/>
          <p:cNvGrpSpPr/>
          <p:nvPr/>
        </p:nvGrpSpPr>
        <p:grpSpPr>
          <a:xfrm>
            <a:off x="3211144" y="1471604"/>
            <a:ext cx="398152" cy="398152"/>
            <a:chOff x="0" y="0"/>
            <a:chExt cx="1243364" cy="1243364"/>
          </a:xfrm>
        </p:grpSpPr>
        <p:sp>
          <p:nvSpPr>
            <p:cNvPr id="179" name="Google Shape;179;p2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180" name="Google Shape;180;p21"/>
            <p:cNvGrpSpPr/>
            <p:nvPr/>
          </p:nvGrpSpPr>
          <p:grpSpPr>
            <a:xfrm>
              <a:off x="452618" y="384509"/>
              <a:ext cx="335924" cy="474347"/>
              <a:chOff x="0" y="0"/>
              <a:chExt cx="335922" cy="474345"/>
            </a:xfrm>
          </p:grpSpPr>
          <p:sp>
            <p:nvSpPr>
              <p:cNvPr id="181" name="Google Shape;181;p21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rect b="b" l="l" r="r" t="t"/>
                <a:pathLst>
                  <a:path extrusionOk="0" h="21600" w="2160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8075" lIns="38075" spcFirstLastPara="1" rIns="38075" wrap="square" tIns="3807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99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82" name="Google Shape;182;p21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rect b="b" l="l" r="r" t="t"/>
                <a:pathLst>
                  <a:path extrusionOk="0" h="21600" w="2160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8075" lIns="38075" spcFirstLastPara="1" rIns="38075" wrap="square" tIns="3807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99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83" name="Google Shape;183;p21"/>
          <p:cNvGrpSpPr/>
          <p:nvPr/>
        </p:nvGrpSpPr>
        <p:grpSpPr>
          <a:xfrm>
            <a:off x="4788898" y="1471604"/>
            <a:ext cx="398152" cy="398152"/>
            <a:chOff x="0" y="0"/>
            <a:chExt cx="1243364" cy="1243364"/>
          </a:xfrm>
        </p:grpSpPr>
        <p:sp>
          <p:nvSpPr>
            <p:cNvPr id="184" name="Google Shape;184;p2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384508" y="384509"/>
              <a:ext cx="474347" cy="474346"/>
            </a:xfrm>
            <a:custGeom>
              <a:rect b="b" l="l" r="r" t="t"/>
              <a:pathLst>
                <a:path extrusionOk="0" h="20814" w="20814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075" lIns="38075" spcFirstLastPara="1" rIns="38075" wrap="square" tIns="380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86" name="Google Shape;186;p21"/>
          <p:cNvGrpSpPr/>
          <p:nvPr/>
        </p:nvGrpSpPr>
        <p:grpSpPr>
          <a:xfrm>
            <a:off x="6366651" y="1471604"/>
            <a:ext cx="398152" cy="398152"/>
            <a:chOff x="0" y="0"/>
            <a:chExt cx="1243364" cy="1243364"/>
          </a:xfrm>
        </p:grpSpPr>
        <p:sp>
          <p:nvSpPr>
            <p:cNvPr id="187" name="Google Shape;187;p2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383421" y="384509"/>
              <a:ext cx="474315" cy="474346"/>
            </a:xfrm>
            <a:custGeom>
              <a:rect b="b" l="l" r="r" t="t"/>
              <a:pathLst>
                <a:path extrusionOk="0" h="21320" w="21318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075" lIns="38075" spcFirstLastPara="1" rIns="38075" wrap="square" tIns="380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89" name="Google Shape;189;p21"/>
          <p:cNvGrpSpPr/>
          <p:nvPr/>
        </p:nvGrpSpPr>
        <p:grpSpPr>
          <a:xfrm>
            <a:off x="6366651" y="3182362"/>
            <a:ext cx="398152" cy="398152"/>
            <a:chOff x="0" y="0"/>
            <a:chExt cx="1243364" cy="1243364"/>
          </a:xfrm>
        </p:grpSpPr>
        <p:sp>
          <p:nvSpPr>
            <p:cNvPr id="190" name="Google Shape;190;p2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431257" y="349682"/>
              <a:ext cx="378644" cy="540919"/>
            </a:xfrm>
            <a:custGeom>
              <a:rect b="b" l="l" r="r" t="t"/>
              <a:pathLst>
                <a:path extrusionOk="0" h="21276" w="20957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075" lIns="38075" spcFirstLastPara="1" rIns="38075" wrap="square" tIns="380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92" name="Google Shape;192;p21"/>
          <p:cNvGrpSpPr/>
          <p:nvPr/>
        </p:nvGrpSpPr>
        <p:grpSpPr>
          <a:xfrm>
            <a:off x="4788898" y="3182362"/>
            <a:ext cx="398152" cy="398152"/>
            <a:chOff x="0" y="0"/>
            <a:chExt cx="1243364" cy="1243364"/>
          </a:xfrm>
        </p:grpSpPr>
        <p:sp>
          <p:nvSpPr>
            <p:cNvPr id="193" name="Google Shape;193;p2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351222" y="372464"/>
              <a:ext cx="540919" cy="540920"/>
            </a:xfrm>
            <a:custGeom>
              <a:rect b="b" l="l" r="r" t="t"/>
              <a:pathLst>
                <a:path extrusionOk="0" h="21474" w="21395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075" lIns="38075" spcFirstLastPara="1" rIns="38075" wrap="square" tIns="380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95" name="Google Shape;195;p21"/>
          <p:cNvGrpSpPr/>
          <p:nvPr/>
        </p:nvGrpSpPr>
        <p:grpSpPr>
          <a:xfrm>
            <a:off x="3211145" y="3182362"/>
            <a:ext cx="398152" cy="398152"/>
            <a:chOff x="0" y="0"/>
            <a:chExt cx="1243364" cy="1243364"/>
          </a:xfrm>
        </p:grpSpPr>
        <p:sp>
          <p:nvSpPr>
            <p:cNvPr id="196" name="Google Shape;196;p2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351222" y="393269"/>
              <a:ext cx="540919" cy="499310"/>
            </a:xfrm>
            <a:custGeom>
              <a:rect b="b" l="l" r="r" t="t"/>
              <a:pathLst>
                <a:path extrusionOk="0" h="21600" w="2160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8075" lIns="38075" spcFirstLastPara="1" rIns="38075" wrap="square" tIns="380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98" name="Google Shape;198;p21"/>
          <p:cNvGrpSpPr/>
          <p:nvPr/>
        </p:nvGrpSpPr>
        <p:grpSpPr>
          <a:xfrm>
            <a:off x="1633392" y="3182362"/>
            <a:ext cx="398152" cy="398152"/>
            <a:chOff x="0" y="0"/>
            <a:chExt cx="1243364" cy="1243364"/>
          </a:xfrm>
        </p:grpSpPr>
        <p:sp>
          <p:nvSpPr>
            <p:cNvPr id="199" name="Google Shape;199;p2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200" name="Google Shape;200;p21"/>
            <p:cNvGrpSpPr/>
            <p:nvPr/>
          </p:nvGrpSpPr>
          <p:grpSpPr>
            <a:xfrm>
              <a:off x="356142" y="391541"/>
              <a:ext cx="533286" cy="457201"/>
              <a:chOff x="0" y="0"/>
              <a:chExt cx="533284" cy="457200"/>
            </a:xfrm>
          </p:grpSpPr>
          <p:sp>
            <p:nvSpPr>
              <p:cNvPr id="201" name="Google Shape;201;p21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rect b="b" l="l" r="r" t="t"/>
                <a:pathLst>
                  <a:path extrusionOk="0" h="21600" w="2160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8075" lIns="38075" spcFirstLastPara="1" rIns="38075" wrap="square" tIns="3807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99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rect b="b" l="l" r="r" t="t"/>
                <a:pathLst>
                  <a:path extrusionOk="0" h="21600" w="2160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8075" lIns="38075" spcFirstLastPara="1" rIns="38075" wrap="square" tIns="3807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99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rect b="b" l="l" r="r" t="t"/>
                <a:pathLst>
                  <a:path extrusionOk="0" h="21600" w="2160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8075" lIns="38075" spcFirstLastPara="1" rIns="38075" wrap="square" tIns="3807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99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204" name="Google Shape;204;p21"/>
          <p:cNvSpPr txBox="1"/>
          <p:nvPr/>
        </p:nvSpPr>
        <p:spPr>
          <a:xfrm>
            <a:off x="1633394" y="2188247"/>
            <a:ext cx="1312374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1652852" y="1972382"/>
            <a:ext cx="1617471" cy="183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996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3211147" y="2188247"/>
            <a:ext cx="1312374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3230606" y="1972382"/>
            <a:ext cx="1695759" cy="183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996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4788900" y="2188247"/>
            <a:ext cx="1312374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4808360" y="1972382"/>
            <a:ext cx="1617471" cy="183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996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6366652" y="2188247"/>
            <a:ext cx="1312374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6386112" y="1972382"/>
            <a:ext cx="1617471" cy="183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996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1633394" y="3921083"/>
            <a:ext cx="1312374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1652852" y="3705216"/>
            <a:ext cx="1617471" cy="183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996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3211147" y="3921083"/>
            <a:ext cx="1312374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3230606" y="3705216"/>
            <a:ext cx="1695759" cy="183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996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4788900" y="3921083"/>
            <a:ext cx="1312374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4808360" y="3705216"/>
            <a:ext cx="1617471" cy="183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996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6366652" y="3921083"/>
            <a:ext cx="1312374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6386112" y="3705216"/>
            <a:ext cx="1617471" cy="183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996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20" name="Google Shape;220;p21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221" name="Google Shape;221;p21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2"/>
          <p:cNvGrpSpPr/>
          <p:nvPr/>
        </p:nvGrpSpPr>
        <p:grpSpPr>
          <a:xfrm>
            <a:off x="827996" y="1906076"/>
            <a:ext cx="1647142" cy="1076975"/>
            <a:chOff x="1" y="0"/>
            <a:chExt cx="4392858" cy="2872248"/>
          </a:xfrm>
        </p:grpSpPr>
        <p:sp>
          <p:nvSpPr>
            <p:cNvPr id="229" name="Google Shape;229;p22"/>
            <p:cNvSpPr/>
            <p:nvPr/>
          </p:nvSpPr>
          <p:spPr>
            <a:xfrm>
              <a:off x="1" y="0"/>
              <a:ext cx="4392858" cy="287224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1609419" y="1208644"/>
              <a:ext cx="1821209" cy="49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2262573" y="1906076"/>
            <a:ext cx="1647142" cy="1076975"/>
            <a:chOff x="0" y="0"/>
            <a:chExt cx="4392859" cy="2872248"/>
          </a:xfrm>
        </p:grpSpPr>
        <p:sp>
          <p:nvSpPr>
            <p:cNvPr id="232" name="Google Shape;232;p22"/>
            <p:cNvSpPr/>
            <p:nvPr/>
          </p:nvSpPr>
          <p:spPr>
            <a:xfrm>
              <a:off x="0" y="0"/>
              <a:ext cx="4392859" cy="287224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34" name="Google Shape;234;p22"/>
          <p:cNvGrpSpPr/>
          <p:nvPr/>
        </p:nvGrpSpPr>
        <p:grpSpPr>
          <a:xfrm>
            <a:off x="3732592" y="1906076"/>
            <a:ext cx="1647142" cy="1076975"/>
            <a:chOff x="0" y="0"/>
            <a:chExt cx="4392859" cy="2872248"/>
          </a:xfrm>
        </p:grpSpPr>
        <p:sp>
          <p:nvSpPr>
            <p:cNvPr id="235" name="Google Shape;235;p22"/>
            <p:cNvSpPr/>
            <p:nvPr/>
          </p:nvSpPr>
          <p:spPr>
            <a:xfrm>
              <a:off x="0" y="0"/>
              <a:ext cx="4392859" cy="287224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37" name="Google Shape;237;p22"/>
          <p:cNvGrpSpPr/>
          <p:nvPr/>
        </p:nvGrpSpPr>
        <p:grpSpPr>
          <a:xfrm>
            <a:off x="5190502" y="1906076"/>
            <a:ext cx="1647140" cy="1076975"/>
            <a:chOff x="0" y="0"/>
            <a:chExt cx="4392859" cy="2872248"/>
          </a:xfrm>
        </p:grpSpPr>
        <p:sp>
          <p:nvSpPr>
            <p:cNvPr id="238" name="Google Shape;238;p22"/>
            <p:cNvSpPr/>
            <p:nvPr/>
          </p:nvSpPr>
          <p:spPr>
            <a:xfrm>
              <a:off x="0" y="0"/>
              <a:ext cx="4392859" cy="287224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40" name="Google Shape;240;p22"/>
          <p:cNvGrpSpPr/>
          <p:nvPr/>
        </p:nvGrpSpPr>
        <p:grpSpPr>
          <a:xfrm>
            <a:off x="6668865" y="1906076"/>
            <a:ext cx="1647140" cy="1076975"/>
            <a:chOff x="0" y="0"/>
            <a:chExt cx="4392859" cy="2872248"/>
          </a:xfrm>
        </p:grpSpPr>
        <p:sp>
          <p:nvSpPr>
            <p:cNvPr id="241" name="Google Shape;241;p22"/>
            <p:cNvSpPr/>
            <p:nvPr/>
          </p:nvSpPr>
          <p:spPr>
            <a:xfrm>
              <a:off x="0" y="0"/>
              <a:ext cx="4392859" cy="287224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996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43" name="Google Shape;243;p22"/>
          <p:cNvGrpSpPr/>
          <p:nvPr/>
        </p:nvGrpSpPr>
        <p:grpSpPr>
          <a:xfrm>
            <a:off x="1492099" y="2829131"/>
            <a:ext cx="318938" cy="318938"/>
            <a:chOff x="0" y="0"/>
            <a:chExt cx="850594" cy="850594"/>
          </a:xfrm>
        </p:grpSpPr>
        <p:sp>
          <p:nvSpPr>
            <p:cNvPr id="244" name="Google Shape;244;p22"/>
            <p:cNvSpPr/>
            <p:nvPr/>
          </p:nvSpPr>
          <p:spPr>
            <a:xfrm>
              <a:off x="0" y="0"/>
              <a:ext cx="850594" cy="850594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50800">
              <a:solidFill>
                <a:srgbClr val="FBF9F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775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1</a:t>
              </a:r>
              <a:endParaRPr/>
            </a:p>
          </p:txBody>
        </p:sp>
      </p:grpSp>
      <p:grpSp>
        <p:nvGrpSpPr>
          <p:cNvPr id="246" name="Google Shape;246;p22"/>
          <p:cNvGrpSpPr/>
          <p:nvPr/>
        </p:nvGrpSpPr>
        <p:grpSpPr>
          <a:xfrm>
            <a:off x="2929702" y="2829131"/>
            <a:ext cx="318938" cy="318938"/>
            <a:chOff x="0" y="0"/>
            <a:chExt cx="850594" cy="850594"/>
          </a:xfrm>
        </p:grpSpPr>
        <p:sp>
          <p:nvSpPr>
            <p:cNvPr id="247" name="Google Shape;247;p22"/>
            <p:cNvSpPr/>
            <p:nvPr/>
          </p:nvSpPr>
          <p:spPr>
            <a:xfrm>
              <a:off x="0" y="0"/>
              <a:ext cx="850594" cy="850594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50800">
              <a:solidFill>
                <a:srgbClr val="FBF9F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775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346395" y="180076"/>
              <a:ext cx="158180" cy="49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2</a:t>
              </a:r>
              <a:endParaRPr/>
            </a:p>
          </p:txBody>
        </p:sp>
      </p:grpSp>
      <p:grpSp>
        <p:nvGrpSpPr>
          <p:cNvPr id="249" name="Google Shape;249;p22"/>
          <p:cNvGrpSpPr/>
          <p:nvPr/>
        </p:nvGrpSpPr>
        <p:grpSpPr>
          <a:xfrm>
            <a:off x="4396695" y="2829131"/>
            <a:ext cx="318938" cy="318938"/>
            <a:chOff x="0" y="0"/>
            <a:chExt cx="850594" cy="850594"/>
          </a:xfrm>
        </p:grpSpPr>
        <p:sp>
          <p:nvSpPr>
            <p:cNvPr id="250" name="Google Shape;250;p22"/>
            <p:cNvSpPr/>
            <p:nvPr/>
          </p:nvSpPr>
          <p:spPr>
            <a:xfrm>
              <a:off x="0" y="0"/>
              <a:ext cx="850594" cy="850594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50800">
              <a:solidFill>
                <a:srgbClr val="FBF9F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775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342120" y="180076"/>
              <a:ext cx="166733" cy="49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3</a:t>
              </a:r>
              <a:endParaRPr/>
            </a:p>
          </p:txBody>
        </p:sp>
      </p:grpSp>
      <p:grpSp>
        <p:nvGrpSpPr>
          <p:cNvPr id="252" name="Google Shape;252;p22"/>
          <p:cNvGrpSpPr/>
          <p:nvPr/>
        </p:nvGrpSpPr>
        <p:grpSpPr>
          <a:xfrm>
            <a:off x="5854603" y="2829131"/>
            <a:ext cx="318938" cy="318938"/>
            <a:chOff x="0" y="0"/>
            <a:chExt cx="850594" cy="850594"/>
          </a:xfrm>
        </p:grpSpPr>
        <p:sp>
          <p:nvSpPr>
            <p:cNvPr id="253" name="Google Shape;253;p22"/>
            <p:cNvSpPr/>
            <p:nvPr/>
          </p:nvSpPr>
          <p:spPr>
            <a:xfrm>
              <a:off x="0" y="0"/>
              <a:ext cx="850594" cy="850594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50800">
              <a:solidFill>
                <a:srgbClr val="FBF9F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775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4</a:t>
              </a:r>
              <a:endParaRPr/>
            </a:p>
          </p:txBody>
        </p:sp>
      </p:grpSp>
      <p:grpSp>
        <p:nvGrpSpPr>
          <p:cNvPr id="255" name="Google Shape;255;p22"/>
          <p:cNvGrpSpPr/>
          <p:nvPr/>
        </p:nvGrpSpPr>
        <p:grpSpPr>
          <a:xfrm>
            <a:off x="7332967" y="2829131"/>
            <a:ext cx="318938" cy="318938"/>
            <a:chOff x="0" y="0"/>
            <a:chExt cx="850594" cy="850594"/>
          </a:xfrm>
        </p:grpSpPr>
        <p:sp>
          <p:nvSpPr>
            <p:cNvPr id="256" name="Google Shape;256;p22"/>
            <p:cNvSpPr/>
            <p:nvPr/>
          </p:nvSpPr>
          <p:spPr>
            <a:xfrm>
              <a:off x="0" y="0"/>
              <a:ext cx="850594" cy="850594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50800">
              <a:solidFill>
                <a:srgbClr val="FBF9F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775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342120" y="180076"/>
              <a:ext cx="166733" cy="49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5</a:t>
              </a:r>
              <a:endParaRPr/>
            </a:p>
          </p:txBody>
        </p:sp>
      </p:grpSp>
      <p:sp>
        <p:nvSpPr>
          <p:cNvPr id="258" name="Google Shape;258;p22"/>
          <p:cNvSpPr/>
          <p:nvPr/>
        </p:nvSpPr>
        <p:spPr>
          <a:xfrm>
            <a:off x="991039" y="3409210"/>
            <a:ext cx="12834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2456624" y="3409210"/>
            <a:ext cx="12834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3896627" y="3409210"/>
            <a:ext cx="12834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5383046" y="3409210"/>
            <a:ext cx="12834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62" name="Google Shape;262;p22"/>
          <p:cNvSpPr/>
          <p:nvPr/>
        </p:nvSpPr>
        <p:spPr>
          <a:xfrm>
            <a:off x="6848630" y="3409210"/>
            <a:ext cx="12834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263" name="Google Shape;263;p22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264" name="Google Shape;264;p22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5" name="Google Shape;265;p22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/>
          <p:nvPr/>
        </p:nvSpPr>
        <p:spPr>
          <a:xfrm>
            <a:off x="0" y="1347614"/>
            <a:ext cx="9144000" cy="834645"/>
          </a:xfrm>
          <a:prstGeom prst="roundRect">
            <a:avLst>
              <a:gd fmla="val 972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600">
                <a:solidFill>
                  <a:schemeClr val="accent5"/>
                </a:solidFill>
                <a:latin typeface="Candara"/>
                <a:ea typeface="Candara"/>
                <a:cs typeface="Candara"/>
                <a:sym typeface="Candara"/>
              </a:rPr>
              <a:t>02</a:t>
            </a:r>
            <a:endParaRPr sz="6600">
              <a:solidFill>
                <a:schemeClr val="accent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2" name="Google Shape;272;p23"/>
          <p:cNvSpPr txBox="1"/>
          <p:nvPr/>
        </p:nvSpPr>
        <p:spPr>
          <a:xfrm>
            <a:off x="1" y="2274426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SPLIT</a:t>
            </a:r>
            <a:endParaRPr b="1" i="0" sz="6600" u="none" cap="none" strike="noStrike">
              <a:solidFill>
                <a:srgbClr val="33333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D:\360data\重要数据\桌面\未标题-1.png" id="273" name="Google Shape;2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3719" y="2067694"/>
            <a:ext cx="1779691" cy="426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4"/>
          <p:cNvGrpSpPr/>
          <p:nvPr/>
        </p:nvGrpSpPr>
        <p:grpSpPr>
          <a:xfrm>
            <a:off x="3765595" y="1496430"/>
            <a:ext cx="550833" cy="552420"/>
            <a:chOff x="2307521" y="2283162"/>
            <a:chExt cx="551398" cy="551398"/>
          </a:xfrm>
        </p:grpSpPr>
        <p:sp>
          <p:nvSpPr>
            <p:cNvPr id="280" name="Google Shape;280;p24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82" name="Google Shape;282;p24"/>
          <p:cNvGrpSpPr/>
          <p:nvPr/>
        </p:nvGrpSpPr>
        <p:grpSpPr>
          <a:xfrm>
            <a:off x="3765595" y="3642613"/>
            <a:ext cx="550833" cy="552420"/>
            <a:chOff x="2307521" y="2283162"/>
            <a:chExt cx="551398" cy="551398"/>
          </a:xfrm>
        </p:grpSpPr>
        <p:sp>
          <p:nvSpPr>
            <p:cNvPr id="283" name="Google Shape;283;p24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85" name="Google Shape;285;p24"/>
          <p:cNvGrpSpPr/>
          <p:nvPr/>
        </p:nvGrpSpPr>
        <p:grpSpPr>
          <a:xfrm>
            <a:off x="4548189" y="1255144"/>
            <a:ext cx="4595811" cy="3285945"/>
            <a:chOff x="6395891" y="1299199"/>
            <a:chExt cx="6462859" cy="4620860"/>
          </a:xfrm>
        </p:grpSpPr>
        <p:pic>
          <p:nvPicPr>
            <p:cNvPr id="286" name="Google Shape;28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95891" y="1299199"/>
              <a:ext cx="6462141" cy="46208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4"/>
            <p:cNvSpPr/>
            <p:nvPr/>
          </p:nvSpPr>
          <p:spPr>
            <a:xfrm>
              <a:off x="7293471" y="1528093"/>
              <a:ext cx="5565279" cy="369102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88" name="Google Shape;288;p24"/>
          <p:cNvGrpSpPr/>
          <p:nvPr/>
        </p:nvGrpSpPr>
        <p:grpSpPr>
          <a:xfrm>
            <a:off x="502187" y="1394663"/>
            <a:ext cx="2944268" cy="3341274"/>
            <a:chOff x="4267636" y="778327"/>
            <a:chExt cx="2555900" cy="3341931"/>
          </a:xfrm>
        </p:grpSpPr>
        <p:sp>
          <p:nvSpPr>
            <p:cNvPr id="289" name="Google Shape;289;p24"/>
            <p:cNvSpPr txBox="1"/>
            <p:nvPr/>
          </p:nvSpPr>
          <p:spPr>
            <a:xfrm>
              <a:off x="4267636" y="1101274"/>
              <a:ext cx="2555900" cy="3018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0" name="Google Shape;290;p24"/>
            <p:cNvSpPr txBox="1"/>
            <p:nvPr/>
          </p:nvSpPr>
          <p:spPr>
            <a:xfrm>
              <a:off x="4267636" y="778327"/>
              <a:ext cx="1054800" cy="246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OPTION HERE</a:t>
              </a:r>
              <a:endParaRPr b="1" sz="16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91" name="Google Shape;291;p24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292" name="Google Shape;292;p24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91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256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3" name="Google Shape;293;p24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82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CLICK TO ADD CAPTION TEXT</a:t>
              </a:r>
              <a:endParaRPr sz="996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ural Energy Google Slides，Googleslides.org">
  <a:themeElements>
    <a:clrScheme name="自定义 2">
      <a:dk1>
        <a:srgbClr val="000000"/>
      </a:dk1>
      <a:lt1>
        <a:srgbClr val="FFFFFF"/>
      </a:lt1>
      <a:dk2>
        <a:srgbClr val="323232"/>
      </a:dk2>
      <a:lt2>
        <a:srgbClr val="8DC182"/>
      </a:lt2>
      <a:accent1>
        <a:srgbClr val="8DC182"/>
      </a:accent1>
      <a:accent2>
        <a:srgbClr val="B3D5AB"/>
      </a:accent2>
      <a:accent3>
        <a:srgbClr val="A9DB66"/>
      </a:accent3>
      <a:accent4>
        <a:srgbClr val="4E8542"/>
      </a:accent4>
      <a:accent5>
        <a:srgbClr val="3A6331"/>
      </a:accent5>
      <a:accent6>
        <a:srgbClr val="50771B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