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nsportal.ru/ap/" TargetMode="Externa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nsportal.ru/ap/" TargetMode="Externa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nsportal.ru/ap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EB7A2-6B14-40C9-98A1-1720C7AD2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35308"/>
            <a:ext cx="2432304" cy="2235113"/>
          </a:xfrm>
        </p:spPr>
        <p:txBody>
          <a:bodyPr>
            <a:normAutofit/>
          </a:bodyPr>
          <a:lstStyle/>
          <a:p>
            <a:r>
              <a:rPr lang="ru-RU" sz="3000" dirty="0"/>
              <a:t>Рисуем новогодние санки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BB68876-237E-4779-A9CC-14029F0C3F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433" r="5433"/>
          <a:stretch/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FEAF8EC-0DBE-40FD-B30B-F7BF48A80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4969566"/>
            <a:ext cx="2432304" cy="365362"/>
          </a:xfrm>
        </p:spPr>
        <p:txBody>
          <a:bodyPr/>
          <a:lstStyle/>
          <a:p>
            <a:r>
              <a:rPr lang="ru-RU" dirty="0"/>
              <a:t>Мастер-класс для детей</a:t>
            </a:r>
          </a:p>
        </p:txBody>
      </p:sp>
      <p:pic>
        <p:nvPicPr>
          <p:cNvPr id="12" name="Рисунок 11" descr="Снежинка со сплошной заливкой">
            <a:extLst>
              <a:ext uri="{FF2B5EF4-FFF2-40B4-BE49-F238E27FC236}">
                <a16:creationId xmlns:a16="http://schemas.microsoft.com/office/drawing/2014/main" id="{61B1102C-CAE2-4929-A08D-025740B18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4742" y="3069204"/>
            <a:ext cx="1335620" cy="13356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B096B8-FD73-4B91-B08A-2EA6B8DD51CD}"/>
              </a:ext>
            </a:extLst>
          </p:cNvPr>
          <p:cNvSpPr txBox="1"/>
          <p:nvPr/>
        </p:nvSpPr>
        <p:spPr>
          <a:xfrm>
            <a:off x="10663625" y="6160899"/>
            <a:ext cx="12161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Nsportal.ru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2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2653C7-F25F-4DBF-898A-B353730FB5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33" r="5433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736A478-0841-4B21-B85A-3F9811D8D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3913860"/>
            <a:ext cx="2432304" cy="2247039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arenR"/>
            </a:pPr>
            <a:r>
              <a:rPr lang="ru-RU" dirty="0"/>
              <a:t>Белой гуашью нанесём узоры на коробки и мешок с подарками.</a:t>
            </a:r>
          </a:p>
          <a:p>
            <a:pPr marL="342900" indent="-342900">
              <a:buAutoNum type="arabicParenR"/>
            </a:pPr>
            <a:r>
              <a:rPr lang="ru-RU" dirty="0"/>
              <a:t>Ярко-жёлтой краской нарисуем гирлянду!</a:t>
            </a:r>
          </a:p>
          <a:p>
            <a:pPr marL="342900" indent="-342900">
              <a:buAutoNum type="arabicParenR"/>
            </a:pPr>
            <a:r>
              <a:rPr lang="ru-RU" dirty="0"/>
              <a:t>Готово! Хорошего вам настроения!</a:t>
            </a:r>
          </a:p>
        </p:txBody>
      </p:sp>
      <p:pic>
        <p:nvPicPr>
          <p:cNvPr id="7" name="Рисунок 6" descr="Снежинка со сплошной заливкой">
            <a:extLst>
              <a:ext uri="{FF2B5EF4-FFF2-40B4-BE49-F238E27FC236}">
                <a16:creationId xmlns:a16="http://schemas.microsoft.com/office/drawing/2014/main" id="{ABC65D1D-131B-4685-AC27-0EC9A7E68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4742" y="711343"/>
            <a:ext cx="1335620" cy="1335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553AF0-EBB3-46D4-8EFA-58FEACFAA94E}"/>
              </a:ext>
            </a:extLst>
          </p:cNvPr>
          <p:cNvSpPr txBox="1"/>
          <p:nvPr/>
        </p:nvSpPr>
        <p:spPr>
          <a:xfrm>
            <a:off x="10663625" y="6160899"/>
            <a:ext cx="12161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  <a:latin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Nsportal.ru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1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5FC96-0516-411E-88CA-E61508B6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129880"/>
          </a:xfrm>
        </p:spPr>
        <p:txBody>
          <a:bodyPr/>
          <a:lstStyle/>
          <a:p>
            <a:r>
              <a:rPr lang="ru-RU" dirty="0"/>
              <a:t>1. </a:t>
            </a:r>
            <a:r>
              <a:rPr lang="ru-RU" sz="2400" dirty="0"/>
              <a:t>Карандашный рисунок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480277-B760-4224-8976-178887171D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39" r="5439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8C896C9-3B11-4DF1-8EAE-32F774972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3275936"/>
            <a:ext cx="2432304" cy="2978559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ru-RU" dirty="0"/>
              <a:t>Нарисуйте по линейке две параллельные линии так, чтобы нижняя была длиннее верхней.</a:t>
            </a:r>
          </a:p>
          <a:p>
            <a:pPr marL="342900" indent="-342900">
              <a:buAutoNum type="arabicParenR"/>
            </a:pPr>
            <a:r>
              <a:rPr lang="ru-RU" dirty="0"/>
              <a:t>Добавьте дугу на нижней линии.</a:t>
            </a:r>
          </a:p>
          <a:p>
            <a:pPr marL="342900" indent="-342900">
              <a:buAutoNum type="arabicParenR"/>
            </a:pPr>
            <a:r>
              <a:rPr lang="ru-RU" dirty="0"/>
              <a:t>Соедините линиями нижние полозья и сидение санок.</a:t>
            </a:r>
          </a:p>
        </p:txBody>
      </p:sp>
    </p:spTree>
    <p:extLst>
      <p:ext uri="{BB962C8B-B14F-4D97-AF65-F5344CB8AC3E}">
        <p14:creationId xmlns:p14="http://schemas.microsoft.com/office/powerpoint/2010/main" val="42459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F40DEF-6AFA-427E-AC6B-FF0552755A3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33" r="5433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0FDAC0C-71AB-48B9-A23B-58E5FD39B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4047214"/>
            <a:ext cx="2432304" cy="2207282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ru-RU" dirty="0"/>
              <a:t>Нарисуйте вертикальный ствол ёлки</a:t>
            </a:r>
          </a:p>
          <a:p>
            <a:pPr marL="342900" indent="-342900">
              <a:buAutoNum type="arabicParenR"/>
            </a:pPr>
            <a:r>
              <a:rPr lang="ru-RU" dirty="0"/>
              <a:t>«Положите» на санки слева коробки с подарками, а справа – мешок деда Мороза.</a:t>
            </a:r>
          </a:p>
        </p:txBody>
      </p:sp>
    </p:spTree>
    <p:extLst>
      <p:ext uri="{BB962C8B-B14F-4D97-AF65-F5344CB8AC3E}">
        <p14:creationId xmlns:p14="http://schemas.microsoft.com/office/powerpoint/2010/main" val="9903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9D5B31-B993-4B7F-AAA9-8B986B9DD2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39" r="5439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18DD948-075F-4AC1-A38E-9371880E1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695492"/>
            <a:ext cx="2432304" cy="3559004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ru-RU" dirty="0"/>
              <a:t>Нарисуйте звезду на ёлке.</a:t>
            </a:r>
          </a:p>
          <a:p>
            <a:pPr marL="342900" indent="-342900">
              <a:buAutoNum type="arabicParenR"/>
            </a:pPr>
            <a:r>
              <a:rPr lang="ru-RU" dirty="0"/>
              <a:t>Сначала нарисуйте основные ветви ели, а затем добавьте более мелкие веточки.</a:t>
            </a:r>
          </a:p>
          <a:p>
            <a:pPr marL="342900" indent="-342900">
              <a:buAutoNum type="arabicParenR"/>
            </a:pPr>
            <a:r>
              <a:rPr lang="ru-RU" dirty="0"/>
              <a:t>Изобразите бантики на коробках и узоры на мешке.</a:t>
            </a:r>
          </a:p>
          <a:p>
            <a:pPr marL="342900" indent="-342900">
              <a:buAutoNum type="arabicParenR"/>
            </a:pPr>
            <a:r>
              <a:rPr lang="ru-RU" dirty="0"/>
              <a:t>«Повесьте» несколько шариков на ёлке.</a:t>
            </a:r>
          </a:p>
        </p:txBody>
      </p:sp>
    </p:spTree>
    <p:extLst>
      <p:ext uri="{BB962C8B-B14F-4D97-AF65-F5344CB8AC3E}">
        <p14:creationId xmlns:p14="http://schemas.microsoft.com/office/powerpoint/2010/main" val="84136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17ABA-B856-411A-9D55-D9B6BA1A4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3"/>
            <a:ext cx="2432304" cy="1455885"/>
          </a:xfrm>
        </p:spPr>
        <p:txBody>
          <a:bodyPr/>
          <a:lstStyle/>
          <a:p>
            <a:r>
              <a:rPr lang="ru-RU" sz="2400" dirty="0"/>
              <a:t>Итак, наш карандашный набросок готов!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C2334-9351-462B-A909-AF10475002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433" r="5433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81ED447-DA63-4006-9B3E-A7F68B0F7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00984" y="3045350"/>
            <a:ext cx="2432304" cy="3209148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/>
              <a:t>Достаём краски и помним: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что в акварели сначала рисуют светлой краской, а потом тёмной!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надо наводить немного краски в палитре и тестировать цвет на маленьком черновике.</a:t>
            </a:r>
          </a:p>
          <a:p>
            <a:br>
              <a:rPr lang="en-US" b="0" dirty="0">
                <a:effectLst/>
              </a:rPr>
            </a:br>
            <a:endParaRPr lang="ru-RU" dirty="0"/>
          </a:p>
          <a:p>
            <a:endParaRPr lang="en-US" u="sng" dirty="0">
              <a:solidFill>
                <a:srgbClr val="D25814"/>
              </a:solidFill>
              <a:latin typeface="Lato" panose="020F0502020204030203" pitchFamily="34" charset="0"/>
              <a:hlinkClick r:id="rId4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400" dirty="0"/>
          </a:p>
          <a:p>
            <a:pPr marL="34290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572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286A0-D144-4C1B-B44B-334FAB239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756169"/>
          </a:xfrm>
        </p:spPr>
        <p:txBody>
          <a:bodyPr/>
          <a:lstStyle/>
          <a:p>
            <a:r>
              <a:rPr lang="ru-RU" dirty="0"/>
              <a:t>2. </a:t>
            </a:r>
            <a:r>
              <a:rPr lang="ru-RU" sz="2000" dirty="0"/>
              <a:t>Раскрашиваем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039B46-3761-4069-9D1E-B65B5573BB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33" r="5433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C3DA332-9A0F-49E5-9DB8-AB9548492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3864334"/>
            <a:ext cx="2432304" cy="2390162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ru-RU" dirty="0"/>
              <a:t>Светло-коричневым цветом обводим санки и ствол ёлочки.</a:t>
            </a:r>
          </a:p>
          <a:p>
            <a:pPr marL="342900" indent="-342900">
              <a:buAutoNum type="arabicParenR"/>
            </a:pPr>
            <a:r>
              <a:rPr lang="ru-RU" dirty="0"/>
              <a:t>Когда краска подсохнет, тёмно-коричневым цветом нарисуем текстуру деревянных санок.</a:t>
            </a:r>
          </a:p>
        </p:txBody>
      </p:sp>
    </p:spTree>
    <p:extLst>
      <p:ext uri="{BB962C8B-B14F-4D97-AF65-F5344CB8AC3E}">
        <p14:creationId xmlns:p14="http://schemas.microsoft.com/office/powerpoint/2010/main" val="3064159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E87F1C-8312-4F4F-8862-19ED10E860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33" r="5433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951FAD7-A194-4414-A2C4-B4AC6C9E8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806810"/>
            <a:ext cx="2432304" cy="3447686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ru-RU" dirty="0"/>
              <a:t>У ели сначала обводим все веточки светло-зелёной краской.</a:t>
            </a:r>
          </a:p>
          <a:p>
            <a:pPr marL="342900" indent="-342900">
              <a:buAutoNum type="arabicParenR"/>
            </a:pPr>
            <a:r>
              <a:rPr lang="ru-RU" dirty="0"/>
              <a:t>Поверх светлой краски прорисовываем веточки тёмно-зелёным цветом.</a:t>
            </a:r>
          </a:p>
          <a:p>
            <a:pPr marL="342900" indent="-342900">
              <a:buAutoNum type="arabicParenR"/>
            </a:pPr>
            <a:r>
              <a:rPr lang="ru-RU" dirty="0"/>
              <a:t>Хвоя должна стать густой и ствол едва просвечивать сквозь ветки.</a:t>
            </a:r>
          </a:p>
        </p:txBody>
      </p:sp>
    </p:spTree>
    <p:extLst>
      <p:ext uri="{BB962C8B-B14F-4D97-AF65-F5344CB8AC3E}">
        <p14:creationId xmlns:p14="http://schemas.microsoft.com/office/powerpoint/2010/main" val="631838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A6457D-F91B-447B-BE98-03DE332183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39" r="5439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4CBDD2B-E61B-4C76-8A36-AB77606BB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822712"/>
            <a:ext cx="2432304" cy="3431783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ru-RU" dirty="0"/>
              <a:t>Пока ёлочка сохнет, нарисуем красным цветом звезду, коробку и мешок.</a:t>
            </a:r>
          </a:p>
          <a:p>
            <a:pPr marL="342900" indent="-342900">
              <a:buAutoNum type="arabicParenR"/>
            </a:pPr>
            <a:r>
              <a:rPr lang="ru-RU" dirty="0"/>
              <a:t>Заметьте, что у мешка нижний бок темнее, так как находится в тени.</a:t>
            </a:r>
          </a:p>
          <a:p>
            <a:pPr marL="342900" indent="-342900">
              <a:buAutoNum type="arabicParenR"/>
            </a:pPr>
            <a:r>
              <a:rPr lang="ru-RU" dirty="0"/>
              <a:t>Также на мешке более тёмные складочки в том месте, где он завязан.</a:t>
            </a:r>
          </a:p>
        </p:txBody>
      </p:sp>
    </p:spTree>
    <p:extLst>
      <p:ext uri="{BB962C8B-B14F-4D97-AF65-F5344CB8AC3E}">
        <p14:creationId xmlns:p14="http://schemas.microsoft.com/office/powerpoint/2010/main" val="2878091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9D9060-67AB-406B-9B15-F72FC0008F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33" r="5433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EEB6890-049F-4534-A632-256CF8664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3840480"/>
            <a:ext cx="2432304" cy="2414016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ru-RU" dirty="0"/>
              <a:t>Пока ёлочка стояла – пошёл снег! Его мы изобразим светло-голубым цветом.</a:t>
            </a:r>
          </a:p>
          <a:p>
            <a:pPr marL="342900" indent="-342900">
              <a:buAutoNum type="arabicParenR"/>
            </a:pPr>
            <a:r>
              <a:rPr lang="ru-RU" dirty="0"/>
              <a:t>Хлопья снега падают и ложатся под полозья санок, на ветки ели, мешок и даже на звезду.</a:t>
            </a:r>
          </a:p>
        </p:txBody>
      </p:sp>
    </p:spTree>
    <p:extLst>
      <p:ext uri="{BB962C8B-B14F-4D97-AF65-F5344CB8AC3E}">
        <p14:creationId xmlns:p14="http://schemas.microsoft.com/office/powerpoint/2010/main" val="3557775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Savon">
    <a:dk1>
      <a:sysClr val="windowText" lastClr="000000"/>
    </a:dk1>
    <a:lt1>
      <a:sysClr val="window" lastClr="FFFFFF"/>
    </a:lt1>
    <a:dk2>
      <a:srgbClr val="1485A4"/>
    </a:dk2>
    <a:lt2>
      <a:srgbClr val="E3DED1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F49100"/>
    </a:hlink>
    <a:folHlink>
      <a:srgbClr val="739D9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284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Century Gothic</vt:lpstr>
      <vt:lpstr>Courier New</vt:lpstr>
      <vt:lpstr>Garamond</vt:lpstr>
      <vt:lpstr>Lato</vt:lpstr>
      <vt:lpstr>Савон</vt:lpstr>
      <vt:lpstr>Рисуем новогодние санки</vt:lpstr>
      <vt:lpstr>1. Карандашный рисунок</vt:lpstr>
      <vt:lpstr>Презентация PowerPoint</vt:lpstr>
      <vt:lpstr>Презентация PowerPoint</vt:lpstr>
      <vt:lpstr>Итак, наш карандашный набросок готов!</vt:lpstr>
      <vt:lpstr>2. Раскрашиваем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Gleb</dc:creator>
  <cp:lastModifiedBy>Gleb</cp:lastModifiedBy>
  <cp:revision>14</cp:revision>
  <dcterms:created xsi:type="dcterms:W3CDTF">2024-11-07T15:50:41Z</dcterms:created>
  <dcterms:modified xsi:type="dcterms:W3CDTF">2024-11-07T17:30:42Z</dcterms:modified>
</cp:coreProperties>
</file>