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5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B353E-EEC2-607F-2C9C-915B944CF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5A65B9-5BEF-FB40-1C72-D2FB0E643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425BB29-528F-801A-EBED-7FD0547E8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Pyramid</a:t>
            </a:r>
          </a:p>
        </p:txBody>
      </p:sp>
      <p:sp>
        <p:nvSpPr>
          <p:cNvPr id="2" name="Rectangle: Single Corner Snipped 1">
            <a:extLst>
              <a:ext uri="{FF2B5EF4-FFF2-40B4-BE49-F238E27FC236}">
                <a16:creationId xmlns:a16="http://schemas.microsoft.com/office/drawing/2014/main" id="{C419A652-A0CE-3A43-05AB-E560526626D5}"/>
              </a:ext>
            </a:extLst>
          </p:cNvPr>
          <p:cNvSpPr/>
          <p:nvPr/>
        </p:nvSpPr>
        <p:spPr>
          <a:xfrm flipH="1">
            <a:off x="378830" y="1803030"/>
            <a:ext cx="8743630" cy="959020"/>
          </a:xfrm>
          <a:prstGeom prst="snip1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34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A761786-E914-3634-D6E7-C4632B9159EC}"/>
              </a:ext>
            </a:extLst>
          </p:cNvPr>
          <p:cNvSpPr/>
          <p:nvPr/>
        </p:nvSpPr>
        <p:spPr>
          <a:xfrm flipH="1">
            <a:off x="8495085" y="1392025"/>
            <a:ext cx="1642678" cy="1499016"/>
          </a:xfrm>
          <a:custGeom>
            <a:avLst/>
            <a:gdLst>
              <a:gd name="connsiteX0" fmla="*/ 331971 w 663941"/>
              <a:gd name="connsiteY0" fmla="*/ 0 h 605028"/>
              <a:gd name="connsiteX1" fmla="*/ 0 w 663941"/>
              <a:gd name="connsiteY1" fmla="*/ 605028 h 605028"/>
              <a:gd name="connsiteX2" fmla="*/ 663941 w 663941"/>
              <a:gd name="connsiteY2" fmla="*/ 605028 h 605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3941" h="605028">
                <a:moveTo>
                  <a:pt x="331971" y="0"/>
                </a:moveTo>
                <a:lnTo>
                  <a:pt x="0" y="605028"/>
                </a:lnTo>
                <a:lnTo>
                  <a:pt x="663941" y="605028"/>
                </a:lnTo>
                <a:close/>
              </a:path>
            </a:pathLst>
          </a:custGeom>
          <a:solidFill>
            <a:schemeClr val="accent4"/>
          </a:solidFill>
          <a:ln w="2177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pPr>
              <a:defRPr/>
            </a:pPr>
            <a:endParaRPr lang="en-IN" sz="158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B2D679F2-37DB-8807-6C9B-D4088203BEF7}"/>
              </a:ext>
            </a:extLst>
          </p:cNvPr>
          <p:cNvSpPr/>
          <p:nvPr/>
        </p:nvSpPr>
        <p:spPr>
          <a:xfrm flipH="1">
            <a:off x="378830" y="4823543"/>
            <a:ext cx="8743630" cy="959020"/>
          </a:xfrm>
          <a:prstGeom prst="snip1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34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3FA22C4-3FE7-33A8-5B56-3B9E50D1A93B}"/>
              </a:ext>
            </a:extLst>
          </p:cNvPr>
          <p:cNvSpPr/>
          <p:nvPr/>
        </p:nvSpPr>
        <p:spPr>
          <a:xfrm flipH="1">
            <a:off x="6852352" y="4553551"/>
            <a:ext cx="4928145" cy="1499016"/>
          </a:xfrm>
          <a:custGeom>
            <a:avLst/>
            <a:gdLst>
              <a:gd name="connsiteX0" fmla="*/ 0 w 1991868"/>
              <a:gd name="connsiteY0" fmla="*/ 605028 h 605028"/>
              <a:gd name="connsiteX1" fmla="*/ 1991868 w 1991868"/>
              <a:gd name="connsiteY1" fmla="*/ 605028 h 605028"/>
              <a:gd name="connsiteX2" fmla="*/ 1659897 w 1991868"/>
              <a:gd name="connsiteY2" fmla="*/ 0 h 605028"/>
              <a:gd name="connsiteX3" fmla="*/ 331971 w 1991868"/>
              <a:gd name="connsiteY3" fmla="*/ 0 h 605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91868" h="605028">
                <a:moveTo>
                  <a:pt x="0" y="605028"/>
                </a:moveTo>
                <a:lnTo>
                  <a:pt x="1991868" y="605028"/>
                </a:lnTo>
                <a:lnTo>
                  <a:pt x="1659897" y="0"/>
                </a:lnTo>
                <a:lnTo>
                  <a:pt x="331971" y="0"/>
                </a:lnTo>
                <a:close/>
              </a:path>
            </a:pathLst>
          </a:custGeom>
          <a:solidFill>
            <a:schemeClr val="tx2"/>
          </a:solidFill>
          <a:ln w="2177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pPr>
              <a:defRPr/>
            </a:pPr>
            <a:endParaRPr lang="en-IN" sz="158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C4EFA852-7272-FB7C-0F55-962E4067EA5A}"/>
              </a:ext>
            </a:extLst>
          </p:cNvPr>
          <p:cNvSpPr/>
          <p:nvPr/>
        </p:nvSpPr>
        <p:spPr>
          <a:xfrm flipH="1">
            <a:off x="378830" y="3242809"/>
            <a:ext cx="8743630" cy="959020"/>
          </a:xfrm>
          <a:prstGeom prst="snip1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341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58C3A29-E52F-3AD2-5815-79A0DC3E4674}"/>
              </a:ext>
            </a:extLst>
          </p:cNvPr>
          <p:cNvSpPr/>
          <p:nvPr/>
        </p:nvSpPr>
        <p:spPr>
          <a:xfrm flipH="1">
            <a:off x="7673689" y="2972813"/>
            <a:ext cx="3285465" cy="1499016"/>
          </a:xfrm>
          <a:custGeom>
            <a:avLst/>
            <a:gdLst>
              <a:gd name="connsiteX0" fmla="*/ 331993 w 1327926"/>
              <a:gd name="connsiteY0" fmla="*/ 0 h 605028"/>
              <a:gd name="connsiteX1" fmla="*/ 0 w 1327926"/>
              <a:gd name="connsiteY1" fmla="*/ 605028 h 605028"/>
              <a:gd name="connsiteX2" fmla="*/ 1327926 w 1327926"/>
              <a:gd name="connsiteY2" fmla="*/ 605028 h 605028"/>
              <a:gd name="connsiteX3" fmla="*/ 995934 w 1327926"/>
              <a:gd name="connsiteY3" fmla="*/ 0 h 605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926" h="605028">
                <a:moveTo>
                  <a:pt x="331993" y="0"/>
                </a:moveTo>
                <a:lnTo>
                  <a:pt x="0" y="605028"/>
                </a:lnTo>
                <a:lnTo>
                  <a:pt x="1327926" y="605028"/>
                </a:lnTo>
                <a:lnTo>
                  <a:pt x="995934" y="0"/>
                </a:lnTo>
                <a:close/>
              </a:path>
            </a:pathLst>
          </a:custGeom>
          <a:solidFill>
            <a:schemeClr val="accent1"/>
          </a:solidFill>
          <a:ln w="2177" cap="flat">
            <a:noFill/>
            <a:prstDash val="solid"/>
            <a:miter/>
          </a:ln>
          <a:effectLst/>
        </p:spPr>
        <p:txBody>
          <a:bodyPr rtlCol="0" anchor="ctr"/>
          <a:lstStyle/>
          <a:p>
            <a:pPr>
              <a:defRPr/>
            </a:pPr>
            <a:endParaRPr lang="en-IN" sz="1589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Shape1_20220927_122215">
            <a:extLst>
              <a:ext uri="{FF2B5EF4-FFF2-40B4-BE49-F238E27FC236}">
                <a16:creationId xmlns:a16="http://schemas.microsoft.com/office/drawing/2014/main" id="{704FA7E5-590C-113B-7EAE-1CB61DE52609}"/>
              </a:ext>
            </a:extLst>
          </p:cNvPr>
          <p:cNvSpPr txBox="1">
            <a:spLocks/>
          </p:cNvSpPr>
          <p:nvPr/>
        </p:nvSpPr>
        <p:spPr>
          <a:xfrm flipH="1">
            <a:off x="591296" y="5182098"/>
            <a:ext cx="6350772" cy="24192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chemeClr val="tx1"/>
              </a:buClr>
              <a:buSzPct val="110000"/>
              <a:buNone/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2200">
                <a:solidFill>
                  <a:srgbClr val="000000"/>
                </a:solidFill>
                <a:latin typeface="+mn-lt"/>
              </a:defRPr>
            </a:lvl2pPr>
            <a:lvl3pPr marL="538163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100">
                <a:solidFill>
                  <a:srgbClr val="000000"/>
                </a:solidFill>
                <a:latin typeface="+mn-lt"/>
              </a:defRPr>
            </a:lvl3pPr>
            <a:lvl4pPr marL="715963" indent="-1778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4pPr>
            <a:lvl5pPr marL="895350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800" baseline="0">
                <a:solidFill>
                  <a:srgbClr val="000000"/>
                </a:solidFill>
                <a:latin typeface="+mn-lt"/>
              </a:defRPr>
            </a:lvl5pPr>
            <a:lvl6pPr marL="1314450" indent="-169863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600" baseline="0">
                <a:solidFill>
                  <a:srgbClr val="000000"/>
                </a:solidFill>
                <a:latin typeface="+mn-lt"/>
              </a:defRPr>
            </a:lvl6pPr>
            <a:lvl7pPr marL="25130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7pPr>
            <a:lvl8pPr marL="29702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8pPr>
            <a:lvl9pPr marL="34274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07974">
              <a:spcBef>
                <a:spcPts val="0"/>
              </a:spcBef>
              <a:spcAft>
                <a:spcPts val="0"/>
              </a:spcAft>
              <a:buClr>
                <a:srgbClr val="081538"/>
              </a:buClr>
              <a:defRPr/>
            </a:pPr>
            <a:r>
              <a:rPr lang="en-US" sz="1572" dirty="0">
                <a:solidFill>
                  <a:schemeClr val="tx1"/>
                </a:solidFill>
                <a:ea typeface="Roboto" pitchFamily="2" charset="0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" name="Shape2_20220927_122215">
            <a:extLst>
              <a:ext uri="{FF2B5EF4-FFF2-40B4-BE49-F238E27FC236}">
                <a16:creationId xmlns:a16="http://schemas.microsoft.com/office/drawing/2014/main" id="{5694148A-C756-4375-FF4C-AFF616F994DF}"/>
              </a:ext>
            </a:extLst>
          </p:cNvPr>
          <p:cNvSpPr txBox="1">
            <a:spLocks/>
          </p:cNvSpPr>
          <p:nvPr/>
        </p:nvSpPr>
        <p:spPr>
          <a:xfrm flipH="1">
            <a:off x="591296" y="3601363"/>
            <a:ext cx="6350772" cy="24192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chemeClr val="tx1"/>
              </a:buClr>
              <a:buSzPct val="110000"/>
              <a:buNone/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2200">
                <a:solidFill>
                  <a:srgbClr val="000000"/>
                </a:solidFill>
                <a:latin typeface="+mn-lt"/>
              </a:defRPr>
            </a:lvl2pPr>
            <a:lvl3pPr marL="538163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100">
                <a:solidFill>
                  <a:srgbClr val="000000"/>
                </a:solidFill>
                <a:latin typeface="+mn-lt"/>
              </a:defRPr>
            </a:lvl3pPr>
            <a:lvl4pPr marL="715963" indent="-1778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4pPr>
            <a:lvl5pPr marL="895350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800" baseline="0">
                <a:solidFill>
                  <a:srgbClr val="000000"/>
                </a:solidFill>
                <a:latin typeface="+mn-lt"/>
              </a:defRPr>
            </a:lvl5pPr>
            <a:lvl6pPr marL="1314450" indent="-169863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600" baseline="0">
                <a:solidFill>
                  <a:srgbClr val="000000"/>
                </a:solidFill>
                <a:latin typeface="+mn-lt"/>
              </a:defRPr>
            </a:lvl6pPr>
            <a:lvl7pPr marL="25130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7pPr>
            <a:lvl8pPr marL="29702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8pPr>
            <a:lvl9pPr marL="34274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07974">
              <a:spcBef>
                <a:spcPts val="0"/>
              </a:spcBef>
              <a:spcAft>
                <a:spcPts val="0"/>
              </a:spcAft>
              <a:buClr>
                <a:srgbClr val="081538"/>
              </a:buClr>
              <a:defRPr/>
            </a:pPr>
            <a:r>
              <a:rPr lang="en-US" sz="1572" dirty="0">
                <a:solidFill>
                  <a:schemeClr val="tx1"/>
                </a:solidFill>
                <a:ea typeface="Roboto" pitchFamily="2" charset="0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Shape0_20220927_122215">
            <a:extLst>
              <a:ext uri="{FF2B5EF4-FFF2-40B4-BE49-F238E27FC236}">
                <a16:creationId xmlns:a16="http://schemas.microsoft.com/office/drawing/2014/main" id="{9F16EAD5-2881-BDCD-5BC8-B739308CC55E}"/>
              </a:ext>
            </a:extLst>
          </p:cNvPr>
          <p:cNvSpPr txBox="1">
            <a:spLocks/>
          </p:cNvSpPr>
          <p:nvPr/>
        </p:nvSpPr>
        <p:spPr>
          <a:xfrm flipH="1">
            <a:off x="591296" y="2161586"/>
            <a:ext cx="6350772" cy="24192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chemeClr val="tx1"/>
              </a:buClr>
              <a:buSzPct val="110000"/>
              <a:buNone/>
              <a:defRPr sz="2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itchFamily="34" charset="0"/>
              <a:buChar char="•"/>
              <a:defRPr sz="2200">
                <a:solidFill>
                  <a:srgbClr val="000000"/>
                </a:solidFill>
                <a:latin typeface="+mn-lt"/>
              </a:defRPr>
            </a:lvl2pPr>
            <a:lvl3pPr marL="538163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100">
                <a:solidFill>
                  <a:srgbClr val="000000"/>
                </a:solidFill>
                <a:latin typeface="+mn-lt"/>
              </a:defRPr>
            </a:lvl3pPr>
            <a:lvl4pPr marL="715963" indent="-17780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Calibri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4pPr>
            <a:lvl5pPr marL="895350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800" baseline="0">
                <a:solidFill>
                  <a:srgbClr val="000000"/>
                </a:solidFill>
                <a:latin typeface="+mn-lt"/>
              </a:defRPr>
            </a:lvl5pPr>
            <a:lvl6pPr marL="1314450" indent="-169863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Calibri" pitchFamily="34" charset="0"/>
              <a:buChar char="–"/>
              <a:defRPr sz="1600" baseline="0">
                <a:solidFill>
                  <a:srgbClr val="000000"/>
                </a:solidFill>
                <a:latin typeface="+mn-lt"/>
              </a:defRPr>
            </a:lvl6pPr>
            <a:lvl7pPr marL="25130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7pPr>
            <a:lvl8pPr marL="29702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8pPr>
            <a:lvl9pPr marL="3427413" indent="-227013" algn="l" rtl="0" eaLnBrk="1" fontAlgn="base" hangingPunct="1">
              <a:spcBef>
                <a:spcPct val="0"/>
              </a:spcBef>
              <a:spcAft>
                <a:spcPct val="3000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07974">
              <a:spcBef>
                <a:spcPts val="0"/>
              </a:spcBef>
              <a:spcAft>
                <a:spcPts val="0"/>
              </a:spcAft>
              <a:buClr>
                <a:srgbClr val="081538"/>
              </a:buClr>
              <a:defRPr/>
            </a:pPr>
            <a:r>
              <a:rPr lang="en-US" sz="1572" dirty="0">
                <a:solidFill>
                  <a:schemeClr val="tx1"/>
                </a:solidFill>
                <a:ea typeface="Roboto" pitchFamily="2" charset="0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7FE4DF-6B65-1BCE-1409-CD15C5A66FDF}"/>
              </a:ext>
            </a:extLst>
          </p:cNvPr>
          <p:cNvSpPr txBox="1"/>
          <p:nvPr/>
        </p:nvSpPr>
        <p:spPr>
          <a:xfrm>
            <a:off x="9198162" y="5182098"/>
            <a:ext cx="230832" cy="24192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2" b="1" dirty="0">
                <a:solidFill>
                  <a:srgbClr val="FFFFFF"/>
                </a:solidFill>
              </a:rPr>
              <a:t>01</a:t>
            </a:r>
            <a:endParaRPr lang="en-IN" sz="1572" b="1" dirty="0">
              <a:solidFill>
                <a:srgbClr val="FFFFFF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FE4371-3554-0A93-AF13-DDCE145EF997}"/>
              </a:ext>
            </a:extLst>
          </p:cNvPr>
          <p:cNvSpPr txBox="1"/>
          <p:nvPr/>
        </p:nvSpPr>
        <p:spPr>
          <a:xfrm>
            <a:off x="9198162" y="3601361"/>
            <a:ext cx="230832" cy="24192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2" b="1" dirty="0">
                <a:solidFill>
                  <a:schemeClr val="bg1"/>
                </a:solidFill>
              </a:rPr>
              <a:t>02</a:t>
            </a:r>
            <a:endParaRPr lang="en-IN" sz="1572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D1384D-68F9-9095-1DFB-8BAF10F9B01B}"/>
              </a:ext>
            </a:extLst>
          </p:cNvPr>
          <p:cNvSpPr txBox="1"/>
          <p:nvPr/>
        </p:nvSpPr>
        <p:spPr>
          <a:xfrm>
            <a:off x="9198162" y="2255283"/>
            <a:ext cx="230832" cy="24192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US" sz="1572" b="1" dirty="0">
                <a:solidFill>
                  <a:schemeClr val="bg1"/>
                </a:solidFill>
              </a:rPr>
              <a:t>03</a:t>
            </a:r>
            <a:endParaRPr lang="en-IN" sz="1572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76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8976</TotalTime>
  <Words>14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Pyramid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665</cp:revision>
  <dcterms:created xsi:type="dcterms:W3CDTF">2021-03-31T02:49:57Z</dcterms:created>
  <dcterms:modified xsi:type="dcterms:W3CDTF">2025-10-16T11:41:00Z</dcterms:modified>
  <cp:category/>
</cp:coreProperties>
</file>