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d6897ba71d_0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d6897ba71d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5" name="Google Shape;1515;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5" name="Google Shape;1835;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da74fb6151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da74fb6151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nvSpPr>
        <p:spPr>
          <a:xfrm>
            <a:off x="415600" y="2574580"/>
            <a:ext cx="11360700" cy="12306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t/>
            </a:r>
            <a:endParaRPr b="1" sz="7000">
              <a:solidFill>
                <a:srgbClr val="000000"/>
              </a:solidFill>
              <a:latin typeface="DM Sans"/>
              <a:ea typeface="DM Sans"/>
              <a:cs typeface="DM Sans"/>
              <a:sym typeface="DM Sans"/>
            </a:endParaRPr>
          </a:p>
        </p:txBody>
      </p:sp>
      <p:sp>
        <p:nvSpPr>
          <p:cNvPr id="12" name="Google Shape;12;p2"/>
          <p:cNvSpPr txBox="1"/>
          <p:nvPr/>
        </p:nvSpPr>
        <p:spPr>
          <a:xfrm>
            <a:off x="432800" y="5715300"/>
            <a:ext cx="11379900" cy="717900"/>
          </a:xfrm>
          <a:prstGeom prst="rect">
            <a:avLst/>
          </a:prstGeom>
          <a:noFill/>
          <a:ln>
            <a:noFill/>
          </a:ln>
        </p:spPr>
        <p:txBody>
          <a:bodyPr anchorCtr="0" anchor="t" bIns="121900" lIns="121900" spcFirstLastPara="1" rIns="121900" wrap="square" tIns="121900">
            <a:noAutofit/>
          </a:bodyPr>
          <a:lstStyle/>
          <a:p>
            <a:pPr indent="-349250" lvl="0" marL="457200" rtl="0" algn="ctr">
              <a:lnSpc>
                <a:spcPct val="115000"/>
              </a:lnSpc>
              <a:spcBef>
                <a:spcPts val="0"/>
              </a:spcBef>
              <a:spcAft>
                <a:spcPts val="0"/>
              </a:spcAft>
              <a:buNone/>
            </a:pPr>
            <a:r>
              <a:t/>
            </a:r>
            <a:endParaRPr sz="1900">
              <a:solidFill>
                <a:srgbClr val="434343"/>
              </a:solidFill>
              <a:latin typeface="DM Sans"/>
              <a:ea typeface="DM Sans"/>
              <a:cs typeface="DM Sans"/>
              <a:sym typeface="DM Sans"/>
            </a:endParaRPr>
          </a:p>
        </p:txBody>
      </p:sp>
      <p:sp>
        <p:nvSpPr>
          <p:cNvPr id="13" name="Google Shape;13;p2"/>
          <p:cNvSpPr/>
          <p:nvPr/>
        </p:nvSpPr>
        <p:spPr>
          <a:xfrm>
            <a:off x="0" y="19186"/>
            <a:ext cx="12180597" cy="6849757"/>
          </a:xfrm>
          <a:custGeom>
            <a:rect b="b" l="l" r="r" t="t"/>
            <a:pathLst>
              <a:path extrusionOk="0" h="6849757" w="12180597">
                <a:moveTo>
                  <a:pt x="0" y="0"/>
                </a:moveTo>
                <a:lnTo>
                  <a:pt x="12180597" y="0"/>
                </a:lnTo>
                <a:lnTo>
                  <a:pt x="12180597" y="2850530"/>
                </a:lnTo>
                <a:cubicBezTo>
                  <a:pt x="12177841" y="3258463"/>
                  <a:pt x="12175085" y="3666291"/>
                  <a:pt x="12172330" y="4074226"/>
                </a:cubicBezTo>
                <a:cubicBezTo>
                  <a:pt x="12170238" y="4385243"/>
                  <a:pt x="12168243" y="4696368"/>
                  <a:pt x="12166058" y="5007385"/>
                </a:cubicBezTo>
                <a:cubicBezTo>
                  <a:pt x="12165772" y="5060911"/>
                  <a:pt x="12171379" y="5674079"/>
                  <a:pt x="12176986" y="6304032"/>
                </a:cubicBezTo>
                <a:cubicBezTo>
                  <a:pt x="12178317" y="6434204"/>
                  <a:pt x="12179457" y="6565008"/>
                  <a:pt x="12180597" y="6691802"/>
                </a:cubicBezTo>
                <a:lnTo>
                  <a:pt x="12180597" y="6849757"/>
                </a:lnTo>
                <a:lnTo>
                  <a:pt x="9825959" y="6849757"/>
                </a:lnTo>
                <a:lnTo>
                  <a:pt x="9719441" y="6712528"/>
                </a:lnTo>
                <a:cubicBezTo>
                  <a:pt x="9684735" y="6665346"/>
                  <a:pt x="9650911" y="6616792"/>
                  <a:pt x="9618091" y="6566909"/>
                </a:cubicBezTo>
                <a:cubicBezTo>
                  <a:pt x="9568297" y="6491213"/>
                  <a:pt x="9508430" y="6378567"/>
                  <a:pt x="9440675" y="6236572"/>
                </a:cubicBezTo>
                <a:cubicBezTo>
                  <a:pt x="9425471" y="6204688"/>
                  <a:pt x="9409792" y="6171222"/>
                  <a:pt x="9393732" y="6136383"/>
                </a:cubicBezTo>
                <a:cubicBezTo>
                  <a:pt x="9243683" y="5810479"/>
                  <a:pt x="9060471" y="5362427"/>
                  <a:pt x="8864050" y="4864756"/>
                </a:cubicBezTo>
                <a:cubicBezTo>
                  <a:pt x="8596453" y="4186767"/>
                  <a:pt x="8455147" y="3967386"/>
                  <a:pt x="8224041" y="3946060"/>
                </a:cubicBezTo>
                <a:cubicBezTo>
                  <a:pt x="7779979" y="3905098"/>
                  <a:pt x="7831674" y="4411320"/>
                  <a:pt x="7454985" y="4588894"/>
                </a:cubicBezTo>
                <a:cubicBezTo>
                  <a:pt x="7146147" y="4734479"/>
                  <a:pt x="6801008" y="4588894"/>
                  <a:pt x="6595559" y="4399180"/>
                </a:cubicBezTo>
                <a:cubicBezTo>
                  <a:pt x="6290806" y="4117616"/>
                  <a:pt x="6291091" y="3813988"/>
                  <a:pt x="5715227" y="3813988"/>
                </a:cubicBezTo>
                <a:cubicBezTo>
                  <a:pt x="5223270" y="3813988"/>
                  <a:pt x="4896693" y="5046146"/>
                  <a:pt x="3837392" y="4849553"/>
                </a:cubicBezTo>
                <a:cubicBezTo>
                  <a:pt x="3241990" y="4739055"/>
                  <a:pt x="2837325" y="4021967"/>
                  <a:pt x="2723577" y="3266698"/>
                </a:cubicBezTo>
                <a:cubicBezTo>
                  <a:pt x="2722057" y="3256880"/>
                  <a:pt x="2720631" y="3247061"/>
                  <a:pt x="2719301" y="3237243"/>
                </a:cubicBezTo>
                <a:cubicBezTo>
                  <a:pt x="2709418" y="3167037"/>
                  <a:pt x="2702386" y="3095775"/>
                  <a:pt x="2698110" y="3023563"/>
                </a:cubicBezTo>
                <a:cubicBezTo>
                  <a:pt x="2695639" y="2982074"/>
                  <a:pt x="2694119" y="2940372"/>
                  <a:pt x="2693548" y="2898460"/>
                </a:cubicBezTo>
                <a:cubicBezTo>
                  <a:pt x="2693263" y="2882729"/>
                  <a:pt x="2693168" y="2866999"/>
                  <a:pt x="2693263" y="2851163"/>
                </a:cubicBezTo>
                <a:cubicBezTo>
                  <a:pt x="2694119" y="2619536"/>
                  <a:pt x="2577900" y="2416518"/>
                  <a:pt x="2410177" y="2356554"/>
                </a:cubicBezTo>
                <a:cubicBezTo>
                  <a:pt x="2242549" y="2296693"/>
                  <a:pt x="2065798" y="2394982"/>
                  <a:pt x="1979703" y="2595993"/>
                </a:cubicBezTo>
                <a:cubicBezTo>
                  <a:pt x="1756009" y="3118263"/>
                  <a:pt x="1339790" y="3440577"/>
                  <a:pt x="888980" y="3440577"/>
                </a:cubicBezTo>
                <a:cubicBezTo>
                  <a:pt x="555149" y="3440577"/>
                  <a:pt x="240419" y="3263847"/>
                  <a:pt x="8552" y="2960009"/>
                </a:cubicBezTo>
                <a:cubicBezTo>
                  <a:pt x="5702" y="2956314"/>
                  <a:pt x="2851" y="2952513"/>
                  <a:pt x="0" y="2948713"/>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418999" y="4149965"/>
            <a:ext cx="1483347" cy="2226675"/>
          </a:xfrm>
          <a:custGeom>
            <a:rect b="b" l="l" r="r" t="t"/>
            <a:pathLst>
              <a:path extrusionOk="0" h="2226675" w="1483347">
                <a:moveTo>
                  <a:pt x="454586" y="792534"/>
                </a:moveTo>
                <a:cubicBezTo>
                  <a:pt x="569094" y="771343"/>
                  <a:pt x="685787" y="883095"/>
                  <a:pt x="715151" y="1042170"/>
                </a:cubicBezTo>
                <a:cubicBezTo>
                  <a:pt x="744514" y="1201151"/>
                  <a:pt x="675525" y="1347303"/>
                  <a:pt x="560922" y="1368494"/>
                </a:cubicBezTo>
                <a:cubicBezTo>
                  <a:pt x="512078" y="1377522"/>
                  <a:pt x="386071" y="1427791"/>
                  <a:pt x="351291" y="1457250"/>
                </a:cubicBezTo>
                <a:cubicBezTo>
                  <a:pt x="323163" y="1481197"/>
                  <a:pt x="304823" y="1515407"/>
                  <a:pt x="304823" y="1552372"/>
                </a:cubicBezTo>
                <a:cubicBezTo>
                  <a:pt x="304823" y="1599506"/>
                  <a:pt x="327250" y="1638372"/>
                  <a:pt x="366876" y="1661273"/>
                </a:cubicBezTo>
                <a:cubicBezTo>
                  <a:pt x="394149" y="1676953"/>
                  <a:pt x="424652" y="1688166"/>
                  <a:pt x="457627" y="1694153"/>
                </a:cubicBezTo>
                <a:cubicBezTo>
                  <a:pt x="541251" y="1709262"/>
                  <a:pt x="618128" y="1802674"/>
                  <a:pt x="641030" y="1926400"/>
                </a:cubicBezTo>
                <a:cubicBezTo>
                  <a:pt x="668112" y="2073216"/>
                  <a:pt x="609005" y="2207205"/>
                  <a:pt x="508942" y="2225736"/>
                </a:cubicBezTo>
                <a:cubicBezTo>
                  <a:pt x="408878" y="2244266"/>
                  <a:pt x="276790" y="1982751"/>
                  <a:pt x="276030" y="1977524"/>
                </a:cubicBezTo>
                <a:cubicBezTo>
                  <a:pt x="239634" y="1910340"/>
                  <a:pt x="194972" y="1790986"/>
                  <a:pt x="156961" y="1653006"/>
                </a:cubicBezTo>
                <a:cubicBezTo>
                  <a:pt x="131113" y="1559024"/>
                  <a:pt x="64879" y="1332479"/>
                  <a:pt x="56992" y="1290002"/>
                </a:cubicBezTo>
                <a:cubicBezTo>
                  <a:pt x="36086" y="1177014"/>
                  <a:pt x="80464" y="1071249"/>
                  <a:pt x="158576" y="1033808"/>
                </a:cubicBezTo>
                <a:cubicBezTo>
                  <a:pt x="235833" y="996843"/>
                  <a:pt x="293230" y="946383"/>
                  <a:pt x="339793" y="874543"/>
                </a:cubicBezTo>
                <a:cubicBezTo>
                  <a:pt x="368016" y="831115"/>
                  <a:pt x="407453" y="801276"/>
                  <a:pt x="454586" y="792534"/>
                </a:cubicBezTo>
                <a:lnTo>
                  <a:pt x="454586" y="792534"/>
                </a:lnTo>
                <a:close/>
                <a:moveTo>
                  <a:pt x="1017338" y="334407"/>
                </a:moveTo>
                <a:cubicBezTo>
                  <a:pt x="901974" y="318538"/>
                  <a:pt x="790508" y="435611"/>
                  <a:pt x="768461" y="595828"/>
                </a:cubicBezTo>
                <a:cubicBezTo>
                  <a:pt x="746415" y="756043"/>
                  <a:pt x="822152" y="898775"/>
                  <a:pt x="937515" y="914644"/>
                </a:cubicBezTo>
                <a:cubicBezTo>
                  <a:pt x="986739" y="921391"/>
                  <a:pt x="1114931" y="965769"/>
                  <a:pt x="1150946" y="993707"/>
                </a:cubicBezTo>
                <a:cubicBezTo>
                  <a:pt x="1180214" y="1016323"/>
                  <a:pt x="1200075" y="1049773"/>
                  <a:pt x="1201691" y="1086738"/>
                </a:cubicBezTo>
                <a:cubicBezTo>
                  <a:pt x="1203781" y="1133777"/>
                  <a:pt x="1183255" y="1173593"/>
                  <a:pt x="1144674" y="1198300"/>
                </a:cubicBezTo>
                <a:cubicBezTo>
                  <a:pt x="1118162" y="1215215"/>
                  <a:pt x="1088228" y="1227759"/>
                  <a:pt x="1055539" y="1235266"/>
                </a:cubicBezTo>
                <a:cubicBezTo>
                  <a:pt x="972770" y="1254271"/>
                  <a:pt x="900169" y="1351009"/>
                  <a:pt x="883064" y="1475780"/>
                </a:cubicBezTo>
                <a:cubicBezTo>
                  <a:pt x="862728" y="1623642"/>
                  <a:pt x="928012" y="1754781"/>
                  <a:pt x="1028836" y="1768654"/>
                </a:cubicBezTo>
                <a:cubicBezTo>
                  <a:pt x="1129660" y="1782528"/>
                  <a:pt x="1249584" y="1515217"/>
                  <a:pt x="1250059" y="1509895"/>
                </a:cubicBezTo>
                <a:cubicBezTo>
                  <a:pt x="1283319" y="1441095"/>
                  <a:pt x="1322470" y="1319840"/>
                  <a:pt x="1354019" y="1180245"/>
                </a:cubicBezTo>
                <a:cubicBezTo>
                  <a:pt x="1375495" y="1085123"/>
                  <a:pt x="1431277" y="855822"/>
                  <a:pt x="1437168" y="812965"/>
                </a:cubicBezTo>
                <a:cubicBezTo>
                  <a:pt x="1452848" y="699122"/>
                  <a:pt x="1403624" y="595447"/>
                  <a:pt x="1323896" y="561713"/>
                </a:cubicBezTo>
                <a:cubicBezTo>
                  <a:pt x="1245023" y="528358"/>
                  <a:pt x="1185346" y="480655"/>
                  <a:pt x="1135457" y="410999"/>
                </a:cubicBezTo>
                <a:cubicBezTo>
                  <a:pt x="1105618" y="368997"/>
                  <a:pt x="1064851" y="340964"/>
                  <a:pt x="1017338" y="334407"/>
                </a:cubicBezTo>
                <a:lnTo>
                  <a:pt x="1017338" y="334407"/>
                </a:lnTo>
                <a:close/>
                <a:moveTo>
                  <a:pt x="987784" y="672"/>
                </a:moveTo>
                <a:cubicBezTo>
                  <a:pt x="931243" y="-7121"/>
                  <a:pt x="876127" y="53792"/>
                  <a:pt x="864724" y="136656"/>
                </a:cubicBezTo>
                <a:cubicBezTo>
                  <a:pt x="853321" y="219519"/>
                  <a:pt x="890001" y="293070"/>
                  <a:pt x="946542" y="300768"/>
                </a:cubicBezTo>
                <a:cubicBezTo>
                  <a:pt x="1003083" y="308560"/>
                  <a:pt x="1058199" y="247647"/>
                  <a:pt x="1069603" y="164784"/>
                </a:cubicBezTo>
                <a:cubicBezTo>
                  <a:pt x="1081006" y="81920"/>
                  <a:pt x="1044325" y="8369"/>
                  <a:pt x="987784" y="672"/>
                </a:cubicBezTo>
                <a:lnTo>
                  <a:pt x="987784" y="672"/>
                </a:lnTo>
                <a:close/>
                <a:moveTo>
                  <a:pt x="1459119" y="528833"/>
                </a:moveTo>
                <a:cubicBezTo>
                  <a:pt x="1482496" y="546603"/>
                  <a:pt x="1490288" y="575872"/>
                  <a:pt x="1476604" y="594212"/>
                </a:cubicBezTo>
                <a:cubicBezTo>
                  <a:pt x="1462826" y="612552"/>
                  <a:pt x="1432797" y="613027"/>
                  <a:pt x="1409420" y="595257"/>
                </a:cubicBezTo>
                <a:cubicBezTo>
                  <a:pt x="1386043" y="577487"/>
                  <a:pt x="1378251" y="548219"/>
                  <a:pt x="1391935" y="529879"/>
                </a:cubicBezTo>
                <a:cubicBezTo>
                  <a:pt x="1405714" y="511443"/>
                  <a:pt x="1435838" y="511063"/>
                  <a:pt x="1459119" y="528833"/>
                </a:cubicBezTo>
                <a:lnTo>
                  <a:pt x="1459119" y="528833"/>
                </a:lnTo>
                <a:close/>
                <a:moveTo>
                  <a:pt x="1364567" y="402067"/>
                </a:moveTo>
                <a:cubicBezTo>
                  <a:pt x="1392505" y="411950"/>
                  <a:pt x="1409135" y="445019"/>
                  <a:pt x="1401723" y="475998"/>
                </a:cubicBezTo>
                <a:cubicBezTo>
                  <a:pt x="1394311" y="506977"/>
                  <a:pt x="1365613" y="524177"/>
                  <a:pt x="1337580" y="514294"/>
                </a:cubicBezTo>
                <a:cubicBezTo>
                  <a:pt x="1309642" y="504411"/>
                  <a:pt x="1293012" y="471342"/>
                  <a:pt x="1300424" y="440363"/>
                </a:cubicBezTo>
                <a:cubicBezTo>
                  <a:pt x="1307931" y="409384"/>
                  <a:pt x="1336629" y="392184"/>
                  <a:pt x="1364567" y="402067"/>
                </a:cubicBezTo>
                <a:lnTo>
                  <a:pt x="1364567" y="402067"/>
                </a:lnTo>
                <a:close/>
                <a:moveTo>
                  <a:pt x="1270965" y="292785"/>
                </a:moveTo>
                <a:cubicBezTo>
                  <a:pt x="1298143" y="304474"/>
                  <a:pt x="1310972" y="346856"/>
                  <a:pt x="1299569" y="387528"/>
                </a:cubicBezTo>
                <a:cubicBezTo>
                  <a:pt x="1288165" y="428199"/>
                  <a:pt x="1256806" y="451766"/>
                  <a:pt x="1229629" y="440078"/>
                </a:cubicBezTo>
                <a:cubicBezTo>
                  <a:pt x="1202451" y="428390"/>
                  <a:pt x="1189622" y="386007"/>
                  <a:pt x="1201025" y="345335"/>
                </a:cubicBezTo>
                <a:cubicBezTo>
                  <a:pt x="1212429" y="304664"/>
                  <a:pt x="1243788" y="281097"/>
                  <a:pt x="1270965" y="292785"/>
                </a:cubicBezTo>
                <a:lnTo>
                  <a:pt x="1270965" y="292785"/>
                </a:lnTo>
                <a:close/>
                <a:moveTo>
                  <a:pt x="1154652" y="154141"/>
                </a:moveTo>
                <a:cubicBezTo>
                  <a:pt x="1187817" y="163168"/>
                  <a:pt x="1209388" y="209922"/>
                  <a:pt x="1202736" y="258481"/>
                </a:cubicBezTo>
                <a:cubicBezTo>
                  <a:pt x="1196179" y="307135"/>
                  <a:pt x="1163870" y="339254"/>
                  <a:pt x="1130705" y="330226"/>
                </a:cubicBezTo>
                <a:cubicBezTo>
                  <a:pt x="1097541" y="321199"/>
                  <a:pt x="1075970" y="274445"/>
                  <a:pt x="1082621" y="225886"/>
                </a:cubicBezTo>
                <a:cubicBezTo>
                  <a:pt x="1089273" y="177232"/>
                  <a:pt x="1121488" y="145113"/>
                  <a:pt x="1154652" y="154141"/>
                </a:cubicBezTo>
                <a:lnTo>
                  <a:pt x="1154652" y="154141"/>
                </a:lnTo>
                <a:close/>
                <a:moveTo>
                  <a:pt x="468745" y="457753"/>
                </a:moveTo>
                <a:cubicBezTo>
                  <a:pt x="524906" y="447395"/>
                  <a:pt x="582778" y="505646"/>
                  <a:pt x="597982" y="587940"/>
                </a:cubicBezTo>
                <a:cubicBezTo>
                  <a:pt x="613187" y="670234"/>
                  <a:pt x="579927" y="745305"/>
                  <a:pt x="523861" y="755664"/>
                </a:cubicBezTo>
                <a:cubicBezTo>
                  <a:pt x="467700" y="766021"/>
                  <a:pt x="409828" y="707770"/>
                  <a:pt x="394624" y="625476"/>
                </a:cubicBezTo>
                <a:cubicBezTo>
                  <a:pt x="379419" y="543182"/>
                  <a:pt x="412584" y="468111"/>
                  <a:pt x="468745" y="457753"/>
                </a:cubicBezTo>
                <a:lnTo>
                  <a:pt x="468745" y="457753"/>
                </a:lnTo>
                <a:close/>
                <a:moveTo>
                  <a:pt x="22212" y="1007105"/>
                </a:moveTo>
                <a:cubicBezTo>
                  <a:pt x="-310" y="1025921"/>
                  <a:pt x="-6771" y="1055475"/>
                  <a:pt x="7768" y="1073245"/>
                </a:cubicBezTo>
                <a:cubicBezTo>
                  <a:pt x="22307" y="1090919"/>
                  <a:pt x="52431" y="1089969"/>
                  <a:pt x="74952" y="1071154"/>
                </a:cubicBezTo>
                <a:cubicBezTo>
                  <a:pt x="97474" y="1052338"/>
                  <a:pt x="103935" y="1022690"/>
                  <a:pt x="89396" y="1005015"/>
                </a:cubicBezTo>
                <a:cubicBezTo>
                  <a:pt x="74762" y="987340"/>
                  <a:pt x="44733" y="988290"/>
                  <a:pt x="22212" y="1007105"/>
                </a:cubicBezTo>
                <a:lnTo>
                  <a:pt x="22212" y="1007105"/>
                </a:lnTo>
                <a:close/>
                <a:moveTo>
                  <a:pt x="110872" y="876063"/>
                </a:moveTo>
                <a:cubicBezTo>
                  <a:pt x="83409" y="887181"/>
                  <a:pt x="68300" y="921011"/>
                  <a:pt x="77138" y="951610"/>
                </a:cubicBezTo>
                <a:cubicBezTo>
                  <a:pt x="85975" y="982208"/>
                  <a:pt x="115434" y="997983"/>
                  <a:pt x="142897" y="986960"/>
                </a:cubicBezTo>
                <a:cubicBezTo>
                  <a:pt x="170359" y="975842"/>
                  <a:pt x="185469" y="942012"/>
                  <a:pt x="176631" y="911413"/>
                </a:cubicBezTo>
                <a:cubicBezTo>
                  <a:pt x="167794" y="880814"/>
                  <a:pt x="138335" y="864945"/>
                  <a:pt x="110872" y="876063"/>
                </a:cubicBezTo>
                <a:lnTo>
                  <a:pt x="110872" y="876063"/>
                </a:lnTo>
                <a:close/>
                <a:moveTo>
                  <a:pt x="199343" y="762600"/>
                </a:moveTo>
                <a:cubicBezTo>
                  <a:pt x="172735" y="775524"/>
                  <a:pt x="161902" y="818476"/>
                  <a:pt x="175206" y="858578"/>
                </a:cubicBezTo>
                <a:cubicBezTo>
                  <a:pt x="188510" y="898679"/>
                  <a:pt x="220914" y="920821"/>
                  <a:pt x="247522" y="907897"/>
                </a:cubicBezTo>
                <a:cubicBezTo>
                  <a:pt x="274224" y="894973"/>
                  <a:pt x="284962" y="852021"/>
                  <a:pt x="271659" y="811920"/>
                </a:cubicBezTo>
                <a:cubicBezTo>
                  <a:pt x="258355" y="771818"/>
                  <a:pt x="225950" y="749677"/>
                  <a:pt x="199343" y="762600"/>
                </a:cubicBezTo>
                <a:lnTo>
                  <a:pt x="199343" y="762600"/>
                </a:lnTo>
                <a:close/>
                <a:moveTo>
                  <a:pt x="309194" y="618824"/>
                </a:moveTo>
                <a:cubicBezTo>
                  <a:pt x="276505" y="629372"/>
                  <a:pt x="257119" y="677076"/>
                  <a:pt x="265957" y="725350"/>
                </a:cubicBezTo>
                <a:cubicBezTo>
                  <a:pt x="274794" y="773624"/>
                  <a:pt x="308434" y="804222"/>
                  <a:pt x="341219" y="793674"/>
                </a:cubicBezTo>
                <a:cubicBezTo>
                  <a:pt x="373908" y="783127"/>
                  <a:pt x="393294" y="735423"/>
                  <a:pt x="384456" y="687149"/>
                </a:cubicBezTo>
                <a:cubicBezTo>
                  <a:pt x="375618" y="638875"/>
                  <a:pt x="341884" y="608276"/>
                  <a:pt x="309194" y="61882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115838" y="3214047"/>
            <a:ext cx="6479720" cy="3383161"/>
          </a:xfrm>
          <a:custGeom>
            <a:rect b="b" l="l" r="r" t="t"/>
            <a:pathLst>
              <a:path extrusionOk="0" h="3383161" w="6479720">
                <a:moveTo>
                  <a:pt x="5549689" y="1344351"/>
                </a:moveTo>
                <a:cubicBezTo>
                  <a:pt x="5594826" y="1344351"/>
                  <a:pt x="5631507" y="1381031"/>
                  <a:pt x="5631507" y="1426169"/>
                </a:cubicBezTo>
                <a:cubicBezTo>
                  <a:pt x="5631507" y="1471402"/>
                  <a:pt x="5594826" y="1507988"/>
                  <a:pt x="5549689" y="1507988"/>
                </a:cubicBezTo>
                <a:cubicBezTo>
                  <a:pt x="5504455" y="1507988"/>
                  <a:pt x="5467870" y="1471307"/>
                  <a:pt x="5467870" y="1426169"/>
                </a:cubicBezTo>
                <a:cubicBezTo>
                  <a:pt x="5467775" y="1381031"/>
                  <a:pt x="5504455" y="1344351"/>
                  <a:pt x="5549689" y="1344351"/>
                </a:cubicBezTo>
                <a:lnTo>
                  <a:pt x="5549689" y="1344351"/>
                </a:lnTo>
                <a:close/>
                <a:moveTo>
                  <a:pt x="242415" y="1144224"/>
                </a:moveTo>
                <a:cubicBezTo>
                  <a:pt x="268452" y="1144224"/>
                  <a:pt x="289643" y="1165320"/>
                  <a:pt x="289643" y="1191452"/>
                </a:cubicBezTo>
                <a:cubicBezTo>
                  <a:pt x="289643" y="1217490"/>
                  <a:pt x="268547" y="1238681"/>
                  <a:pt x="242415" y="1238681"/>
                </a:cubicBezTo>
                <a:cubicBezTo>
                  <a:pt x="216377" y="1238681"/>
                  <a:pt x="195186" y="1217585"/>
                  <a:pt x="195186" y="1191452"/>
                </a:cubicBezTo>
                <a:cubicBezTo>
                  <a:pt x="195186" y="1165320"/>
                  <a:pt x="216282" y="1144224"/>
                  <a:pt x="242415" y="1144224"/>
                </a:cubicBezTo>
                <a:lnTo>
                  <a:pt x="242415" y="1144224"/>
                </a:lnTo>
                <a:close/>
                <a:moveTo>
                  <a:pt x="1113435" y="295915"/>
                </a:moveTo>
                <a:cubicBezTo>
                  <a:pt x="1133771" y="295915"/>
                  <a:pt x="1150305" y="312450"/>
                  <a:pt x="1150305" y="332785"/>
                </a:cubicBezTo>
                <a:cubicBezTo>
                  <a:pt x="1150305" y="353121"/>
                  <a:pt x="1133771" y="369656"/>
                  <a:pt x="1113435" y="369656"/>
                </a:cubicBezTo>
                <a:cubicBezTo>
                  <a:pt x="1093099" y="369656"/>
                  <a:pt x="1076564" y="353121"/>
                  <a:pt x="1076564" y="332785"/>
                </a:cubicBezTo>
                <a:cubicBezTo>
                  <a:pt x="1076564" y="312355"/>
                  <a:pt x="1093004" y="295915"/>
                  <a:pt x="1113435" y="295915"/>
                </a:cubicBezTo>
                <a:lnTo>
                  <a:pt x="1113435" y="295915"/>
                </a:lnTo>
                <a:close/>
                <a:moveTo>
                  <a:pt x="456891" y="585463"/>
                </a:moveTo>
                <a:cubicBezTo>
                  <a:pt x="490151" y="585463"/>
                  <a:pt x="517138" y="612451"/>
                  <a:pt x="517138" y="645710"/>
                </a:cubicBezTo>
                <a:cubicBezTo>
                  <a:pt x="517138" y="678970"/>
                  <a:pt x="490151" y="705958"/>
                  <a:pt x="456891" y="705958"/>
                </a:cubicBezTo>
                <a:cubicBezTo>
                  <a:pt x="423632" y="705958"/>
                  <a:pt x="396644" y="678970"/>
                  <a:pt x="396644" y="645710"/>
                </a:cubicBezTo>
                <a:cubicBezTo>
                  <a:pt x="396644" y="612451"/>
                  <a:pt x="423632" y="585463"/>
                  <a:pt x="456891" y="585463"/>
                </a:cubicBezTo>
                <a:lnTo>
                  <a:pt x="456891" y="585463"/>
                </a:lnTo>
                <a:close/>
                <a:moveTo>
                  <a:pt x="1590852" y="3226556"/>
                </a:moveTo>
                <a:cubicBezTo>
                  <a:pt x="1612423" y="3226556"/>
                  <a:pt x="1629813" y="3244042"/>
                  <a:pt x="1629813" y="3265518"/>
                </a:cubicBezTo>
                <a:cubicBezTo>
                  <a:pt x="1629813" y="3286994"/>
                  <a:pt x="1612328" y="3304479"/>
                  <a:pt x="1590852" y="3304479"/>
                </a:cubicBezTo>
                <a:cubicBezTo>
                  <a:pt x="1569376" y="3304479"/>
                  <a:pt x="1551891" y="3286994"/>
                  <a:pt x="1551891" y="3265518"/>
                </a:cubicBezTo>
                <a:cubicBezTo>
                  <a:pt x="1551891" y="3243946"/>
                  <a:pt x="1569281" y="3226556"/>
                  <a:pt x="1590852" y="3226556"/>
                </a:cubicBezTo>
                <a:lnTo>
                  <a:pt x="1590852" y="3226556"/>
                </a:lnTo>
                <a:close/>
                <a:moveTo>
                  <a:pt x="38961" y="3305239"/>
                </a:moveTo>
                <a:cubicBezTo>
                  <a:pt x="60437" y="3305239"/>
                  <a:pt x="77922" y="3322724"/>
                  <a:pt x="77922" y="3344200"/>
                </a:cubicBezTo>
                <a:cubicBezTo>
                  <a:pt x="77922" y="3365676"/>
                  <a:pt x="60437" y="3383162"/>
                  <a:pt x="38961" y="3383162"/>
                </a:cubicBezTo>
                <a:cubicBezTo>
                  <a:pt x="17485" y="3383162"/>
                  <a:pt x="0" y="3365771"/>
                  <a:pt x="0" y="3344200"/>
                </a:cubicBezTo>
                <a:cubicBezTo>
                  <a:pt x="0" y="3322629"/>
                  <a:pt x="17390" y="3305239"/>
                  <a:pt x="38961" y="3305239"/>
                </a:cubicBezTo>
                <a:lnTo>
                  <a:pt x="38961" y="3305239"/>
                </a:lnTo>
                <a:close/>
                <a:moveTo>
                  <a:pt x="5961061" y="975835"/>
                </a:moveTo>
                <a:cubicBezTo>
                  <a:pt x="5991090" y="975835"/>
                  <a:pt x="6015512" y="1000162"/>
                  <a:pt x="6015512" y="1030286"/>
                </a:cubicBezTo>
                <a:cubicBezTo>
                  <a:pt x="6015512" y="1060314"/>
                  <a:pt x="5991185" y="1084736"/>
                  <a:pt x="5961061" y="1084736"/>
                </a:cubicBezTo>
                <a:cubicBezTo>
                  <a:pt x="5931033" y="1084736"/>
                  <a:pt x="5906611" y="1060409"/>
                  <a:pt x="5906611" y="1030286"/>
                </a:cubicBezTo>
                <a:cubicBezTo>
                  <a:pt x="5906706" y="1000162"/>
                  <a:pt x="5931033" y="975835"/>
                  <a:pt x="5961061" y="975835"/>
                </a:cubicBezTo>
                <a:lnTo>
                  <a:pt x="5961061" y="975835"/>
                </a:lnTo>
                <a:close/>
                <a:moveTo>
                  <a:pt x="6164705" y="1426264"/>
                </a:moveTo>
                <a:cubicBezTo>
                  <a:pt x="6210889" y="1426264"/>
                  <a:pt x="6248234" y="1463705"/>
                  <a:pt x="6248234" y="1509888"/>
                </a:cubicBezTo>
                <a:cubicBezTo>
                  <a:pt x="6248234" y="1556072"/>
                  <a:pt x="6210793" y="1593417"/>
                  <a:pt x="6164705" y="1593417"/>
                </a:cubicBezTo>
                <a:cubicBezTo>
                  <a:pt x="6118522" y="1593417"/>
                  <a:pt x="6081081" y="1555977"/>
                  <a:pt x="6081081" y="1509888"/>
                </a:cubicBezTo>
                <a:cubicBezTo>
                  <a:pt x="6081081" y="1463610"/>
                  <a:pt x="6118522" y="1426264"/>
                  <a:pt x="6164705" y="1426264"/>
                </a:cubicBezTo>
                <a:lnTo>
                  <a:pt x="6164705" y="1426264"/>
                </a:lnTo>
                <a:close/>
                <a:moveTo>
                  <a:pt x="6427076" y="3187310"/>
                </a:moveTo>
                <a:cubicBezTo>
                  <a:pt x="6456154" y="3187310"/>
                  <a:pt x="6479720" y="3210877"/>
                  <a:pt x="6479720" y="3239955"/>
                </a:cubicBezTo>
                <a:cubicBezTo>
                  <a:pt x="6479720" y="3269034"/>
                  <a:pt x="6456154" y="3292600"/>
                  <a:pt x="6427076" y="3292600"/>
                </a:cubicBezTo>
                <a:cubicBezTo>
                  <a:pt x="6397997" y="3292600"/>
                  <a:pt x="6374430" y="3269034"/>
                  <a:pt x="6374430" y="3239955"/>
                </a:cubicBezTo>
                <a:cubicBezTo>
                  <a:pt x="6374430" y="3210877"/>
                  <a:pt x="6397997" y="3187310"/>
                  <a:pt x="6427076" y="3187310"/>
                </a:cubicBezTo>
                <a:lnTo>
                  <a:pt x="6427076" y="3187310"/>
                </a:lnTo>
                <a:close/>
                <a:moveTo>
                  <a:pt x="4438440" y="3270934"/>
                </a:moveTo>
                <a:cubicBezTo>
                  <a:pt x="4464477" y="3270934"/>
                  <a:pt x="4485668" y="3292030"/>
                  <a:pt x="4485668" y="3318163"/>
                </a:cubicBezTo>
                <a:cubicBezTo>
                  <a:pt x="4485668" y="3344200"/>
                  <a:pt x="4464477" y="3365392"/>
                  <a:pt x="4438440" y="3365392"/>
                </a:cubicBezTo>
                <a:cubicBezTo>
                  <a:pt x="4412402" y="3365392"/>
                  <a:pt x="4391211" y="3344200"/>
                  <a:pt x="4391211" y="3318163"/>
                </a:cubicBezTo>
                <a:cubicBezTo>
                  <a:pt x="4391211" y="3292030"/>
                  <a:pt x="4412402" y="3270934"/>
                  <a:pt x="4438440" y="3270934"/>
                </a:cubicBezTo>
                <a:lnTo>
                  <a:pt x="4438440" y="3270934"/>
                </a:lnTo>
                <a:close/>
                <a:moveTo>
                  <a:pt x="5857197" y="3047145"/>
                </a:moveTo>
                <a:cubicBezTo>
                  <a:pt x="5877533" y="3047145"/>
                  <a:pt x="5894067" y="3063680"/>
                  <a:pt x="5894067" y="3084015"/>
                </a:cubicBezTo>
                <a:cubicBezTo>
                  <a:pt x="5894067" y="3104351"/>
                  <a:pt x="5877533" y="3120886"/>
                  <a:pt x="5857197" y="3120886"/>
                </a:cubicBezTo>
                <a:cubicBezTo>
                  <a:pt x="5836861" y="3120886"/>
                  <a:pt x="5820326" y="3104351"/>
                  <a:pt x="5820326" y="3084015"/>
                </a:cubicBezTo>
                <a:cubicBezTo>
                  <a:pt x="5820326" y="3063585"/>
                  <a:pt x="5836861" y="3047145"/>
                  <a:pt x="5857197" y="3047145"/>
                </a:cubicBezTo>
                <a:lnTo>
                  <a:pt x="5857197" y="3047145"/>
                </a:lnTo>
                <a:close/>
                <a:moveTo>
                  <a:pt x="4502678" y="1945398"/>
                </a:moveTo>
                <a:cubicBezTo>
                  <a:pt x="4599036" y="1945398"/>
                  <a:pt x="4677148" y="2023511"/>
                  <a:pt x="4677148" y="2119869"/>
                </a:cubicBezTo>
                <a:cubicBezTo>
                  <a:pt x="4677148" y="2216226"/>
                  <a:pt x="4599036" y="2294339"/>
                  <a:pt x="4502678" y="2294339"/>
                </a:cubicBezTo>
                <a:cubicBezTo>
                  <a:pt x="4406320" y="2294339"/>
                  <a:pt x="4328303" y="2216226"/>
                  <a:pt x="4328303" y="2119869"/>
                </a:cubicBezTo>
                <a:cubicBezTo>
                  <a:pt x="4328303" y="2023416"/>
                  <a:pt x="4406415" y="1945398"/>
                  <a:pt x="4502678" y="1945398"/>
                </a:cubicBezTo>
                <a:lnTo>
                  <a:pt x="4502678" y="1945398"/>
                </a:lnTo>
                <a:close/>
                <a:moveTo>
                  <a:pt x="3918165" y="2096492"/>
                </a:moveTo>
                <a:cubicBezTo>
                  <a:pt x="3938501" y="2096492"/>
                  <a:pt x="3955036" y="2113027"/>
                  <a:pt x="3955036" y="2133363"/>
                </a:cubicBezTo>
                <a:cubicBezTo>
                  <a:pt x="3955036" y="2153699"/>
                  <a:pt x="3938501" y="2170233"/>
                  <a:pt x="3918165" y="2170233"/>
                </a:cubicBezTo>
                <a:cubicBezTo>
                  <a:pt x="3897829" y="2170233"/>
                  <a:pt x="3881294" y="2153699"/>
                  <a:pt x="3881294" y="2133363"/>
                </a:cubicBezTo>
                <a:cubicBezTo>
                  <a:pt x="3881294" y="2112931"/>
                  <a:pt x="3897829" y="2096492"/>
                  <a:pt x="3918165" y="2096492"/>
                </a:cubicBezTo>
                <a:lnTo>
                  <a:pt x="3918165" y="2096492"/>
                </a:lnTo>
                <a:close/>
                <a:moveTo>
                  <a:pt x="3467546" y="3103781"/>
                </a:moveTo>
                <a:cubicBezTo>
                  <a:pt x="3513729" y="3103781"/>
                  <a:pt x="3551170" y="3141222"/>
                  <a:pt x="3551170" y="3187405"/>
                </a:cubicBezTo>
                <a:cubicBezTo>
                  <a:pt x="3551170" y="3233588"/>
                  <a:pt x="3513729" y="3271029"/>
                  <a:pt x="3467546" y="3271029"/>
                </a:cubicBezTo>
                <a:cubicBezTo>
                  <a:pt x="3421362" y="3271029"/>
                  <a:pt x="3383922" y="3233588"/>
                  <a:pt x="3383922" y="3187405"/>
                </a:cubicBezTo>
                <a:cubicBezTo>
                  <a:pt x="3383922" y="3141222"/>
                  <a:pt x="3421362" y="3103781"/>
                  <a:pt x="3467546" y="3103781"/>
                </a:cubicBezTo>
                <a:lnTo>
                  <a:pt x="3467546" y="3103781"/>
                </a:lnTo>
                <a:close/>
                <a:moveTo>
                  <a:pt x="2467479" y="2820505"/>
                </a:moveTo>
                <a:cubicBezTo>
                  <a:pt x="2549392" y="2820505"/>
                  <a:pt x="2615911" y="2886929"/>
                  <a:pt x="2615911" y="2968842"/>
                </a:cubicBezTo>
                <a:cubicBezTo>
                  <a:pt x="2615911" y="3050756"/>
                  <a:pt x="2549487" y="3117275"/>
                  <a:pt x="2467479" y="3117275"/>
                </a:cubicBezTo>
                <a:cubicBezTo>
                  <a:pt x="2385565" y="3117275"/>
                  <a:pt x="2319046" y="3050851"/>
                  <a:pt x="2319046" y="2968842"/>
                </a:cubicBezTo>
                <a:cubicBezTo>
                  <a:pt x="2319046" y="2886929"/>
                  <a:pt x="2385470" y="2820505"/>
                  <a:pt x="2467479" y="2820505"/>
                </a:cubicBezTo>
                <a:lnTo>
                  <a:pt x="2467479" y="2820505"/>
                </a:lnTo>
                <a:close/>
                <a:moveTo>
                  <a:pt x="2258799" y="2158450"/>
                </a:moveTo>
                <a:cubicBezTo>
                  <a:pt x="2292058" y="2158450"/>
                  <a:pt x="2319046" y="2185437"/>
                  <a:pt x="2319046" y="2218697"/>
                </a:cubicBezTo>
                <a:cubicBezTo>
                  <a:pt x="2319046" y="2251956"/>
                  <a:pt x="2292058" y="2278944"/>
                  <a:pt x="2258799" y="2278944"/>
                </a:cubicBezTo>
                <a:cubicBezTo>
                  <a:pt x="2225539" y="2278944"/>
                  <a:pt x="2198551" y="2251956"/>
                  <a:pt x="2198551" y="2218697"/>
                </a:cubicBezTo>
                <a:cubicBezTo>
                  <a:pt x="2198551" y="2185437"/>
                  <a:pt x="2225539" y="2158450"/>
                  <a:pt x="2258799" y="2158450"/>
                </a:cubicBezTo>
                <a:lnTo>
                  <a:pt x="2258799" y="2158450"/>
                </a:lnTo>
                <a:close/>
                <a:moveTo>
                  <a:pt x="2737071" y="1070292"/>
                </a:moveTo>
                <a:cubicBezTo>
                  <a:pt x="2777932" y="1070292"/>
                  <a:pt x="2811002" y="1103457"/>
                  <a:pt x="2811002" y="1144318"/>
                </a:cubicBezTo>
                <a:cubicBezTo>
                  <a:pt x="2811002" y="1185180"/>
                  <a:pt x="2777838" y="1218250"/>
                  <a:pt x="2737071" y="1218250"/>
                </a:cubicBezTo>
                <a:cubicBezTo>
                  <a:pt x="2696209" y="1218250"/>
                  <a:pt x="2663140" y="1185085"/>
                  <a:pt x="2663140" y="1144318"/>
                </a:cubicBezTo>
                <a:cubicBezTo>
                  <a:pt x="2663045" y="1103362"/>
                  <a:pt x="2696209" y="1070292"/>
                  <a:pt x="2737071" y="1070292"/>
                </a:cubicBezTo>
                <a:lnTo>
                  <a:pt x="2737071" y="1070292"/>
                </a:lnTo>
                <a:close/>
                <a:moveTo>
                  <a:pt x="2185913" y="0"/>
                </a:moveTo>
                <a:cubicBezTo>
                  <a:pt x="2231146" y="0"/>
                  <a:pt x="2267731" y="36680"/>
                  <a:pt x="2267731" y="81818"/>
                </a:cubicBezTo>
                <a:cubicBezTo>
                  <a:pt x="2267731" y="127051"/>
                  <a:pt x="2231051" y="163637"/>
                  <a:pt x="2185913" y="163637"/>
                </a:cubicBezTo>
                <a:cubicBezTo>
                  <a:pt x="2140680" y="163637"/>
                  <a:pt x="2104094" y="126956"/>
                  <a:pt x="2104094" y="81818"/>
                </a:cubicBezTo>
                <a:cubicBezTo>
                  <a:pt x="2104094" y="36586"/>
                  <a:pt x="2140680" y="0"/>
                  <a:pt x="2185913" y="0"/>
                </a:cubicBezTo>
                <a:lnTo>
                  <a:pt x="2185913" y="0"/>
                </a:lnTo>
                <a:close/>
                <a:moveTo>
                  <a:pt x="2151323" y="491006"/>
                </a:moveTo>
                <a:cubicBezTo>
                  <a:pt x="2177360" y="491006"/>
                  <a:pt x="2198551" y="512102"/>
                  <a:pt x="2198551" y="538234"/>
                </a:cubicBezTo>
                <a:cubicBezTo>
                  <a:pt x="2198551" y="564272"/>
                  <a:pt x="2177360" y="585463"/>
                  <a:pt x="2151323" y="585463"/>
                </a:cubicBezTo>
                <a:cubicBezTo>
                  <a:pt x="2125285" y="585463"/>
                  <a:pt x="2104094" y="564367"/>
                  <a:pt x="2104094" y="538234"/>
                </a:cubicBezTo>
                <a:cubicBezTo>
                  <a:pt x="2104094" y="512197"/>
                  <a:pt x="2125190" y="491006"/>
                  <a:pt x="2151323" y="491006"/>
                </a:cubicBezTo>
                <a:lnTo>
                  <a:pt x="2151323" y="491006"/>
                </a:lnTo>
                <a:close/>
                <a:moveTo>
                  <a:pt x="2663045" y="1426264"/>
                </a:moveTo>
                <a:cubicBezTo>
                  <a:pt x="2689082" y="1426264"/>
                  <a:pt x="2710273" y="1447456"/>
                  <a:pt x="2710273" y="1473493"/>
                </a:cubicBezTo>
                <a:cubicBezTo>
                  <a:pt x="2710273" y="1499530"/>
                  <a:pt x="2689082" y="1520722"/>
                  <a:pt x="2663045" y="1520722"/>
                </a:cubicBezTo>
                <a:cubicBezTo>
                  <a:pt x="2636912" y="1520722"/>
                  <a:pt x="2615816" y="1499530"/>
                  <a:pt x="2615816" y="1473493"/>
                </a:cubicBezTo>
                <a:cubicBezTo>
                  <a:pt x="2615816" y="1447361"/>
                  <a:pt x="2637007" y="1426264"/>
                  <a:pt x="2663045" y="1426264"/>
                </a:cubicBezTo>
                <a:lnTo>
                  <a:pt x="2663045" y="1426264"/>
                </a:lnTo>
                <a:close/>
                <a:moveTo>
                  <a:pt x="3374799" y="2224209"/>
                </a:moveTo>
                <a:cubicBezTo>
                  <a:pt x="3411099" y="2224209"/>
                  <a:pt x="3440558" y="2194750"/>
                  <a:pt x="3440558" y="2158450"/>
                </a:cubicBezTo>
                <a:cubicBezTo>
                  <a:pt x="3440558" y="2122149"/>
                  <a:pt x="3411099" y="2092691"/>
                  <a:pt x="3374799" y="2092691"/>
                </a:cubicBezTo>
                <a:cubicBezTo>
                  <a:pt x="3338499" y="2092691"/>
                  <a:pt x="3309040" y="2122149"/>
                  <a:pt x="3309040" y="2158450"/>
                </a:cubicBezTo>
                <a:cubicBezTo>
                  <a:pt x="3309040" y="2194750"/>
                  <a:pt x="3338499" y="2224209"/>
                  <a:pt x="3374799" y="2224209"/>
                </a:cubicBezTo>
                <a:lnTo>
                  <a:pt x="3374799" y="2224209"/>
                </a:lnTo>
                <a:close/>
                <a:moveTo>
                  <a:pt x="4281074" y="2505679"/>
                </a:moveTo>
                <a:cubicBezTo>
                  <a:pt x="4307112" y="2505679"/>
                  <a:pt x="4328303" y="2526776"/>
                  <a:pt x="4328303" y="2552908"/>
                </a:cubicBezTo>
                <a:cubicBezTo>
                  <a:pt x="4328303" y="2579041"/>
                  <a:pt x="4307112" y="2600137"/>
                  <a:pt x="4281074" y="2600137"/>
                </a:cubicBezTo>
                <a:cubicBezTo>
                  <a:pt x="4255037" y="2600137"/>
                  <a:pt x="4233846" y="2579041"/>
                  <a:pt x="4233846" y="2552908"/>
                </a:cubicBezTo>
                <a:cubicBezTo>
                  <a:pt x="4233846" y="2526776"/>
                  <a:pt x="4255037" y="2505679"/>
                  <a:pt x="4281074" y="2505679"/>
                </a:cubicBezTo>
                <a:lnTo>
                  <a:pt x="4281074" y="2505679"/>
                </a:lnTo>
                <a:close/>
                <a:moveTo>
                  <a:pt x="5096313" y="2820505"/>
                </a:moveTo>
                <a:cubicBezTo>
                  <a:pt x="5141546" y="2820505"/>
                  <a:pt x="5178132" y="2857185"/>
                  <a:pt x="5178132" y="2902323"/>
                </a:cubicBezTo>
                <a:cubicBezTo>
                  <a:pt x="5178132" y="2947556"/>
                  <a:pt x="5141451" y="2984142"/>
                  <a:pt x="5096313" y="2984142"/>
                </a:cubicBezTo>
                <a:cubicBezTo>
                  <a:pt x="5051175" y="2984142"/>
                  <a:pt x="5014495" y="2947461"/>
                  <a:pt x="5014495" y="2902323"/>
                </a:cubicBezTo>
                <a:cubicBezTo>
                  <a:pt x="5014495" y="2857090"/>
                  <a:pt x="5051175" y="2820505"/>
                  <a:pt x="5096313" y="2820505"/>
                </a:cubicBezTo>
                <a:lnTo>
                  <a:pt x="5096313" y="2820505"/>
                </a:lnTo>
                <a:close/>
                <a:moveTo>
                  <a:pt x="5906706" y="2049834"/>
                </a:moveTo>
                <a:cubicBezTo>
                  <a:pt x="6003063" y="2049834"/>
                  <a:pt x="6081081" y="2127946"/>
                  <a:pt x="6081081" y="2224304"/>
                </a:cubicBezTo>
                <a:cubicBezTo>
                  <a:pt x="6081081" y="2320662"/>
                  <a:pt x="6002969" y="2398679"/>
                  <a:pt x="5906706" y="2398679"/>
                </a:cubicBezTo>
                <a:cubicBezTo>
                  <a:pt x="5810348" y="2398679"/>
                  <a:pt x="5732236" y="2320566"/>
                  <a:pt x="5732236" y="2224304"/>
                </a:cubicBezTo>
                <a:cubicBezTo>
                  <a:pt x="5732236" y="2127946"/>
                  <a:pt x="5810348" y="2049834"/>
                  <a:pt x="5906706" y="204983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183919" y="5289020"/>
            <a:ext cx="996190" cy="1022212"/>
          </a:xfrm>
          <a:custGeom>
            <a:rect b="b" l="l" r="r" t="t"/>
            <a:pathLst>
              <a:path extrusionOk="0" h="1022212" w="996190">
                <a:moveTo>
                  <a:pt x="390258" y="22089"/>
                </a:moveTo>
                <a:lnTo>
                  <a:pt x="553609" y="296812"/>
                </a:lnTo>
                <a:cubicBezTo>
                  <a:pt x="566248" y="318099"/>
                  <a:pt x="593806" y="325036"/>
                  <a:pt x="615092" y="312302"/>
                </a:cubicBezTo>
                <a:lnTo>
                  <a:pt x="889056" y="147620"/>
                </a:lnTo>
                <a:cubicBezTo>
                  <a:pt x="932768" y="121297"/>
                  <a:pt x="979332" y="177078"/>
                  <a:pt x="945692" y="215375"/>
                </a:cubicBezTo>
                <a:lnTo>
                  <a:pt x="734922" y="455603"/>
                </a:lnTo>
                <a:cubicBezTo>
                  <a:pt x="718577" y="474229"/>
                  <a:pt x="720477" y="502547"/>
                  <a:pt x="739197" y="518797"/>
                </a:cubicBezTo>
                <a:lnTo>
                  <a:pt x="980472" y="728427"/>
                </a:lnTo>
                <a:cubicBezTo>
                  <a:pt x="1018958" y="761876"/>
                  <a:pt x="980377" y="823359"/>
                  <a:pt x="933528" y="803213"/>
                </a:cubicBezTo>
                <a:lnTo>
                  <a:pt x="639894" y="677017"/>
                </a:lnTo>
                <a:cubicBezTo>
                  <a:pt x="617183" y="667229"/>
                  <a:pt x="590765" y="677777"/>
                  <a:pt x="581073" y="700584"/>
                </a:cubicBezTo>
                <a:lnTo>
                  <a:pt x="456207" y="994883"/>
                </a:lnTo>
                <a:cubicBezTo>
                  <a:pt x="436250" y="1041827"/>
                  <a:pt x="365835" y="1024152"/>
                  <a:pt x="370587" y="973312"/>
                </a:cubicBezTo>
                <a:lnTo>
                  <a:pt x="399855" y="654970"/>
                </a:lnTo>
                <a:cubicBezTo>
                  <a:pt x="402136" y="630263"/>
                  <a:pt x="383891" y="608502"/>
                  <a:pt x="359279" y="606316"/>
                </a:cubicBezTo>
                <a:lnTo>
                  <a:pt x="40842" y="578569"/>
                </a:lnTo>
                <a:cubicBezTo>
                  <a:pt x="-9997" y="574103"/>
                  <a:pt x="-14939" y="501692"/>
                  <a:pt x="34855" y="490478"/>
                </a:cubicBezTo>
                <a:lnTo>
                  <a:pt x="346640" y="419968"/>
                </a:lnTo>
                <a:cubicBezTo>
                  <a:pt x="370777" y="414551"/>
                  <a:pt x="385886" y="390415"/>
                  <a:pt x="380375" y="366278"/>
                </a:cubicBezTo>
                <a:lnTo>
                  <a:pt x="308439" y="54873"/>
                </a:lnTo>
                <a:cubicBezTo>
                  <a:pt x="296846" y="5269"/>
                  <a:pt x="364220" y="-21814"/>
                  <a:pt x="390258" y="22089"/>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6234606" y="5289020"/>
            <a:ext cx="996153" cy="1022212"/>
          </a:xfrm>
          <a:custGeom>
            <a:rect b="b" l="l" r="r" t="t"/>
            <a:pathLst>
              <a:path extrusionOk="0" h="1022212" w="996153">
                <a:moveTo>
                  <a:pt x="390220" y="22089"/>
                </a:moveTo>
                <a:lnTo>
                  <a:pt x="553572" y="296812"/>
                </a:lnTo>
                <a:cubicBezTo>
                  <a:pt x="566210" y="318099"/>
                  <a:pt x="593768" y="325036"/>
                  <a:pt x="615054" y="312302"/>
                </a:cubicBezTo>
                <a:lnTo>
                  <a:pt x="889018" y="147620"/>
                </a:lnTo>
                <a:cubicBezTo>
                  <a:pt x="932731" y="121297"/>
                  <a:pt x="979294" y="177078"/>
                  <a:pt x="945654" y="215375"/>
                </a:cubicBezTo>
                <a:lnTo>
                  <a:pt x="734884" y="455603"/>
                </a:lnTo>
                <a:cubicBezTo>
                  <a:pt x="718539" y="474229"/>
                  <a:pt x="720440" y="502547"/>
                  <a:pt x="739160" y="518797"/>
                </a:cubicBezTo>
                <a:lnTo>
                  <a:pt x="980434" y="728427"/>
                </a:lnTo>
                <a:cubicBezTo>
                  <a:pt x="1018920" y="761876"/>
                  <a:pt x="980339" y="823359"/>
                  <a:pt x="933491" y="803213"/>
                </a:cubicBezTo>
                <a:lnTo>
                  <a:pt x="639856" y="677017"/>
                </a:lnTo>
                <a:cubicBezTo>
                  <a:pt x="617145" y="667229"/>
                  <a:pt x="590727" y="677777"/>
                  <a:pt x="581034" y="700584"/>
                </a:cubicBezTo>
                <a:lnTo>
                  <a:pt x="456169" y="994883"/>
                </a:lnTo>
                <a:cubicBezTo>
                  <a:pt x="436213" y="1041827"/>
                  <a:pt x="365798" y="1024152"/>
                  <a:pt x="370549" y="973312"/>
                </a:cubicBezTo>
                <a:lnTo>
                  <a:pt x="399817" y="654970"/>
                </a:lnTo>
                <a:cubicBezTo>
                  <a:pt x="402098" y="630263"/>
                  <a:pt x="383853" y="608502"/>
                  <a:pt x="359241" y="606316"/>
                </a:cubicBezTo>
                <a:lnTo>
                  <a:pt x="40805" y="578569"/>
                </a:lnTo>
                <a:cubicBezTo>
                  <a:pt x="-10035" y="574103"/>
                  <a:pt x="-14881" y="501692"/>
                  <a:pt x="34818" y="490478"/>
                </a:cubicBezTo>
                <a:lnTo>
                  <a:pt x="346602" y="419968"/>
                </a:lnTo>
                <a:cubicBezTo>
                  <a:pt x="370739" y="414551"/>
                  <a:pt x="385849" y="390415"/>
                  <a:pt x="380337" y="366278"/>
                </a:cubicBezTo>
                <a:lnTo>
                  <a:pt x="308401" y="54873"/>
                </a:lnTo>
                <a:cubicBezTo>
                  <a:pt x="296808" y="5269"/>
                  <a:pt x="364182" y="-21814"/>
                  <a:pt x="390220" y="22089"/>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7855430" y="4628367"/>
            <a:ext cx="560131" cy="577696"/>
          </a:xfrm>
          <a:custGeom>
            <a:rect b="b" l="l" r="r" t="t"/>
            <a:pathLst>
              <a:path extrusionOk="0" h="577696" w="560131">
                <a:moveTo>
                  <a:pt x="53500" y="112674"/>
                </a:moveTo>
                <a:lnTo>
                  <a:pt x="185113" y="172826"/>
                </a:lnTo>
                <a:cubicBezTo>
                  <a:pt x="204023" y="181473"/>
                  <a:pt x="226450" y="173111"/>
                  <a:pt x="235002" y="154105"/>
                </a:cubicBezTo>
                <a:lnTo>
                  <a:pt x="294489" y="22207"/>
                </a:lnTo>
                <a:cubicBezTo>
                  <a:pt x="312164" y="-16849"/>
                  <a:pt x="370986" y="-694"/>
                  <a:pt x="366045" y="41973"/>
                </a:cubicBezTo>
                <a:lnTo>
                  <a:pt x="349510" y="185750"/>
                </a:lnTo>
                <a:cubicBezTo>
                  <a:pt x="347134" y="206465"/>
                  <a:pt x="362054" y="225091"/>
                  <a:pt x="382770" y="227372"/>
                </a:cubicBezTo>
                <a:lnTo>
                  <a:pt x="526641" y="243241"/>
                </a:lnTo>
                <a:cubicBezTo>
                  <a:pt x="569308" y="247897"/>
                  <a:pt x="572064" y="308905"/>
                  <a:pt x="529967" y="317457"/>
                </a:cubicBezTo>
                <a:lnTo>
                  <a:pt x="388091" y="346156"/>
                </a:lnTo>
                <a:cubicBezTo>
                  <a:pt x="367661" y="350242"/>
                  <a:pt x="354547" y="370197"/>
                  <a:pt x="358728" y="390628"/>
                </a:cubicBezTo>
                <a:lnTo>
                  <a:pt x="388091" y="532314"/>
                </a:lnTo>
                <a:cubicBezTo>
                  <a:pt x="396833" y="574316"/>
                  <a:pt x="339627" y="595792"/>
                  <a:pt x="318531" y="558446"/>
                </a:cubicBezTo>
                <a:lnTo>
                  <a:pt x="247451" y="432440"/>
                </a:lnTo>
                <a:cubicBezTo>
                  <a:pt x="237188" y="414290"/>
                  <a:pt x="214191" y="407923"/>
                  <a:pt x="196136" y="418281"/>
                </a:cubicBezTo>
                <a:lnTo>
                  <a:pt x="70415" y="490027"/>
                </a:lnTo>
                <a:cubicBezTo>
                  <a:pt x="33164" y="511313"/>
                  <a:pt x="-4942" y="463609"/>
                  <a:pt x="24137" y="431965"/>
                </a:cubicBezTo>
                <a:lnTo>
                  <a:pt x="122015" y="325345"/>
                </a:lnTo>
                <a:cubicBezTo>
                  <a:pt x="136079" y="310045"/>
                  <a:pt x="135033" y="286098"/>
                  <a:pt x="119639" y="272129"/>
                </a:cubicBezTo>
                <a:lnTo>
                  <a:pt x="12543" y="174726"/>
                </a:lnTo>
                <a:cubicBezTo>
                  <a:pt x="-19101" y="145838"/>
                  <a:pt x="14539" y="94904"/>
                  <a:pt x="53500" y="11267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7895515" y="4650033"/>
            <a:ext cx="560147" cy="577696"/>
          </a:xfrm>
          <a:custGeom>
            <a:rect b="b" l="l" r="r" t="t"/>
            <a:pathLst>
              <a:path extrusionOk="0" h="577696" w="560147">
                <a:moveTo>
                  <a:pt x="53516" y="112674"/>
                </a:moveTo>
                <a:lnTo>
                  <a:pt x="185129" y="172826"/>
                </a:lnTo>
                <a:cubicBezTo>
                  <a:pt x="204039" y="181473"/>
                  <a:pt x="226466" y="173111"/>
                  <a:pt x="235018" y="154105"/>
                </a:cubicBezTo>
                <a:lnTo>
                  <a:pt x="294505" y="22207"/>
                </a:lnTo>
                <a:cubicBezTo>
                  <a:pt x="312180" y="-16849"/>
                  <a:pt x="371002" y="-694"/>
                  <a:pt x="366061" y="41973"/>
                </a:cubicBezTo>
                <a:lnTo>
                  <a:pt x="349526" y="185750"/>
                </a:lnTo>
                <a:cubicBezTo>
                  <a:pt x="347151" y="206465"/>
                  <a:pt x="362069" y="225091"/>
                  <a:pt x="382786" y="227371"/>
                </a:cubicBezTo>
                <a:lnTo>
                  <a:pt x="526657" y="243241"/>
                </a:lnTo>
                <a:cubicBezTo>
                  <a:pt x="569324" y="247898"/>
                  <a:pt x="572080" y="308905"/>
                  <a:pt x="529983" y="317458"/>
                </a:cubicBezTo>
                <a:lnTo>
                  <a:pt x="388107" y="346155"/>
                </a:lnTo>
                <a:cubicBezTo>
                  <a:pt x="367676" y="350242"/>
                  <a:pt x="354562" y="370198"/>
                  <a:pt x="358744" y="390628"/>
                </a:cubicBezTo>
                <a:lnTo>
                  <a:pt x="388107" y="532314"/>
                </a:lnTo>
                <a:cubicBezTo>
                  <a:pt x="396850" y="574316"/>
                  <a:pt x="339643" y="595792"/>
                  <a:pt x="318547" y="558447"/>
                </a:cubicBezTo>
                <a:lnTo>
                  <a:pt x="247466" y="432440"/>
                </a:lnTo>
                <a:cubicBezTo>
                  <a:pt x="237204" y="414290"/>
                  <a:pt x="214207" y="407923"/>
                  <a:pt x="196152" y="418281"/>
                </a:cubicBezTo>
                <a:lnTo>
                  <a:pt x="70431" y="490027"/>
                </a:lnTo>
                <a:cubicBezTo>
                  <a:pt x="33180" y="511313"/>
                  <a:pt x="-4926" y="463610"/>
                  <a:pt x="24152" y="431965"/>
                </a:cubicBezTo>
                <a:lnTo>
                  <a:pt x="122031" y="325344"/>
                </a:lnTo>
                <a:cubicBezTo>
                  <a:pt x="136095" y="310045"/>
                  <a:pt x="135050" y="286098"/>
                  <a:pt x="119655" y="272129"/>
                </a:cubicBezTo>
                <a:lnTo>
                  <a:pt x="12559" y="174726"/>
                </a:lnTo>
                <a:cubicBezTo>
                  <a:pt x="-19085" y="145743"/>
                  <a:pt x="14460" y="94808"/>
                  <a:pt x="53516" y="112674"/>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7010922" y="4010091"/>
            <a:ext cx="5020670" cy="262142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95" y="3266"/>
            <a:ext cx="12181547" cy="6849757"/>
          </a:xfrm>
          <a:custGeom>
            <a:rect b="b" l="l" r="r" t="t"/>
            <a:pathLst>
              <a:path extrusionOk="0" h="6849757" w="12181547">
                <a:moveTo>
                  <a:pt x="12181547" y="6215355"/>
                </a:moveTo>
                <a:lnTo>
                  <a:pt x="12180692" y="6849757"/>
                </a:lnTo>
                <a:lnTo>
                  <a:pt x="10536054" y="6849757"/>
                </a:lnTo>
                <a:cubicBezTo>
                  <a:pt x="10207451" y="6663313"/>
                  <a:pt x="9880652" y="6380702"/>
                  <a:pt x="9618091" y="6021499"/>
                </a:cubicBezTo>
                <a:cubicBezTo>
                  <a:pt x="9568297" y="5953364"/>
                  <a:pt x="9508430" y="5851970"/>
                  <a:pt x="9440675" y="5724159"/>
                </a:cubicBezTo>
                <a:cubicBezTo>
                  <a:pt x="9425471" y="5695460"/>
                  <a:pt x="9409792" y="5665337"/>
                  <a:pt x="9393732" y="5633978"/>
                </a:cubicBezTo>
                <a:cubicBezTo>
                  <a:pt x="9243683" y="5340629"/>
                  <a:pt x="9060471" y="4937333"/>
                  <a:pt x="8864050" y="4489374"/>
                </a:cubicBezTo>
                <a:cubicBezTo>
                  <a:pt x="8596453" y="3879109"/>
                  <a:pt x="8455147" y="3681642"/>
                  <a:pt x="8224041" y="3662447"/>
                </a:cubicBezTo>
                <a:cubicBezTo>
                  <a:pt x="7779979" y="3625576"/>
                  <a:pt x="7831674" y="4081232"/>
                  <a:pt x="7454985" y="4241068"/>
                </a:cubicBezTo>
                <a:cubicBezTo>
                  <a:pt x="7146147" y="4372110"/>
                  <a:pt x="6801008" y="4241068"/>
                  <a:pt x="6595559" y="4070304"/>
                </a:cubicBezTo>
                <a:cubicBezTo>
                  <a:pt x="6290806" y="3816866"/>
                  <a:pt x="6291091" y="3543567"/>
                  <a:pt x="5715226" y="3543567"/>
                </a:cubicBezTo>
                <a:cubicBezTo>
                  <a:pt x="5223270" y="3543567"/>
                  <a:pt x="4896693" y="4652645"/>
                  <a:pt x="3837392" y="4475690"/>
                </a:cubicBezTo>
                <a:cubicBezTo>
                  <a:pt x="3241990" y="4376229"/>
                  <a:pt x="2837325" y="3730771"/>
                  <a:pt x="2723577" y="3050946"/>
                </a:cubicBezTo>
                <a:cubicBezTo>
                  <a:pt x="2722057" y="3042109"/>
                  <a:pt x="2720631" y="3033271"/>
                  <a:pt x="2719301" y="3024433"/>
                </a:cubicBezTo>
                <a:cubicBezTo>
                  <a:pt x="2709418" y="2961240"/>
                  <a:pt x="2702386" y="2897097"/>
                  <a:pt x="2698110" y="2832098"/>
                </a:cubicBezTo>
                <a:cubicBezTo>
                  <a:pt x="2695639" y="2794753"/>
                  <a:pt x="2694119" y="2757217"/>
                  <a:pt x="2693548" y="2719491"/>
                </a:cubicBezTo>
                <a:cubicBezTo>
                  <a:pt x="2693263" y="2705332"/>
                  <a:pt x="2693168" y="2691173"/>
                  <a:pt x="2693263" y="2676919"/>
                </a:cubicBezTo>
                <a:cubicBezTo>
                  <a:pt x="2694119" y="2468429"/>
                  <a:pt x="2577900" y="2285691"/>
                  <a:pt x="2410177" y="2231716"/>
                </a:cubicBezTo>
                <a:cubicBezTo>
                  <a:pt x="2242549" y="2177835"/>
                  <a:pt x="2065798" y="2266306"/>
                  <a:pt x="1979703" y="2447238"/>
                </a:cubicBezTo>
                <a:cubicBezTo>
                  <a:pt x="1756009" y="2917338"/>
                  <a:pt x="1339790" y="3207456"/>
                  <a:pt x="888980" y="3207456"/>
                </a:cubicBezTo>
                <a:cubicBezTo>
                  <a:pt x="555149" y="3207456"/>
                  <a:pt x="240419" y="3048380"/>
                  <a:pt x="8552" y="2774892"/>
                </a:cubicBezTo>
                <a:cubicBezTo>
                  <a:pt x="5702" y="2771566"/>
                  <a:pt x="2851" y="2768145"/>
                  <a:pt x="0" y="2764724"/>
                </a:cubicBezTo>
                <a:lnTo>
                  <a:pt x="0" y="0"/>
                </a:lnTo>
                <a:lnTo>
                  <a:pt x="12180597" y="0"/>
                </a:lnTo>
                <a:lnTo>
                  <a:pt x="12180597" y="2676349"/>
                </a:lnTo>
                <a:cubicBezTo>
                  <a:pt x="12177841" y="3043534"/>
                  <a:pt x="12175085" y="3410624"/>
                  <a:pt x="12172330" y="3777810"/>
                </a:cubicBezTo>
                <a:cubicBezTo>
                  <a:pt x="12170238" y="4057760"/>
                  <a:pt x="12168243" y="4337806"/>
                  <a:pt x="12166058" y="4617756"/>
                </a:cubicBezTo>
                <a:cubicBezTo>
                  <a:pt x="12165772" y="4665935"/>
                  <a:pt x="12171379" y="5217854"/>
                  <a:pt x="12176986" y="5784881"/>
                </a:cubicBezTo>
                <a:cubicBezTo>
                  <a:pt x="12178317" y="5902050"/>
                  <a:pt x="12179457" y="6019788"/>
                  <a:pt x="12180597" y="6133916"/>
                </a:cubicBezTo>
                <a:cubicBezTo>
                  <a:pt x="12180976" y="6161284"/>
                  <a:pt x="12181262" y="6188462"/>
                  <a:pt x="12181547" y="6215355"/>
                </a:cubicBezTo>
                <a:close/>
              </a:path>
            </a:pathLst>
          </a:custGeom>
          <a:solidFill>
            <a:srgbClr val="FFFBF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95" y="3266"/>
            <a:ext cx="12180502" cy="6640865"/>
          </a:xfrm>
          <a:custGeom>
            <a:rect b="b" l="l" r="r" t="t"/>
            <a:pathLst>
              <a:path extrusionOk="0" h="6640865" w="12180502">
                <a:moveTo>
                  <a:pt x="12180502" y="0"/>
                </a:moveTo>
                <a:lnTo>
                  <a:pt x="12180502" y="6515261"/>
                </a:lnTo>
                <a:cubicBezTo>
                  <a:pt x="11843725" y="6670725"/>
                  <a:pt x="11473404" y="6686310"/>
                  <a:pt x="11011667" y="6537117"/>
                </a:cubicBezTo>
                <a:cubicBezTo>
                  <a:pt x="9853379" y="6162805"/>
                  <a:pt x="9290342" y="4884878"/>
                  <a:pt x="9076911" y="4299415"/>
                </a:cubicBezTo>
                <a:cubicBezTo>
                  <a:pt x="8925532" y="3884050"/>
                  <a:pt x="8592461" y="3424974"/>
                  <a:pt x="8240671" y="3424974"/>
                </a:cubicBezTo>
                <a:cubicBezTo>
                  <a:pt x="7606459" y="3424974"/>
                  <a:pt x="7782069" y="3873597"/>
                  <a:pt x="7230626" y="3916930"/>
                </a:cubicBezTo>
                <a:cubicBezTo>
                  <a:pt x="6702654" y="3958361"/>
                  <a:pt x="6286340" y="3292695"/>
                  <a:pt x="5747250" y="3292695"/>
                </a:cubicBezTo>
                <a:cubicBezTo>
                  <a:pt x="5053456" y="3292695"/>
                  <a:pt x="4980285" y="4119718"/>
                  <a:pt x="3929188" y="3916930"/>
                </a:cubicBezTo>
                <a:cubicBezTo>
                  <a:pt x="3418036" y="3818291"/>
                  <a:pt x="3079739" y="3052466"/>
                  <a:pt x="3082020" y="2580181"/>
                </a:cubicBezTo>
                <a:cubicBezTo>
                  <a:pt x="3083635" y="2263835"/>
                  <a:pt x="2848538" y="1986355"/>
                  <a:pt x="2509670" y="1904442"/>
                </a:cubicBezTo>
                <a:cubicBezTo>
                  <a:pt x="2170803" y="1822623"/>
                  <a:pt x="1813311" y="1956992"/>
                  <a:pt x="1639221" y="2231621"/>
                </a:cubicBezTo>
                <a:cubicBezTo>
                  <a:pt x="1485086" y="2474796"/>
                  <a:pt x="1198104" y="2624939"/>
                  <a:pt x="887365" y="2624939"/>
                </a:cubicBezTo>
                <a:cubicBezTo>
                  <a:pt x="576626" y="2624939"/>
                  <a:pt x="289738" y="2474796"/>
                  <a:pt x="135509" y="2231621"/>
                </a:cubicBezTo>
                <a:cubicBezTo>
                  <a:pt x="99969" y="2175460"/>
                  <a:pt x="53880" y="2126045"/>
                  <a:pt x="0" y="2085279"/>
                </a:cubicBezTo>
                <a:lnTo>
                  <a:pt x="0" y="0"/>
                </a:lnTo>
                <a:lnTo>
                  <a:pt x="12180502" y="0"/>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0" y="23886"/>
            <a:ext cx="2932256" cy="1217255"/>
          </a:xfrm>
          <a:custGeom>
            <a:rect b="b" l="l" r="r" t="t"/>
            <a:pathLst>
              <a:path extrusionOk="0" h="1217255" w="2932256">
                <a:moveTo>
                  <a:pt x="0" y="0"/>
                </a:moveTo>
                <a:lnTo>
                  <a:pt x="0" y="385716"/>
                </a:lnTo>
                <a:cubicBezTo>
                  <a:pt x="130663" y="451380"/>
                  <a:pt x="244980" y="548117"/>
                  <a:pt x="331930" y="669087"/>
                </a:cubicBezTo>
                <a:cubicBezTo>
                  <a:pt x="607890" y="1052807"/>
                  <a:pt x="1068297" y="1259302"/>
                  <a:pt x="1538492" y="1210077"/>
                </a:cubicBezTo>
                <a:cubicBezTo>
                  <a:pt x="2008592" y="1160853"/>
                  <a:pt x="2416354" y="863513"/>
                  <a:pt x="2606789" y="430949"/>
                </a:cubicBezTo>
                <a:cubicBezTo>
                  <a:pt x="2682335" y="259615"/>
                  <a:pt x="2795038" y="113653"/>
                  <a:pt x="2932257" y="0"/>
                </a:cubicBezTo>
                <a:lnTo>
                  <a:pt x="0" y="0"/>
                </a:ln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4431692" y="11248"/>
            <a:ext cx="4566251" cy="2379512"/>
          </a:xfrm>
          <a:custGeom>
            <a:rect b="b" l="l" r="r" t="t"/>
            <a:pathLst>
              <a:path extrusionOk="0" h="2379512" w="4566251">
                <a:moveTo>
                  <a:pt x="4566251" y="0"/>
                </a:moveTo>
                <a:cubicBezTo>
                  <a:pt x="4334384" y="192240"/>
                  <a:pt x="4178635" y="471620"/>
                  <a:pt x="4147086" y="787301"/>
                </a:cubicBezTo>
                <a:cubicBezTo>
                  <a:pt x="4067643" y="1580304"/>
                  <a:pt x="3463744" y="2220028"/>
                  <a:pt x="2676634" y="2345083"/>
                </a:cubicBezTo>
                <a:cubicBezTo>
                  <a:pt x="2576095" y="2361048"/>
                  <a:pt x="2475746" y="2368080"/>
                  <a:pt x="2376633" y="2366655"/>
                </a:cubicBezTo>
                <a:cubicBezTo>
                  <a:pt x="2217557" y="2386040"/>
                  <a:pt x="2053920" y="2383854"/>
                  <a:pt x="1889523" y="2357722"/>
                </a:cubicBezTo>
                <a:cubicBezTo>
                  <a:pt x="1102507" y="2232666"/>
                  <a:pt x="498608" y="1592942"/>
                  <a:pt x="419165" y="799940"/>
                </a:cubicBezTo>
                <a:cubicBezTo>
                  <a:pt x="387616" y="484354"/>
                  <a:pt x="231867" y="204974"/>
                  <a:pt x="0" y="12639"/>
                </a:cubicBezTo>
                <a:lnTo>
                  <a:pt x="2148187" y="12639"/>
                </a:lnTo>
                <a:lnTo>
                  <a:pt x="2148187" y="0"/>
                </a:lnTo>
                <a:lnTo>
                  <a:pt x="4566251" y="0"/>
                </a:ln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929651" y="23886"/>
            <a:ext cx="5920104" cy="1421620"/>
          </a:xfrm>
          <a:custGeom>
            <a:rect b="b" l="l" r="r" t="t"/>
            <a:pathLst>
              <a:path extrusionOk="0" h="1421620" w="5920104">
                <a:moveTo>
                  <a:pt x="0" y="0"/>
                </a:moveTo>
                <a:lnTo>
                  <a:pt x="5920105" y="0"/>
                </a:lnTo>
                <a:lnTo>
                  <a:pt x="5920105" y="891261"/>
                </a:lnTo>
                <a:cubicBezTo>
                  <a:pt x="5907181" y="893637"/>
                  <a:pt x="5894163" y="895917"/>
                  <a:pt x="5881143" y="898008"/>
                </a:cubicBezTo>
                <a:cubicBezTo>
                  <a:pt x="5306893" y="991135"/>
                  <a:pt x="4719150" y="850969"/>
                  <a:pt x="4248765" y="508586"/>
                </a:cubicBezTo>
                <a:cubicBezTo>
                  <a:pt x="4079806" y="385621"/>
                  <a:pt x="3868656" y="335256"/>
                  <a:pt x="3662352" y="368706"/>
                </a:cubicBezTo>
                <a:cubicBezTo>
                  <a:pt x="3456047" y="402155"/>
                  <a:pt x="3271599" y="516663"/>
                  <a:pt x="3150154" y="686762"/>
                </a:cubicBezTo>
                <a:cubicBezTo>
                  <a:pt x="2686991" y="1335228"/>
                  <a:pt x="1844955" y="1590092"/>
                  <a:pt x="1099941" y="1307290"/>
                </a:cubicBezTo>
                <a:cubicBezTo>
                  <a:pt x="520464" y="1087302"/>
                  <a:pt x="113082" y="585178"/>
                  <a:pt x="0"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929651" y="23886"/>
            <a:ext cx="2002604" cy="1170736"/>
          </a:xfrm>
          <a:custGeom>
            <a:rect b="b" l="l" r="r" t="t"/>
            <a:pathLst>
              <a:path extrusionOk="0" h="1170736" w="2002604">
                <a:moveTo>
                  <a:pt x="0" y="0"/>
                </a:moveTo>
                <a:cubicBezTo>
                  <a:pt x="93697" y="485114"/>
                  <a:pt x="389802" y="913212"/>
                  <a:pt x="818470" y="1170736"/>
                </a:cubicBezTo>
                <a:cubicBezTo>
                  <a:pt x="1197914" y="1067251"/>
                  <a:pt x="1515685" y="797754"/>
                  <a:pt x="1677137" y="430949"/>
                </a:cubicBezTo>
                <a:cubicBezTo>
                  <a:pt x="1752683" y="259615"/>
                  <a:pt x="1865386" y="113653"/>
                  <a:pt x="2002605" y="0"/>
                </a:cubicBezTo>
                <a:lnTo>
                  <a:pt x="0" y="0"/>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4431692" y="23886"/>
            <a:ext cx="7748905" cy="4098966"/>
          </a:xfrm>
          <a:custGeom>
            <a:rect b="b" l="l" r="r" t="t"/>
            <a:pathLst>
              <a:path extrusionOk="0" h="4098966" w="7748905">
                <a:moveTo>
                  <a:pt x="7748905" y="0"/>
                </a:moveTo>
                <a:lnTo>
                  <a:pt x="7748905" y="3748161"/>
                </a:lnTo>
                <a:cubicBezTo>
                  <a:pt x="7746149" y="3751202"/>
                  <a:pt x="7743393" y="3754243"/>
                  <a:pt x="7740638" y="3757189"/>
                </a:cubicBezTo>
                <a:cubicBezTo>
                  <a:pt x="6982985" y="4576324"/>
                  <a:pt x="5502175" y="3949619"/>
                  <a:pt x="5021622" y="1589236"/>
                </a:cubicBezTo>
                <a:cubicBezTo>
                  <a:pt x="4979905" y="1384358"/>
                  <a:pt x="5013164" y="845933"/>
                  <a:pt x="4566251" y="676974"/>
                </a:cubicBezTo>
                <a:cubicBezTo>
                  <a:pt x="4370780" y="603043"/>
                  <a:pt x="4080377" y="758318"/>
                  <a:pt x="3923487" y="896582"/>
                </a:cubicBezTo>
                <a:cubicBezTo>
                  <a:pt x="3529504" y="1243812"/>
                  <a:pt x="3145593" y="1599404"/>
                  <a:pt x="2352400" y="1547044"/>
                </a:cubicBezTo>
                <a:cubicBezTo>
                  <a:pt x="1412486" y="1542768"/>
                  <a:pt x="1217110" y="850969"/>
                  <a:pt x="746725" y="508681"/>
                </a:cubicBezTo>
                <a:cubicBezTo>
                  <a:pt x="613211" y="411468"/>
                  <a:pt x="453470" y="359678"/>
                  <a:pt x="290594" y="358633"/>
                </a:cubicBezTo>
                <a:cubicBezTo>
                  <a:pt x="218183" y="220748"/>
                  <a:pt x="119164" y="98828"/>
                  <a:pt x="0" y="0"/>
                </a:cubicBezTo>
                <a:lnTo>
                  <a:pt x="7748905" y="0"/>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9968171" y="51824"/>
            <a:ext cx="2212425" cy="2787510"/>
          </a:xfrm>
          <a:custGeom>
            <a:rect b="b" l="l" r="r" t="t"/>
            <a:pathLst>
              <a:path extrusionOk="0" h="2787510" w="2212425">
                <a:moveTo>
                  <a:pt x="0" y="0"/>
                </a:moveTo>
                <a:cubicBezTo>
                  <a:pt x="137220" y="260280"/>
                  <a:pt x="249922" y="594301"/>
                  <a:pt x="325373" y="986858"/>
                </a:cubicBezTo>
                <a:cubicBezTo>
                  <a:pt x="515903" y="1977423"/>
                  <a:pt x="923666" y="2658293"/>
                  <a:pt x="1393766" y="2771091"/>
                </a:cubicBezTo>
                <a:cubicBezTo>
                  <a:pt x="1684073" y="2840651"/>
                  <a:pt x="1970676" y="2686991"/>
                  <a:pt x="2212426" y="2352210"/>
                </a:cubicBezTo>
                <a:lnTo>
                  <a:pt x="2212426" y="0"/>
                </a:lnTo>
                <a:lnTo>
                  <a:pt x="0" y="0"/>
                </a:ln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11434252" y="23886"/>
            <a:ext cx="746344" cy="1124932"/>
          </a:xfrm>
          <a:custGeom>
            <a:rect b="b" l="l" r="r" t="t"/>
            <a:pathLst>
              <a:path extrusionOk="0" h="1124932" w="746344">
                <a:moveTo>
                  <a:pt x="0" y="0"/>
                </a:moveTo>
                <a:cubicBezTo>
                  <a:pt x="1805" y="9313"/>
                  <a:pt x="3706" y="18625"/>
                  <a:pt x="5701" y="27938"/>
                </a:cubicBezTo>
                <a:cubicBezTo>
                  <a:pt x="99303" y="473901"/>
                  <a:pt x="364620" y="869405"/>
                  <a:pt x="746345" y="1124933"/>
                </a:cubicBezTo>
                <a:lnTo>
                  <a:pt x="746345" y="0"/>
                </a:lnTo>
                <a:lnTo>
                  <a:pt x="0" y="0"/>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1057558" y="974023"/>
            <a:ext cx="5743543" cy="1717181"/>
          </a:xfrm>
          <a:custGeom>
            <a:rect b="b" l="l" r="r" t="t"/>
            <a:pathLst>
              <a:path extrusionOk="0" h="1717181" w="5743543">
                <a:moveTo>
                  <a:pt x="0" y="655160"/>
                </a:moveTo>
                <a:cubicBezTo>
                  <a:pt x="73456" y="662192"/>
                  <a:pt x="146057" y="650883"/>
                  <a:pt x="213241" y="626556"/>
                </a:cubicBezTo>
                <a:cubicBezTo>
                  <a:pt x="280806" y="602990"/>
                  <a:pt x="343334" y="567450"/>
                  <a:pt x="401870" y="527158"/>
                </a:cubicBezTo>
                <a:cubicBezTo>
                  <a:pt x="518849" y="445435"/>
                  <a:pt x="619673" y="340429"/>
                  <a:pt x="738552" y="246257"/>
                </a:cubicBezTo>
                <a:cubicBezTo>
                  <a:pt x="797754" y="199124"/>
                  <a:pt x="863418" y="155696"/>
                  <a:pt x="933073" y="120536"/>
                </a:cubicBezTo>
                <a:cubicBezTo>
                  <a:pt x="1002633" y="85091"/>
                  <a:pt x="1076374" y="57723"/>
                  <a:pt x="1152111" y="37577"/>
                </a:cubicBezTo>
                <a:cubicBezTo>
                  <a:pt x="1227943" y="17337"/>
                  <a:pt x="1306055" y="5363"/>
                  <a:pt x="1384928" y="1467"/>
                </a:cubicBezTo>
                <a:cubicBezTo>
                  <a:pt x="1463800" y="-2429"/>
                  <a:pt x="1543528" y="1277"/>
                  <a:pt x="1622211" y="14486"/>
                </a:cubicBezTo>
                <a:cubicBezTo>
                  <a:pt x="1700893" y="27600"/>
                  <a:pt x="1778436" y="49456"/>
                  <a:pt x="1852652" y="79104"/>
                </a:cubicBezTo>
                <a:cubicBezTo>
                  <a:pt x="1926963" y="108753"/>
                  <a:pt x="1997854" y="146669"/>
                  <a:pt x="2064468" y="191046"/>
                </a:cubicBezTo>
                <a:cubicBezTo>
                  <a:pt x="2197981" y="279707"/>
                  <a:pt x="2313059" y="396971"/>
                  <a:pt x="2399819" y="534285"/>
                </a:cubicBezTo>
                <a:cubicBezTo>
                  <a:pt x="2442771" y="602705"/>
                  <a:pt x="2477361" y="673975"/>
                  <a:pt x="2507580" y="744200"/>
                </a:cubicBezTo>
                <a:cubicBezTo>
                  <a:pt x="2538084" y="814520"/>
                  <a:pt x="2564406" y="883985"/>
                  <a:pt x="2591394" y="950980"/>
                </a:cubicBezTo>
                <a:cubicBezTo>
                  <a:pt x="2604888" y="984524"/>
                  <a:pt x="2618097" y="1017309"/>
                  <a:pt x="2631876" y="1049523"/>
                </a:cubicBezTo>
                <a:cubicBezTo>
                  <a:pt x="2645750" y="1081262"/>
                  <a:pt x="2660004" y="1113191"/>
                  <a:pt x="2675113" y="1142555"/>
                </a:cubicBezTo>
                <a:cubicBezTo>
                  <a:pt x="2690412" y="1172108"/>
                  <a:pt x="2706377" y="1201282"/>
                  <a:pt x="2724147" y="1228745"/>
                </a:cubicBezTo>
                <a:cubicBezTo>
                  <a:pt x="2732699" y="1242809"/>
                  <a:pt x="2742202" y="1255827"/>
                  <a:pt x="2751325" y="1269321"/>
                </a:cubicBezTo>
                <a:cubicBezTo>
                  <a:pt x="2755981" y="1275878"/>
                  <a:pt x="2760923" y="1282150"/>
                  <a:pt x="2765769" y="1288612"/>
                </a:cubicBezTo>
                <a:cubicBezTo>
                  <a:pt x="2770520" y="1295074"/>
                  <a:pt x="2775367" y="1301440"/>
                  <a:pt x="2780593" y="1307427"/>
                </a:cubicBezTo>
                <a:cubicBezTo>
                  <a:pt x="2800264" y="1332609"/>
                  <a:pt x="2821835" y="1355036"/>
                  <a:pt x="2843881" y="1376322"/>
                </a:cubicBezTo>
                <a:cubicBezTo>
                  <a:pt x="2866213" y="1397228"/>
                  <a:pt x="2889780" y="1415473"/>
                  <a:pt x="2914107" y="1431628"/>
                </a:cubicBezTo>
                <a:cubicBezTo>
                  <a:pt x="2938814" y="1446737"/>
                  <a:pt x="2963996" y="1460326"/>
                  <a:pt x="2990223" y="1469829"/>
                </a:cubicBezTo>
                <a:cubicBezTo>
                  <a:pt x="2996590" y="1472869"/>
                  <a:pt x="3003527" y="1474010"/>
                  <a:pt x="3010084" y="1476385"/>
                </a:cubicBezTo>
                <a:cubicBezTo>
                  <a:pt x="3016736" y="1478381"/>
                  <a:pt x="3023293" y="1480852"/>
                  <a:pt x="3030230" y="1482182"/>
                </a:cubicBezTo>
                <a:cubicBezTo>
                  <a:pt x="3037072" y="1483703"/>
                  <a:pt x="3043914" y="1485603"/>
                  <a:pt x="3050851" y="1486553"/>
                </a:cubicBezTo>
                <a:cubicBezTo>
                  <a:pt x="3057788" y="1487789"/>
                  <a:pt x="3064630" y="1489119"/>
                  <a:pt x="3071662" y="1489879"/>
                </a:cubicBezTo>
                <a:cubicBezTo>
                  <a:pt x="3127348" y="1497387"/>
                  <a:pt x="3185885" y="1491875"/>
                  <a:pt x="3245182" y="1475530"/>
                </a:cubicBezTo>
                <a:cubicBezTo>
                  <a:pt x="3304574" y="1459376"/>
                  <a:pt x="3363871" y="1432198"/>
                  <a:pt x="3422503" y="1399794"/>
                </a:cubicBezTo>
                <a:cubicBezTo>
                  <a:pt x="3481039" y="1367199"/>
                  <a:pt x="3538341" y="1328523"/>
                  <a:pt x="3594787" y="1286711"/>
                </a:cubicBezTo>
                <a:cubicBezTo>
                  <a:pt x="3623010" y="1265805"/>
                  <a:pt x="3650853" y="1243949"/>
                  <a:pt x="3679076" y="1221807"/>
                </a:cubicBezTo>
                <a:lnTo>
                  <a:pt x="3721934" y="1187693"/>
                </a:lnTo>
                <a:lnTo>
                  <a:pt x="3766216" y="1152913"/>
                </a:lnTo>
                <a:cubicBezTo>
                  <a:pt x="3885191" y="1061021"/>
                  <a:pt x="4013477" y="970745"/>
                  <a:pt x="4166091" y="912969"/>
                </a:cubicBezTo>
                <a:cubicBezTo>
                  <a:pt x="4242018" y="884175"/>
                  <a:pt x="4325072" y="865645"/>
                  <a:pt x="4410406" y="865455"/>
                </a:cubicBezTo>
                <a:cubicBezTo>
                  <a:pt x="4452979" y="865265"/>
                  <a:pt x="4495741" y="869731"/>
                  <a:pt x="4537268" y="878949"/>
                </a:cubicBezTo>
                <a:lnTo>
                  <a:pt x="4552852" y="882465"/>
                </a:lnTo>
                <a:lnTo>
                  <a:pt x="4568152" y="886836"/>
                </a:lnTo>
                <a:lnTo>
                  <a:pt x="4598561" y="896054"/>
                </a:lnTo>
                <a:lnTo>
                  <a:pt x="4627734" y="907267"/>
                </a:lnTo>
                <a:lnTo>
                  <a:pt x="4642273" y="912969"/>
                </a:lnTo>
                <a:lnTo>
                  <a:pt x="4656147" y="919431"/>
                </a:lnTo>
                <a:lnTo>
                  <a:pt x="4683800" y="932449"/>
                </a:lnTo>
                <a:lnTo>
                  <a:pt x="4710218" y="946703"/>
                </a:lnTo>
                <a:cubicBezTo>
                  <a:pt x="4719150" y="951360"/>
                  <a:pt x="4727702" y="956396"/>
                  <a:pt x="4735970" y="961528"/>
                </a:cubicBezTo>
                <a:lnTo>
                  <a:pt x="4761152" y="976732"/>
                </a:lnTo>
                <a:cubicBezTo>
                  <a:pt x="4793651" y="997638"/>
                  <a:pt x="4825296" y="1019019"/>
                  <a:pt x="4855134" y="1040875"/>
                </a:cubicBezTo>
                <a:cubicBezTo>
                  <a:pt x="4915381" y="1084493"/>
                  <a:pt x="4972398" y="1126590"/>
                  <a:pt x="5031885" y="1161465"/>
                </a:cubicBezTo>
                <a:lnTo>
                  <a:pt x="5054311" y="1173724"/>
                </a:lnTo>
                <a:lnTo>
                  <a:pt x="5065524" y="1179900"/>
                </a:lnTo>
                <a:lnTo>
                  <a:pt x="5076928" y="1185317"/>
                </a:lnTo>
                <a:lnTo>
                  <a:pt x="5099734" y="1196150"/>
                </a:lnTo>
                <a:lnTo>
                  <a:pt x="5123016" y="1205273"/>
                </a:lnTo>
                <a:lnTo>
                  <a:pt x="5134704" y="1209929"/>
                </a:lnTo>
                <a:lnTo>
                  <a:pt x="5146488" y="1213350"/>
                </a:lnTo>
                <a:lnTo>
                  <a:pt x="5170149" y="1220287"/>
                </a:lnTo>
                <a:cubicBezTo>
                  <a:pt x="5174046" y="1221617"/>
                  <a:pt x="5178132" y="1222473"/>
                  <a:pt x="5182218" y="1223138"/>
                </a:cubicBezTo>
                <a:lnTo>
                  <a:pt x="5194381" y="1225418"/>
                </a:lnTo>
                <a:cubicBezTo>
                  <a:pt x="5202554" y="1226939"/>
                  <a:pt x="5210631" y="1228745"/>
                  <a:pt x="5218898" y="1229980"/>
                </a:cubicBezTo>
                <a:cubicBezTo>
                  <a:pt x="5285038" y="1238627"/>
                  <a:pt x="5354312" y="1232260"/>
                  <a:pt x="5420926" y="1213350"/>
                </a:cubicBezTo>
                <a:lnTo>
                  <a:pt x="5433470" y="1209929"/>
                </a:lnTo>
                <a:cubicBezTo>
                  <a:pt x="5437556" y="1208599"/>
                  <a:pt x="5441642" y="1206983"/>
                  <a:pt x="5445728" y="1205558"/>
                </a:cubicBezTo>
                <a:lnTo>
                  <a:pt x="5470246" y="1196625"/>
                </a:lnTo>
                <a:cubicBezTo>
                  <a:pt x="5478608" y="1193964"/>
                  <a:pt x="5486210" y="1189593"/>
                  <a:pt x="5494193" y="1186077"/>
                </a:cubicBezTo>
                <a:lnTo>
                  <a:pt x="5518139" y="1175054"/>
                </a:lnTo>
                <a:lnTo>
                  <a:pt x="5541041" y="1162130"/>
                </a:lnTo>
                <a:cubicBezTo>
                  <a:pt x="5548643" y="1157664"/>
                  <a:pt x="5556720" y="1153863"/>
                  <a:pt x="5563753" y="1148541"/>
                </a:cubicBezTo>
                <a:lnTo>
                  <a:pt x="5585704" y="1133527"/>
                </a:lnTo>
                <a:cubicBezTo>
                  <a:pt x="5589315" y="1130961"/>
                  <a:pt x="5593211" y="1128681"/>
                  <a:pt x="5596632" y="1125830"/>
                </a:cubicBezTo>
                <a:lnTo>
                  <a:pt x="5606895" y="1117467"/>
                </a:lnTo>
                <a:cubicBezTo>
                  <a:pt x="5662961" y="1073565"/>
                  <a:pt x="5709999" y="1017024"/>
                  <a:pt x="5743544" y="951360"/>
                </a:cubicBezTo>
                <a:cubicBezTo>
                  <a:pt x="5700022" y="1092570"/>
                  <a:pt x="5585514" y="1213540"/>
                  <a:pt x="5442498" y="1273122"/>
                </a:cubicBezTo>
                <a:cubicBezTo>
                  <a:pt x="5371227" y="1303816"/>
                  <a:pt x="5292544" y="1320256"/>
                  <a:pt x="5212246" y="1319020"/>
                </a:cubicBezTo>
                <a:cubicBezTo>
                  <a:pt x="5202269" y="1318640"/>
                  <a:pt x="5192196" y="1317690"/>
                  <a:pt x="5182123" y="1317025"/>
                </a:cubicBezTo>
                <a:lnTo>
                  <a:pt x="5167014" y="1315789"/>
                </a:lnTo>
                <a:cubicBezTo>
                  <a:pt x="5161977" y="1315504"/>
                  <a:pt x="5156940" y="1314934"/>
                  <a:pt x="5151999" y="1313889"/>
                </a:cubicBezTo>
                <a:lnTo>
                  <a:pt x="5122066" y="1308377"/>
                </a:lnTo>
                <a:lnTo>
                  <a:pt x="5107051" y="1305526"/>
                </a:lnTo>
                <a:lnTo>
                  <a:pt x="5092607" y="1301535"/>
                </a:lnTo>
                <a:lnTo>
                  <a:pt x="5063624" y="1293458"/>
                </a:lnTo>
                <a:lnTo>
                  <a:pt x="5035496" y="1283575"/>
                </a:lnTo>
                <a:lnTo>
                  <a:pt x="5021432" y="1278539"/>
                </a:lnTo>
                <a:lnTo>
                  <a:pt x="5007843" y="1272837"/>
                </a:lnTo>
                <a:lnTo>
                  <a:pt x="4980665" y="1261339"/>
                </a:lnTo>
                <a:cubicBezTo>
                  <a:pt x="4909869" y="1228554"/>
                  <a:pt x="4844966" y="1188453"/>
                  <a:pt x="4782723" y="1151582"/>
                </a:cubicBezTo>
                <a:cubicBezTo>
                  <a:pt x="4751364" y="1132957"/>
                  <a:pt x="4720861" y="1115377"/>
                  <a:pt x="4690262" y="1099032"/>
                </a:cubicBezTo>
                <a:lnTo>
                  <a:pt x="4667360" y="1087534"/>
                </a:lnTo>
                <a:cubicBezTo>
                  <a:pt x="4659758" y="1083638"/>
                  <a:pt x="4652156" y="1079932"/>
                  <a:pt x="4644458" y="1076701"/>
                </a:cubicBezTo>
                <a:lnTo>
                  <a:pt x="4621652" y="1066533"/>
                </a:lnTo>
                <a:lnTo>
                  <a:pt x="4598750" y="1057980"/>
                </a:lnTo>
                <a:lnTo>
                  <a:pt x="4587347" y="1053704"/>
                </a:lnTo>
                <a:lnTo>
                  <a:pt x="4575944" y="1050283"/>
                </a:lnTo>
                <a:lnTo>
                  <a:pt x="4553232" y="1043441"/>
                </a:lnTo>
                <a:lnTo>
                  <a:pt x="4530521" y="1038595"/>
                </a:lnTo>
                <a:lnTo>
                  <a:pt x="4519212" y="1036029"/>
                </a:lnTo>
                <a:lnTo>
                  <a:pt x="4507809" y="1034319"/>
                </a:lnTo>
                <a:cubicBezTo>
                  <a:pt x="4477306" y="1029757"/>
                  <a:pt x="4446611" y="1028712"/>
                  <a:pt x="4415823" y="1030898"/>
                </a:cubicBezTo>
                <a:cubicBezTo>
                  <a:pt x="4354245" y="1035174"/>
                  <a:pt x="4292953" y="1053134"/>
                  <a:pt x="4233085" y="1079362"/>
                </a:cubicBezTo>
                <a:cubicBezTo>
                  <a:pt x="4173218" y="1105684"/>
                  <a:pt x="4115062" y="1140654"/>
                  <a:pt x="4058710" y="1180090"/>
                </a:cubicBezTo>
                <a:cubicBezTo>
                  <a:pt x="4002169" y="1219432"/>
                  <a:pt x="3947148" y="1263144"/>
                  <a:pt x="3892602" y="1309328"/>
                </a:cubicBezTo>
                <a:lnTo>
                  <a:pt x="3851741" y="1344298"/>
                </a:lnTo>
                <a:lnTo>
                  <a:pt x="3810024" y="1380503"/>
                </a:lnTo>
                <a:cubicBezTo>
                  <a:pt x="3781611" y="1405115"/>
                  <a:pt x="3752247" y="1429062"/>
                  <a:pt x="3722314" y="1452819"/>
                </a:cubicBezTo>
                <a:cubicBezTo>
                  <a:pt x="3662352" y="1500237"/>
                  <a:pt x="3599348" y="1545945"/>
                  <a:pt x="3530929" y="1586902"/>
                </a:cubicBezTo>
                <a:cubicBezTo>
                  <a:pt x="3462604" y="1627859"/>
                  <a:pt x="3388198" y="1663589"/>
                  <a:pt x="3306474" y="1687916"/>
                </a:cubicBezTo>
                <a:cubicBezTo>
                  <a:pt x="3225036" y="1712148"/>
                  <a:pt x="3134950" y="1723741"/>
                  <a:pt x="3044864" y="1713383"/>
                </a:cubicBezTo>
                <a:cubicBezTo>
                  <a:pt x="3033556" y="1712338"/>
                  <a:pt x="3022438" y="1710438"/>
                  <a:pt x="3011320" y="1708537"/>
                </a:cubicBezTo>
                <a:cubicBezTo>
                  <a:pt x="3000106" y="1706827"/>
                  <a:pt x="2989083" y="1704166"/>
                  <a:pt x="2978060" y="1701695"/>
                </a:cubicBezTo>
                <a:cubicBezTo>
                  <a:pt x="2967037" y="1699414"/>
                  <a:pt x="2956109" y="1695899"/>
                  <a:pt x="2945181" y="1692668"/>
                </a:cubicBezTo>
                <a:cubicBezTo>
                  <a:pt x="2934347" y="1689152"/>
                  <a:pt x="2923134" y="1686586"/>
                  <a:pt x="2912776" y="1682120"/>
                </a:cubicBezTo>
                <a:cubicBezTo>
                  <a:pt x="2869919" y="1666820"/>
                  <a:pt x="2830008" y="1645914"/>
                  <a:pt x="2792282" y="1622728"/>
                </a:cubicBezTo>
                <a:cubicBezTo>
                  <a:pt x="2755221" y="1598686"/>
                  <a:pt x="2720726" y="1571888"/>
                  <a:pt x="2689272" y="1542905"/>
                </a:cubicBezTo>
                <a:cubicBezTo>
                  <a:pt x="2658388" y="1513541"/>
                  <a:pt x="2628835" y="1483037"/>
                  <a:pt x="2603272" y="1450443"/>
                </a:cubicBezTo>
                <a:cubicBezTo>
                  <a:pt x="2596525" y="1442461"/>
                  <a:pt x="2590349" y="1434193"/>
                  <a:pt x="2584267" y="1425926"/>
                </a:cubicBezTo>
                <a:cubicBezTo>
                  <a:pt x="2578185" y="1417659"/>
                  <a:pt x="2571913" y="1409391"/>
                  <a:pt x="2565927" y="1401029"/>
                </a:cubicBezTo>
                <a:cubicBezTo>
                  <a:pt x="2554523" y="1384114"/>
                  <a:pt x="2542645" y="1367389"/>
                  <a:pt x="2532192" y="1349999"/>
                </a:cubicBezTo>
                <a:cubicBezTo>
                  <a:pt x="2510336" y="1315694"/>
                  <a:pt x="2491140" y="1280344"/>
                  <a:pt x="2473085" y="1244709"/>
                </a:cubicBezTo>
                <a:cubicBezTo>
                  <a:pt x="2437450" y="1173059"/>
                  <a:pt x="2408752" y="1102453"/>
                  <a:pt x="2382239" y="1032608"/>
                </a:cubicBezTo>
                <a:cubicBezTo>
                  <a:pt x="2355726" y="963048"/>
                  <a:pt x="2331304" y="894819"/>
                  <a:pt x="2304507" y="830105"/>
                </a:cubicBezTo>
                <a:cubicBezTo>
                  <a:pt x="2277994" y="765106"/>
                  <a:pt x="2248916" y="703814"/>
                  <a:pt x="2215941" y="646702"/>
                </a:cubicBezTo>
                <a:cubicBezTo>
                  <a:pt x="2149517" y="533620"/>
                  <a:pt x="2057531" y="434506"/>
                  <a:pt x="1950340" y="355634"/>
                </a:cubicBezTo>
                <a:cubicBezTo>
                  <a:pt x="1896650" y="316292"/>
                  <a:pt x="1838683" y="282558"/>
                  <a:pt x="1778151" y="254525"/>
                </a:cubicBezTo>
                <a:cubicBezTo>
                  <a:pt x="1717618" y="226492"/>
                  <a:pt x="1654140" y="204635"/>
                  <a:pt x="1588856" y="190001"/>
                </a:cubicBezTo>
                <a:cubicBezTo>
                  <a:pt x="1523477" y="175747"/>
                  <a:pt x="1456198" y="167385"/>
                  <a:pt x="1388444" y="166339"/>
                </a:cubicBezTo>
                <a:cubicBezTo>
                  <a:pt x="1320689" y="165294"/>
                  <a:pt x="1252555" y="171186"/>
                  <a:pt x="1185275" y="183254"/>
                </a:cubicBezTo>
                <a:cubicBezTo>
                  <a:pt x="1117996" y="195418"/>
                  <a:pt x="1051952" y="214803"/>
                  <a:pt x="987999" y="240271"/>
                </a:cubicBezTo>
                <a:cubicBezTo>
                  <a:pt x="923855" y="265643"/>
                  <a:pt x="863513" y="298427"/>
                  <a:pt x="803741" y="337008"/>
                </a:cubicBezTo>
                <a:cubicBezTo>
                  <a:pt x="684006" y="413315"/>
                  <a:pt x="569213" y="510243"/>
                  <a:pt x="434845" y="581324"/>
                </a:cubicBezTo>
                <a:cubicBezTo>
                  <a:pt x="367851" y="616484"/>
                  <a:pt x="296770" y="644992"/>
                  <a:pt x="222554" y="659721"/>
                </a:cubicBezTo>
                <a:cubicBezTo>
                  <a:pt x="148243" y="674070"/>
                  <a:pt x="71080" y="675306"/>
                  <a:pt x="0" y="655160"/>
                </a:cubicBezTo>
                <a:close/>
              </a:path>
            </a:pathLst>
          </a:custGeom>
          <a:solidFill>
            <a:srgbClr val="FFFBF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9906403" y="4640027"/>
            <a:ext cx="2275522" cy="1481112"/>
          </a:xfrm>
          <a:custGeom>
            <a:rect b="b" l="l" r="r" t="t"/>
            <a:pathLst>
              <a:path extrusionOk="0" h="1481112" w="2275522">
                <a:moveTo>
                  <a:pt x="2275523" y="1144509"/>
                </a:moveTo>
                <a:lnTo>
                  <a:pt x="2274383" y="1145839"/>
                </a:lnTo>
                <a:lnTo>
                  <a:pt x="2274383" y="1145839"/>
                </a:lnTo>
                <a:lnTo>
                  <a:pt x="2271247" y="1149165"/>
                </a:lnTo>
                <a:lnTo>
                  <a:pt x="2271342" y="1149070"/>
                </a:lnTo>
                <a:cubicBezTo>
                  <a:pt x="2098582" y="1334088"/>
                  <a:pt x="1846855" y="1453822"/>
                  <a:pt x="1580114" y="1476724"/>
                </a:cubicBezTo>
                <a:cubicBezTo>
                  <a:pt x="1313752" y="1499911"/>
                  <a:pt x="1038839" y="1430541"/>
                  <a:pt x="810393" y="1284579"/>
                </a:cubicBezTo>
                <a:cubicBezTo>
                  <a:pt x="753852" y="1247233"/>
                  <a:pt x="699305" y="1206561"/>
                  <a:pt x="649132" y="1160473"/>
                </a:cubicBezTo>
                <a:cubicBezTo>
                  <a:pt x="599052" y="1114860"/>
                  <a:pt x="553439" y="1065446"/>
                  <a:pt x="511912" y="1013846"/>
                </a:cubicBezTo>
                <a:cubicBezTo>
                  <a:pt x="428668" y="910647"/>
                  <a:pt x="361294" y="799749"/>
                  <a:pt x="302187" y="687808"/>
                </a:cubicBezTo>
                <a:cubicBezTo>
                  <a:pt x="243270" y="575485"/>
                  <a:pt x="191195" y="463163"/>
                  <a:pt x="140260" y="349130"/>
                </a:cubicBezTo>
                <a:cubicBezTo>
                  <a:pt x="115173" y="291924"/>
                  <a:pt x="90371" y="234622"/>
                  <a:pt x="66900" y="176466"/>
                </a:cubicBezTo>
                <a:cubicBezTo>
                  <a:pt x="43333" y="118404"/>
                  <a:pt x="20431" y="59962"/>
                  <a:pt x="0" y="0"/>
                </a:cubicBezTo>
                <a:cubicBezTo>
                  <a:pt x="42382" y="47039"/>
                  <a:pt x="82389" y="95407"/>
                  <a:pt x="121635" y="144251"/>
                </a:cubicBezTo>
                <a:cubicBezTo>
                  <a:pt x="160977" y="193000"/>
                  <a:pt x="199083" y="242604"/>
                  <a:pt x="236808" y="292304"/>
                </a:cubicBezTo>
                <a:cubicBezTo>
                  <a:pt x="312164" y="391702"/>
                  <a:pt x="383530" y="494617"/>
                  <a:pt x="454610" y="593446"/>
                </a:cubicBezTo>
                <a:cubicBezTo>
                  <a:pt x="525976" y="692274"/>
                  <a:pt x="597722" y="787681"/>
                  <a:pt x="676119" y="872825"/>
                </a:cubicBezTo>
                <a:cubicBezTo>
                  <a:pt x="715366" y="915303"/>
                  <a:pt x="755943" y="955594"/>
                  <a:pt x="798800" y="991990"/>
                </a:cubicBezTo>
                <a:lnTo>
                  <a:pt x="831108" y="1018882"/>
                </a:lnTo>
                <a:cubicBezTo>
                  <a:pt x="841752" y="1027910"/>
                  <a:pt x="853536" y="1035797"/>
                  <a:pt x="864653" y="1044350"/>
                </a:cubicBezTo>
                <a:cubicBezTo>
                  <a:pt x="886605" y="1061930"/>
                  <a:pt x="910647" y="1076564"/>
                  <a:pt x="933738" y="1092528"/>
                </a:cubicBezTo>
                <a:cubicBezTo>
                  <a:pt x="1123412" y="1213688"/>
                  <a:pt x="1346157" y="1285054"/>
                  <a:pt x="1575932" y="1297313"/>
                </a:cubicBezTo>
                <a:cubicBezTo>
                  <a:pt x="1633424" y="1299403"/>
                  <a:pt x="1691295" y="1299213"/>
                  <a:pt x="1749357" y="1294082"/>
                </a:cubicBezTo>
                <a:cubicBezTo>
                  <a:pt x="1807420" y="1288950"/>
                  <a:pt x="1865956" y="1280302"/>
                  <a:pt x="1924017" y="1267094"/>
                </a:cubicBezTo>
                <a:cubicBezTo>
                  <a:pt x="1953191" y="1261012"/>
                  <a:pt x="1982174" y="1253315"/>
                  <a:pt x="2011158" y="1245048"/>
                </a:cubicBezTo>
                <a:cubicBezTo>
                  <a:pt x="2025792" y="1241246"/>
                  <a:pt x="2040046" y="1236400"/>
                  <a:pt x="2054680" y="1232029"/>
                </a:cubicBezTo>
                <a:lnTo>
                  <a:pt x="2097918" y="1217490"/>
                </a:lnTo>
                <a:cubicBezTo>
                  <a:pt x="2155505" y="1197154"/>
                  <a:pt x="2212615" y="1173207"/>
                  <a:pt x="2270012" y="1146884"/>
                </a:cubicBezTo>
                <a:lnTo>
                  <a:pt x="2270107" y="1146789"/>
                </a:lnTo>
                <a:lnTo>
                  <a:pt x="2274194" y="1144984"/>
                </a:lnTo>
                <a:lnTo>
                  <a:pt x="2274194" y="1144984"/>
                </a:lnTo>
                <a:lnTo>
                  <a:pt x="2275523" y="1144509"/>
                </a:lnTo>
                <a:close/>
              </a:path>
            </a:pathLst>
          </a:custGeom>
          <a:solidFill>
            <a:srgbClr val="FFFBF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2"/>
          <p:cNvSpPr txBox="1"/>
          <p:nvPr>
            <p:ph type="title"/>
          </p:nvPr>
        </p:nvSpPr>
        <p:spPr>
          <a:xfrm>
            <a:off x="424200" y="536230"/>
            <a:ext cx="11360700" cy="1230600"/>
          </a:xfrm>
          <a:prstGeom prst="rect">
            <a:avLst/>
          </a:prstGeom>
        </p:spPr>
        <p:txBody>
          <a:bodyPr anchorCtr="0" anchor="t" bIns="121900" lIns="121900" spcFirstLastPara="1" rIns="121900" wrap="square" tIns="121900">
            <a:noAutofit/>
          </a:bodyPr>
          <a:lstStyle>
            <a:lvl1pPr lvl="0" algn="r">
              <a:spcBef>
                <a:spcPts val="0"/>
              </a:spcBef>
              <a:spcAft>
                <a:spcPts val="0"/>
              </a:spcAft>
              <a:buSzPts val="7000"/>
              <a:buNone/>
              <a:defRPr sz="7000"/>
            </a:lvl1pPr>
            <a:lvl2pPr lvl="1" algn="r">
              <a:spcBef>
                <a:spcPts val="0"/>
              </a:spcBef>
              <a:spcAft>
                <a:spcPts val="0"/>
              </a:spcAft>
              <a:buSzPts val="7000"/>
              <a:buNone/>
              <a:defRPr sz="7000"/>
            </a:lvl2pPr>
            <a:lvl3pPr lvl="2" algn="r">
              <a:spcBef>
                <a:spcPts val="0"/>
              </a:spcBef>
              <a:spcAft>
                <a:spcPts val="0"/>
              </a:spcAft>
              <a:buSzPts val="7000"/>
              <a:buNone/>
              <a:defRPr sz="7000"/>
            </a:lvl3pPr>
            <a:lvl4pPr lvl="3" algn="r">
              <a:spcBef>
                <a:spcPts val="0"/>
              </a:spcBef>
              <a:spcAft>
                <a:spcPts val="0"/>
              </a:spcAft>
              <a:buSzPts val="7000"/>
              <a:buNone/>
              <a:defRPr sz="7000"/>
            </a:lvl4pPr>
            <a:lvl5pPr lvl="4" algn="r">
              <a:spcBef>
                <a:spcPts val="0"/>
              </a:spcBef>
              <a:spcAft>
                <a:spcPts val="0"/>
              </a:spcAft>
              <a:buSzPts val="7000"/>
              <a:buNone/>
              <a:defRPr sz="7000"/>
            </a:lvl5pPr>
            <a:lvl6pPr lvl="5" algn="r">
              <a:spcBef>
                <a:spcPts val="0"/>
              </a:spcBef>
              <a:spcAft>
                <a:spcPts val="0"/>
              </a:spcAft>
              <a:buSzPts val="7000"/>
              <a:buNone/>
              <a:defRPr sz="7000"/>
            </a:lvl6pPr>
            <a:lvl7pPr lvl="6" algn="r">
              <a:spcBef>
                <a:spcPts val="0"/>
              </a:spcBef>
              <a:spcAft>
                <a:spcPts val="0"/>
              </a:spcAft>
              <a:buSzPts val="7000"/>
              <a:buNone/>
              <a:defRPr sz="7000"/>
            </a:lvl7pPr>
            <a:lvl8pPr lvl="7" algn="r">
              <a:spcBef>
                <a:spcPts val="0"/>
              </a:spcBef>
              <a:spcAft>
                <a:spcPts val="0"/>
              </a:spcAft>
              <a:buSzPts val="7000"/>
              <a:buNone/>
              <a:defRPr sz="7000"/>
            </a:lvl8pPr>
            <a:lvl9pPr lvl="8" algn="r">
              <a:spcBef>
                <a:spcPts val="0"/>
              </a:spcBef>
              <a:spcAft>
                <a:spcPts val="0"/>
              </a:spcAft>
              <a:buSzPts val="7000"/>
              <a:buNone/>
              <a:defRPr sz="7000"/>
            </a:lvl9pPr>
          </a:lstStyle>
          <a:p/>
        </p:txBody>
      </p:sp>
      <p:sp>
        <p:nvSpPr>
          <p:cNvPr id="33" name="Google Shape;33;p2"/>
          <p:cNvSpPr txBox="1"/>
          <p:nvPr>
            <p:ph idx="1" type="subTitle"/>
          </p:nvPr>
        </p:nvSpPr>
        <p:spPr>
          <a:xfrm>
            <a:off x="441400" y="2991150"/>
            <a:ext cx="11379900" cy="717900"/>
          </a:xfrm>
          <a:prstGeom prst="rect">
            <a:avLst/>
          </a:prstGeom>
        </p:spPr>
        <p:txBody>
          <a:bodyPr anchorCtr="0" anchor="t" bIns="121900" lIns="121900" spcFirstLastPara="1" rIns="121900" wrap="square" tIns="121900">
            <a:noAutofit/>
          </a:bodyPr>
          <a:lstStyle>
            <a:lvl1pPr lvl="0" algn="r">
              <a:spcBef>
                <a:spcPts val="0"/>
              </a:spcBef>
              <a:spcAft>
                <a:spcPts val="0"/>
              </a:spcAft>
              <a:buSzPts val="1900"/>
              <a:buNone/>
              <a:defRPr/>
            </a:lvl1pPr>
            <a:lvl2pPr lvl="1" algn="r">
              <a:spcBef>
                <a:spcPts val="210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lt2"/>
        </a:solidFill>
      </p:bgPr>
    </p:bg>
    <p:spTree>
      <p:nvGrpSpPr>
        <p:cNvPr id="367" name="Shape 367"/>
        <p:cNvGrpSpPr/>
        <p:nvPr/>
      </p:nvGrpSpPr>
      <p:grpSpPr>
        <a:xfrm>
          <a:off x="0" y="0"/>
          <a:ext cx="0" cy="0"/>
          <a:chOff x="0" y="0"/>
          <a:chExt cx="0" cy="0"/>
        </a:xfrm>
      </p:grpSpPr>
      <p:sp>
        <p:nvSpPr>
          <p:cNvPr id="368" name="Google Shape;368;p11"/>
          <p:cNvSpPr/>
          <p:nvPr/>
        </p:nvSpPr>
        <p:spPr>
          <a:xfrm>
            <a:off x="9617961" y="4745974"/>
            <a:ext cx="2574109" cy="345754"/>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11"/>
          <p:cNvSpPr/>
          <p:nvPr/>
        </p:nvSpPr>
        <p:spPr>
          <a:xfrm>
            <a:off x="9035297" y="5091887"/>
            <a:ext cx="582665" cy="55736"/>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11"/>
          <p:cNvSpPr/>
          <p:nvPr/>
        </p:nvSpPr>
        <p:spPr>
          <a:xfrm>
            <a:off x="0" y="3174505"/>
            <a:ext cx="12192000" cy="2450425"/>
          </a:xfrm>
          <a:custGeom>
            <a:rect b="b" l="l" r="r" t="t"/>
            <a:pathLst>
              <a:path extrusionOk="0" h="2450425" w="12192000">
                <a:moveTo>
                  <a:pt x="10320120" y="0"/>
                </a:moveTo>
                <a:cubicBezTo>
                  <a:pt x="10624729" y="0"/>
                  <a:pt x="10874951" y="232315"/>
                  <a:pt x="10903526" y="529400"/>
                </a:cubicBezTo>
                <a:cubicBezTo>
                  <a:pt x="10971534" y="483299"/>
                  <a:pt x="11053735" y="456343"/>
                  <a:pt x="11142127" y="456343"/>
                </a:cubicBezTo>
                <a:cubicBezTo>
                  <a:pt x="11351772" y="456343"/>
                  <a:pt x="11526080" y="607695"/>
                  <a:pt x="11561703" y="807149"/>
                </a:cubicBezTo>
                <a:cubicBezTo>
                  <a:pt x="11577229" y="806005"/>
                  <a:pt x="11592850" y="805339"/>
                  <a:pt x="11608662" y="805339"/>
                </a:cubicBezTo>
                <a:cubicBezTo>
                  <a:pt x="11846025" y="805339"/>
                  <a:pt x="12050907" y="944309"/>
                  <a:pt x="12146443" y="1145381"/>
                </a:cubicBezTo>
                <a:lnTo>
                  <a:pt x="12192000" y="1130542"/>
                </a:lnTo>
                <a:lnTo>
                  <a:pt x="12192000" y="1921112"/>
                </a:lnTo>
                <a:lnTo>
                  <a:pt x="12156587" y="1910358"/>
                </a:lnTo>
                <a:cubicBezTo>
                  <a:pt x="12107628" y="1890117"/>
                  <a:pt x="12063385" y="1860804"/>
                  <a:pt x="12025952" y="1824514"/>
                </a:cubicBezTo>
                <a:cubicBezTo>
                  <a:pt x="11918510" y="1930241"/>
                  <a:pt x="11771158" y="1995487"/>
                  <a:pt x="11608566" y="1995487"/>
                </a:cubicBezTo>
                <a:cubicBezTo>
                  <a:pt x="11438545" y="1995487"/>
                  <a:pt x="11285097" y="1924241"/>
                  <a:pt x="11176703" y="1809845"/>
                </a:cubicBezTo>
                <a:cubicBezTo>
                  <a:pt x="11066975" y="2031206"/>
                  <a:pt x="10838756" y="2183416"/>
                  <a:pt x="10575009" y="2183416"/>
                </a:cubicBezTo>
                <a:cubicBezTo>
                  <a:pt x="10332121" y="2183416"/>
                  <a:pt x="10119428" y="2054352"/>
                  <a:pt x="10001604" y="1861090"/>
                </a:cubicBezTo>
                <a:cubicBezTo>
                  <a:pt x="9970647" y="1867091"/>
                  <a:pt x="9938644" y="1870234"/>
                  <a:pt x="9905877" y="1870234"/>
                </a:cubicBezTo>
                <a:cubicBezTo>
                  <a:pt x="9901782" y="1870234"/>
                  <a:pt x="9897686" y="1870139"/>
                  <a:pt x="9893590" y="1870043"/>
                </a:cubicBezTo>
                <a:cubicBezTo>
                  <a:pt x="9880731" y="2054471"/>
                  <a:pt x="9779878" y="2214640"/>
                  <a:pt x="9632725" y="2308831"/>
                </a:cubicBezTo>
                <a:lnTo>
                  <a:pt x="9617974" y="2316444"/>
                </a:lnTo>
                <a:lnTo>
                  <a:pt x="9035309" y="2316444"/>
                </a:lnTo>
                <a:lnTo>
                  <a:pt x="9023338" y="2310328"/>
                </a:lnTo>
                <a:cubicBezTo>
                  <a:pt x="8877003" y="2217672"/>
                  <a:pt x="8775927" y="2059996"/>
                  <a:pt x="8760687" y="1877949"/>
                </a:cubicBezTo>
                <a:cubicBezTo>
                  <a:pt x="8749638" y="1878711"/>
                  <a:pt x="8738589" y="1879092"/>
                  <a:pt x="8727349" y="1879092"/>
                </a:cubicBezTo>
                <a:cubicBezTo>
                  <a:pt x="8684106" y="1879092"/>
                  <a:pt x="8642196" y="1873377"/>
                  <a:pt x="8602381" y="1862614"/>
                </a:cubicBezTo>
                <a:cubicBezTo>
                  <a:pt x="8540945" y="2058829"/>
                  <a:pt x="8357684" y="2201228"/>
                  <a:pt x="8141180" y="2201228"/>
                </a:cubicBezTo>
                <a:cubicBezTo>
                  <a:pt x="7922010" y="2201228"/>
                  <a:pt x="7736940" y="2055304"/>
                  <a:pt x="7677789" y="1855279"/>
                </a:cubicBezTo>
                <a:cubicBezTo>
                  <a:pt x="7611210" y="1893189"/>
                  <a:pt x="7534247" y="1914906"/>
                  <a:pt x="7452142" y="1914906"/>
                </a:cubicBezTo>
                <a:cubicBezTo>
                  <a:pt x="7312600" y="1914906"/>
                  <a:pt x="7187728" y="1852232"/>
                  <a:pt x="7104003" y="1753552"/>
                </a:cubicBezTo>
                <a:cubicBezTo>
                  <a:pt x="7084382" y="1797082"/>
                  <a:pt x="7058664" y="1837373"/>
                  <a:pt x="7027994" y="1873282"/>
                </a:cubicBezTo>
                <a:cubicBezTo>
                  <a:pt x="7002466" y="2058543"/>
                  <a:pt x="6843590" y="2201228"/>
                  <a:pt x="6651280" y="2201228"/>
                </a:cubicBezTo>
                <a:cubicBezTo>
                  <a:pt x="6574794" y="2201228"/>
                  <a:pt x="6503642" y="2178653"/>
                  <a:pt x="6444016" y="2139791"/>
                </a:cubicBezTo>
                <a:lnTo>
                  <a:pt x="6444016" y="1492536"/>
                </a:lnTo>
                <a:lnTo>
                  <a:pt x="6393977" y="1497580"/>
                </a:lnTo>
                <a:cubicBezTo>
                  <a:pt x="6364298" y="1497580"/>
                  <a:pt x="6335323" y="1494573"/>
                  <a:pt x="6307336" y="1488846"/>
                </a:cubicBezTo>
                <a:lnTo>
                  <a:pt x="6281452" y="1480811"/>
                </a:lnTo>
                <a:lnTo>
                  <a:pt x="6281452" y="2192107"/>
                </a:lnTo>
                <a:cubicBezTo>
                  <a:pt x="6221826" y="2230969"/>
                  <a:pt x="6150674" y="2253544"/>
                  <a:pt x="6074188" y="2253544"/>
                </a:cubicBezTo>
                <a:cubicBezTo>
                  <a:pt x="5881879" y="2253544"/>
                  <a:pt x="5723002" y="2110859"/>
                  <a:pt x="5697474" y="1925598"/>
                </a:cubicBezTo>
                <a:cubicBezTo>
                  <a:pt x="5666804" y="1889689"/>
                  <a:pt x="5641087" y="1849398"/>
                  <a:pt x="5621465" y="1805868"/>
                </a:cubicBezTo>
                <a:cubicBezTo>
                  <a:pt x="5537740" y="1904548"/>
                  <a:pt x="5412868" y="1967222"/>
                  <a:pt x="5273327" y="1967222"/>
                </a:cubicBezTo>
                <a:cubicBezTo>
                  <a:pt x="5191221" y="1967222"/>
                  <a:pt x="5114259" y="1945505"/>
                  <a:pt x="5047679" y="1907595"/>
                </a:cubicBezTo>
                <a:cubicBezTo>
                  <a:pt x="4988528" y="2107620"/>
                  <a:pt x="4803458" y="2253544"/>
                  <a:pt x="4584288" y="2253544"/>
                </a:cubicBezTo>
                <a:cubicBezTo>
                  <a:pt x="4367784" y="2253544"/>
                  <a:pt x="4184523" y="2111145"/>
                  <a:pt x="4123087" y="1914930"/>
                </a:cubicBezTo>
                <a:cubicBezTo>
                  <a:pt x="4083272" y="1925693"/>
                  <a:pt x="4041362" y="1931408"/>
                  <a:pt x="3998119" y="1931408"/>
                </a:cubicBezTo>
                <a:cubicBezTo>
                  <a:pt x="3986879" y="1931408"/>
                  <a:pt x="3975830" y="1931027"/>
                  <a:pt x="3964781" y="1930265"/>
                </a:cubicBezTo>
                <a:cubicBezTo>
                  <a:pt x="3940397" y="2221540"/>
                  <a:pt x="3696272" y="2450425"/>
                  <a:pt x="3398615" y="2450425"/>
                </a:cubicBezTo>
                <a:cubicBezTo>
                  <a:pt x="3098292" y="2450425"/>
                  <a:pt x="2852452" y="2217444"/>
                  <a:pt x="2831878" y="1922359"/>
                </a:cubicBezTo>
                <a:cubicBezTo>
                  <a:pt x="2827782" y="1922455"/>
                  <a:pt x="2823686" y="1922550"/>
                  <a:pt x="2819591" y="1922550"/>
                </a:cubicBezTo>
                <a:cubicBezTo>
                  <a:pt x="2786824" y="1922550"/>
                  <a:pt x="2754821" y="1919407"/>
                  <a:pt x="2723864" y="1913406"/>
                </a:cubicBezTo>
                <a:cubicBezTo>
                  <a:pt x="2606040" y="2106668"/>
                  <a:pt x="2393347" y="2235732"/>
                  <a:pt x="2150459" y="2235732"/>
                </a:cubicBezTo>
                <a:cubicBezTo>
                  <a:pt x="1886712" y="2235732"/>
                  <a:pt x="1658493" y="2083522"/>
                  <a:pt x="1548765" y="1862161"/>
                </a:cubicBezTo>
                <a:cubicBezTo>
                  <a:pt x="1440371" y="1976557"/>
                  <a:pt x="1286923" y="2047803"/>
                  <a:pt x="1116902" y="2047803"/>
                </a:cubicBezTo>
                <a:cubicBezTo>
                  <a:pt x="954310" y="2047803"/>
                  <a:pt x="806958" y="1982557"/>
                  <a:pt x="699516" y="1876830"/>
                </a:cubicBezTo>
                <a:cubicBezTo>
                  <a:pt x="624650" y="1949410"/>
                  <a:pt x="522542" y="1994083"/>
                  <a:pt x="409956" y="1994083"/>
                </a:cubicBezTo>
                <a:cubicBezTo>
                  <a:pt x="225076" y="1994083"/>
                  <a:pt x="68390" y="1873496"/>
                  <a:pt x="14192" y="1706618"/>
                </a:cubicBezTo>
                <a:cubicBezTo>
                  <a:pt x="9620" y="1710809"/>
                  <a:pt x="4953" y="1714809"/>
                  <a:pt x="0" y="1718619"/>
                </a:cubicBezTo>
                <a:lnTo>
                  <a:pt x="0" y="721352"/>
                </a:lnTo>
                <a:cubicBezTo>
                  <a:pt x="205073" y="758023"/>
                  <a:pt x="360712" y="937284"/>
                  <a:pt x="360712" y="1152930"/>
                </a:cubicBezTo>
                <a:cubicBezTo>
                  <a:pt x="360712" y="1156930"/>
                  <a:pt x="360617" y="1160835"/>
                  <a:pt x="360521" y="1164836"/>
                </a:cubicBezTo>
                <a:cubicBezTo>
                  <a:pt x="376714" y="1162931"/>
                  <a:pt x="393192" y="1161883"/>
                  <a:pt x="409861" y="1161883"/>
                </a:cubicBezTo>
                <a:cubicBezTo>
                  <a:pt x="470059" y="1161883"/>
                  <a:pt x="527304" y="1174742"/>
                  <a:pt x="579025" y="1197697"/>
                </a:cubicBezTo>
                <a:cubicBezTo>
                  <a:pt x="674561" y="996625"/>
                  <a:pt x="879443" y="857655"/>
                  <a:pt x="1116806" y="857655"/>
                </a:cubicBezTo>
                <a:cubicBezTo>
                  <a:pt x="1132618" y="857655"/>
                  <a:pt x="1148239" y="858321"/>
                  <a:pt x="1163765" y="859465"/>
                </a:cubicBezTo>
                <a:cubicBezTo>
                  <a:pt x="1199388" y="660011"/>
                  <a:pt x="1373696" y="508659"/>
                  <a:pt x="1583341" y="508659"/>
                </a:cubicBezTo>
                <a:cubicBezTo>
                  <a:pt x="1671733" y="508659"/>
                  <a:pt x="1753934" y="535615"/>
                  <a:pt x="1821942" y="581716"/>
                </a:cubicBezTo>
                <a:cubicBezTo>
                  <a:pt x="1850517" y="284631"/>
                  <a:pt x="2100739" y="52316"/>
                  <a:pt x="2405348" y="52316"/>
                </a:cubicBezTo>
                <a:cubicBezTo>
                  <a:pt x="2729008" y="52316"/>
                  <a:pt x="2991422" y="314730"/>
                  <a:pt x="2991422" y="638484"/>
                </a:cubicBezTo>
                <a:cubicBezTo>
                  <a:pt x="2991422" y="741926"/>
                  <a:pt x="2964561" y="839081"/>
                  <a:pt x="2917508" y="923472"/>
                </a:cubicBezTo>
                <a:cubicBezTo>
                  <a:pt x="3117437" y="962906"/>
                  <a:pt x="3274886" y="1120354"/>
                  <a:pt x="3314224" y="1320284"/>
                </a:cubicBezTo>
                <a:cubicBezTo>
                  <a:pt x="3341751" y="1316188"/>
                  <a:pt x="3369850" y="1314093"/>
                  <a:pt x="3398520" y="1314093"/>
                </a:cubicBezTo>
                <a:cubicBezTo>
                  <a:pt x="3445574" y="1314093"/>
                  <a:pt x="3491294" y="1319903"/>
                  <a:pt x="3535109" y="1330666"/>
                </a:cubicBezTo>
                <a:cubicBezTo>
                  <a:pt x="3589115" y="1125402"/>
                  <a:pt x="3775901" y="974050"/>
                  <a:pt x="3998119" y="974050"/>
                </a:cubicBezTo>
                <a:cubicBezTo>
                  <a:pt x="4211003" y="974050"/>
                  <a:pt x="4391406" y="1113020"/>
                  <a:pt x="4453605" y="1305139"/>
                </a:cubicBezTo>
                <a:cubicBezTo>
                  <a:pt x="4495134" y="1293519"/>
                  <a:pt x="4538949" y="1287232"/>
                  <a:pt x="4584193" y="1287232"/>
                </a:cubicBezTo>
                <a:cubicBezTo>
                  <a:pt x="4678966" y="1287232"/>
                  <a:pt x="4767263" y="1314474"/>
                  <a:pt x="4841843" y="1361623"/>
                </a:cubicBezTo>
                <a:cubicBezTo>
                  <a:pt x="4903661" y="1182934"/>
                  <a:pt x="5073492" y="1054536"/>
                  <a:pt x="5273231" y="1054536"/>
                </a:cubicBezTo>
                <a:cubicBezTo>
                  <a:pt x="5448967" y="1054536"/>
                  <a:pt x="5601558" y="1153977"/>
                  <a:pt x="5677758" y="1299615"/>
                </a:cubicBezTo>
                <a:cubicBezTo>
                  <a:pt x="5736836" y="1221034"/>
                  <a:pt x="5818525" y="1160347"/>
                  <a:pt x="5913139" y="1127281"/>
                </a:cubicBezTo>
                <a:lnTo>
                  <a:pt x="5968744" y="1114024"/>
                </a:lnTo>
                <a:lnTo>
                  <a:pt x="5964072" y="1067675"/>
                </a:lnTo>
                <a:cubicBezTo>
                  <a:pt x="5964072" y="830245"/>
                  <a:pt x="6156547" y="637770"/>
                  <a:pt x="6393977" y="637770"/>
                </a:cubicBezTo>
                <a:cubicBezTo>
                  <a:pt x="6631407" y="637770"/>
                  <a:pt x="6823882" y="830245"/>
                  <a:pt x="6823882" y="1067675"/>
                </a:cubicBezTo>
                <a:lnTo>
                  <a:pt x="6822662" y="1079780"/>
                </a:lnTo>
                <a:lnTo>
                  <a:pt x="6902276" y="1116878"/>
                </a:lnTo>
                <a:cubicBezTo>
                  <a:pt x="6958890" y="1150477"/>
                  <a:pt x="7008325" y="1194912"/>
                  <a:pt x="7047710" y="1247299"/>
                </a:cubicBezTo>
                <a:cubicBezTo>
                  <a:pt x="7123910" y="1101661"/>
                  <a:pt x="7276501" y="1002220"/>
                  <a:pt x="7452237" y="1002220"/>
                </a:cubicBezTo>
                <a:cubicBezTo>
                  <a:pt x="7651976" y="1002220"/>
                  <a:pt x="7821807" y="1130618"/>
                  <a:pt x="7883625" y="1309307"/>
                </a:cubicBezTo>
                <a:cubicBezTo>
                  <a:pt x="7958205" y="1262158"/>
                  <a:pt x="8046502" y="1234916"/>
                  <a:pt x="8141276" y="1234916"/>
                </a:cubicBezTo>
                <a:cubicBezTo>
                  <a:pt x="8186520" y="1234916"/>
                  <a:pt x="8230335" y="1241203"/>
                  <a:pt x="8271863" y="1252823"/>
                </a:cubicBezTo>
                <a:cubicBezTo>
                  <a:pt x="8334062" y="1060704"/>
                  <a:pt x="8514465" y="921734"/>
                  <a:pt x="8727349" y="921734"/>
                </a:cubicBezTo>
                <a:cubicBezTo>
                  <a:pt x="8949567" y="921734"/>
                  <a:pt x="9136353" y="1073086"/>
                  <a:pt x="9190359" y="1278350"/>
                </a:cubicBezTo>
                <a:cubicBezTo>
                  <a:pt x="9234174" y="1267587"/>
                  <a:pt x="9279894" y="1261777"/>
                  <a:pt x="9326948" y="1261777"/>
                </a:cubicBezTo>
                <a:cubicBezTo>
                  <a:pt x="9355618" y="1261777"/>
                  <a:pt x="9383717" y="1263872"/>
                  <a:pt x="9411244" y="1267968"/>
                </a:cubicBezTo>
                <a:cubicBezTo>
                  <a:pt x="9450582" y="1068038"/>
                  <a:pt x="9608031" y="910590"/>
                  <a:pt x="9807960" y="871156"/>
                </a:cubicBezTo>
                <a:cubicBezTo>
                  <a:pt x="9760907" y="786765"/>
                  <a:pt x="9734046" y="689610"/>
                  <a:pt x="9734046" y="586168"/>
                </a:cubicBezTo>
                <a:cubicBezTo>
                  <a:pt x="9734046" y="262414"/>
                  <a:pt x="9996460" y="0"/>
                  <a:pt x="10320120" y="0"/>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11"/>
          <p:cNvSpPr/>
          <p:nvPr/>
        </p:nvSpPr>
        <p:spPr>
          <a:xfrm>
            <a:off x="0" y="4542073"/>
            <a:ext cx="12194349" cy="2315417"/>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11"/>
          <p:cNvSpPr/>
          <p:nvPr/>
        </p:nvSpPr>
        <p:spPr>
          <a:xfrm>
            <a:off x="0" y="5418047"/>
            <a:ext cx="12194349" cy="504431"/>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11"/>
          <p:cNvSpPr/>
          <p:nvPr/>
        </p:nvSpPr>
        <p:spPr>
          <a:xfrm>
            <a:off x="0" y="4769753"/>
            <a:ext cx="12194533" cy="394248"/>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11"/>
          <p:cNvSpPr/>
          <p:nvPr/>
        </p:nvSpPr>
        <p:spPr>
          <a:xfrm>
            <a:off x="0" y="4517299"/>
            <a:ext cx="12194349" cy="136622"/>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11"/>
          <p:cNvSpPr/>
          <p:nvPr/>
        </p:nvSpPr>
        <p:spPr>
          <a:xfrm>
            <a:off x="0" y="4977860"/>
            <a:ext cx="12186015" cy="1877997"/>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11"/>
          <p:cNvSpPr/>
          <p:nvPr/>
        </p:nvSpPr>
        <p:spPr>
          <a:xfrm>
            <a:off x="0" y="5445410"/>
            <a:ext cx="12186015" cy="1410950"/>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11"/>
          <p:cNvSpPr/>
          <p:nvPr/>
        </p:nvSpPr>
        <p:spPr>
          <a:xfrm>
            <a:off x="0" y="5781483"/>
            <a:ext cx="12186015" cy="1075173"/>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78" name="Google Shape;378;p11"/>
          <p:cNvGrpSpPr/>
          <p:nvPr/>
        </p:nvGrpSpPr>
        <p:grpSpPr>
          <a:xfrm>
            <a:off x="493486" y="4757277"/>
            <a:ext cx="835510" cy="2016215"/>
            <a:chOff x="4028392" y="3097874"/>
            <a:chExt cx="1270158" cy="3065088"/>
          </a:xfrm>
        </p:grpSpPr>
        <p:sp>
          <p:nvSpPr>
            <p:cNvPr id="379" name="Google Shape;379;p11"/>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11"/>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11"/>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11"/>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3" name="Google Shape;383;p11"/>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11"/>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85" name="Google Shape;385;p11"/>
          <p:cNvSpPr txBox="1"/>
          <p:nvPr>
            <p:ph type="title"/>
          </p:nvPr>
        </p:nvSpPr>
        <p:spPr>
          <a:xfrm>
            <a:off x="558100" y="243425"/>
            <a:ext cx="11095500" cy="3509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grpSp>
        <p:nvGrpSpPr>
          <p:cNvPr id="386" name="Google Shape;386;p11"/>
          <p:cNvGrpSpPr/>
          <p:nvPr/>
        </p:nvGrpSpPr>
        <p:grpSpPr>
          <a:xfrm flipH="1">
            <a:off x="1376186" y="4769752"/>
            <a:ext cx="835510" cy="2016215"/>
            <a:chOff x="4028392" y="3097874"/>
            <a:chExt cx="1270158" cy="3065088"/>
          </a:xfrm>
        </p:grpSpPr>
        <p:sp>
          <p:nvSpPr>
            <p:cNvPr id="387" name="Google Shape;387;p11"/>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11"/>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11"/>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0" name="Google Shape;390;p11"/>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1" name="Google Shape;391;p11"/>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2" name="Google Shape;392;p11"/>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93" name="Google Shape;393;p11"/>
          <p:cNvSpPr/>
          <p:nvPr/>
        </p:nvSpPr>
        <p:spPr>
          <a:xfrm>
            <a:off x="0" y="6234328"/>
            <a:ext cx="12186015" cy="622814"/>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94" name="Google Shape;394;p11"/>
          <p:cNvGrpSpPr/>
          <p:nvPr/>
        </p:nvGrpSpPr>
        <p:grpSpPr>
          <a:xfrm>
            <a:off x="2491262" y="4620632"/>
            <a:ext cx="1435583" cy="2099267"/>
            <a:chOff x="4610438" y="3689854"/>
            <a:chExt cx="2773002" cy="4054987"/>
          </a:xfrm>
        </p:grpSpPr>
        <p:sp>
          <p:nvSpPr>
            <p:cNvPr id="395" name="Google Shape;395;p11"/>
            <p:cNvSpPr/>
            <p:nvPr/>
          </p:nvSpPr>
          <p:spPr>
            <a:xfrm>
              <a:off x="4967785" y="5036024"/>
              <a:ext cx="1706100" cy="1282800"/>
            </a:xfrm>
            <a:prstGeom prst="ellipse">
              <a:avLst/>
            </a:prstGeom>
            <a:solidFill>
              <a:srgbClr val="FFE6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396" name="Google Shape;396;p11"/>
            <p:cNvGrpSpPr/>
            <p:nvPr/>
          </p:nvGrpSpPr>
          <p:grpSpPr>
            <a:xfrm>
              <a:off x="4610438" y="3689854"/>
              <a:ext cx="2773002" cy="4054987"/>
              <a:chOff x="4768606" y="1356086"/>
              <a:chExt cx="2773002" cy="4054987"/>
            </a:xfrm>
          </p:grpSpPr>
          <p:sp>
            <p:nvSpPr>
              <p:cNvPr id="397" name="Google Shape;397;p11"/>
              <p:cNvSpPr/>
              <p:nvPr/>
            </p:nvSpPr>
            <p:spPr>
              <a:xfrm>
                <a:off x="5859665" y="2715567"/>
                <a:ext cx="697953" cy="280492"/>
              </a:xfrm>
              <a:custGeom>
                <a:rect b="b" l="l" r="r" t="t"/>
                <a:pathLst>
                  <a:path extrusionOk="0" h="280492" w="697953">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8" name="Google Shape;398;p11"/>
              <p:cNvSpPr/>
              <p:nvPr/>
            </p:nvSpPr>
            <p:spPr>
              <a:xfrm>
                <a:off x="5598775" y="2647811"/>
                <a:ext cx="1128474" cy="400061"/>
              </a:xfrm>
              <a:custGeom>
                <a:rect b="b" l="l" r="r" t="t"/>
                <a:pathLst>
                  <a:path extrusionOk="0" h="400061" w="1128474">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9" name="Google Shape;399;p11"/>
              <p:cNvSpPr/>
              <p:nvPr/>
            </p:nvSpPr>
            <p:spPr>
              <a:xfrm>
                <a:off x="4920328" y="2650264"/>
                <a:ext cx="2230869" cy="973807"/>
              </a:xfrm>
              <a:custGeom>
                <a:rect b="b" l="l" r="r" t="t"/>
                <a:pathLst>
                  <a:path extrusionOk="0" h="973807" w="2230869">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0" name="Google Shape;400;p11"/>
              <p:cNvSpPr/>
              <p:nvPr/>
            </p:nvSpPr>
            <p:spPr>
              <a:xfrm>
                <a:off x="4917060" y="3126476"/>
                <a:ext cx="2260217" cy="569572"/>
              </a:xfrm>
              <a:custGeom>
                <a:rect b="b" l="l" r="r" t="t"/>
                <a:pathLst>
                  <a:path extrusionOk="0" h="569572" w="2260217">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1" name="Google Shape;401;p11"/>
              <p:cNvSpPr/>
              <p:nvPr/>
            </p:nvSpPr>
            <p:spPr>
              <a:xfrm>
                <a:off x="4768606" y="3145974"/>
                <a:ext cx="2466770" cy="2265099"/>
              </a:xfrm>
              <a:custGeom>
                <a:rect b="b" l="l" r="r" t="t"/>
                <a:pathLst>
                  <a:path extrusionOk="0" h="2265099" w="246677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cap="flat" cmpd="sng" w="9525">
                <a:solidFill>
                  <a:srgbClr val="A9C6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2" name="Google Shape;402;p11"/>
              <p:cNvSpPr/>
              <p:nvPr/>
            </p:nvSpPr>
            <p:spPr>
              <a:xfrm>
                <a:off x="4787597" y="3163404"/>
                <a:ext cx="2428825" cy="2230265"/>
              </a:xfrm>
              <a:custGeom>
                <a:rect b="b" l="l" r="r" t="t"/>
                <a:pathLst>
                  <a:path extrusionOk="0" h="2230265" w="2428825">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3" name="Google Shape;403;p11"/>
              <p:cNvSpPr/>
              <p:nvPr/>
            </p:nvSpPr>
            <p:spPr>
              <a:xfrm rot="-3929096">
                <a:off x="5337741" y="4321859"/>
                <a:ext cx="1495002" cy="419810"/>
              </a:xfrm>
              <a:custGeom>
                <a:rect b="b" l="l" r="r" t="t"/>
                <a:pathLst>
                  <a:path extrusionOk="0" h="419742" w="1494759">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4" name="Google Shape;404;p11"/>
              <p:cNvSpPr/>
              <p:nvPr/>
            </p:nvSpPr>
            <p:spPr>
              <a:xfrm>
                <a:off x="4796716" y="3444265"/>
                <a:ext cx="567026" cy="1561518"/>
              </a:xfrm>
              <a:custGeom>
                <a:rect b="b" l="l" r="r" t="t"/>
                <a:pathLst>
                  <a:path extrusionOk="0" h="1561518" w="567026">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5" name="Google Shape;405;p11"/>
              <p:cNvSpPr/>
              <p:nvPr/>
            </p:nvSpPr>
            <p:spPr>
              <a:xfrm flipH="1">
                <a:off x="6610133" y="3463834"/>
                <a:ext cx="567026" cy="1561518"/>
              </a:xfrm>
              <a:custGeom>
                <a:rect b="b" l="l" r="r" t="t"/>
                <a:pathLst>
                  <a:path extrusionOk="0" h="1561518" w="567026">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6" name="Google Shape;406;p11"/>
              <p:cNvSpPr/>
              <p:nvPr/>
            </p:nvSpPr>
            <p:spPr>
              <a:xfrm>
                <a:off x="5024722" y="2858893"/>
                <a:ext cx="587073" cy="280584"/>
              </a:xfrm>
              <a:custGeom>
                <a:rect b="b" l="l" r="r" t="t"/>
                <a:pathLst>
                  <a:path extrusionOk="0" h="280584" w="587073">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7" name="Google Shape;407;p11"/>
              <p:cNvSpPr/>
              <p:nvPr/>
            </p:nvSpPr>
            <p:spPr>
              <a:xfrm>
                <a:off x="5853188" y="2859052"/>
                <a:ext cx="477117" cy="319135"/>
              </a:xfrm>
              <a:custGeom>
                <a:rect b="b" l="l" r="r" t="t"/>
                <a:pathLst>
                  <a:path extrusionOk="0" h="319135" w="477117">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8" name="Google Shape;408;p11"/>
              <p:cNvSpPr/>
              <p:nvPr/>
            </p:nvSpPr>
            <p:spPr>
              <a:xfrm>
                <a:off x="6520528" y="3094577"/>
                <a:ext cx="224228" cy="239849"/>
              </a:xfrm>
              <a:custGeom>
                <a:rect b="b" l="l" r="r" t="t"/>
                <a:pathLst>
                  <a:path extrusionOk="0" h="239849" w="224228">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9" name="Google Shape;409;p11"/>
              <p:cNvSpPr/>
              <p:nvPr/>
            </p:nvSpPr>
            <p:spPr>
              <a:xfrm>
                <a:off x="6316312" y="3217830"/>
                <a:ext cx="9525" cy="234829"/>
              </a:xfrm>
              <a:custGeom>
                <a:rect b="b" l="l" r="r" t="t"/>
                <a:pathLst>
                  <a:path extrusionOk="0" h="234829" w="9525">
                    <a:moveTo>
                      <a:pt x="-212" y="-265"/>
                    </a:moveTo>
                    <a:lnTo>
                      <a:pt x="-212" y="234565"/>
                    </a:lnTo>
                  </a:path>
                </a:pathLst>
              </a:custGeom>
              <a:no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0" name="Google Shape;410;p11"/>
              <p:cNvSpPr/>
              <p:nvPr/>
            </p:nvSpPr>
            <p:spPr>
              <a:xfrm>
                <a:off x="5556584" y="3623843"/>
                <a:ext cx="738298" cy="271897"/>
              </a:xfrm>
              <a:custGeom>
                <a:rect b="b" l="l" r="r" t="t"/>
                <a:pathLst>
                  <a:path extrusionOk="0" h="271897" w="738298">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1" name="Google Shape;411;p11"/>
              <p:cNvSpPr/>
              <p:nvPr/>
            </p:nvSpPr>
            <p:spPr>
              <a:xfrm>
                <a:off x="5486723" y="2961608"/>
                <a:ext cx="267519" cy="423226"/>
              </a:xfrm>
              <a:custGeom>
                <a:rect b="b" l="l" r="r" t="t"/>
                <a:pathLst>
                  <a:path extrusionOk="0" h="423226" w="267519">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12" name="Google Shape;412;p11"/>
              <p:cNvGrpSpPr/>
              <p:nvPr/>
            </p:nvGrpSpPr>
            <p:grpSpPr>
              <a:xfrm>
                <a:off x="6306235" y="1356086"/>
                <a:ext cx="1235373" cy="1660293"/>
                <a:chOff x="6306235" y="1356086"/>
                <a:chExt cx="1235373" cy="1660293"/>
              </a:xfrm>
            </p:grpSpPr>
            <p:sp>
              <p:nvSpPr>
                <p:cNvPr id="413" name="Google Shape;413;p11"/>
                <p:cNvSpPr/>
                <p:nvPr/>
              </p:nvSpPr>
              <p:spPr>
                <a:xfrm>
                  <a:off x="6371938" y="1404273"/>
                  <a:ext cx="1143381" cy="1612106"/>
                </a:xfrm>
                <a:custGeom>
                  <a:rect b="b" l="l" r="r" t="t"/>
                  <a:pathLst>
                    <a:path extrusionOk="0" h="1612106" w="1143381">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14" name="Google Shape;414;p11"/>
                <p:cNvGrpSpPr/>
                <p:nvPr/>
              </p:nvGrpSpPr>
              <p:grpSpPr>
                <a:xfrm>
                  <a:off x="6306235" y="1356086"/>
                  <a:ext cx="1235373" cy="1647158"/>
                  <a:chOff x="6306235" y="1356086"/>
                  <a:chExt cx="1235373" cy="1647158"/>
                </a:xfrm>
              </p:grpSpPr>
              <p:sp>
                <p:nvSpPr>
                  <p:cNvPr id="415" name="Google Shape;415;p11"/>
                  <p:cNvSpPr/>
                  <p:nvPr/>
                </p:nvSpPr>
                <p:spPr>
                  <a:xfrm>
                    <a:off x="6306235" y="1356086"/>
                    <a:ext cx="1235373" cy="1647158"/>
                  </a:xfrm>
                  <a:custGeom>
                    <a:rect b="b" l="l" r="r" t="t"/>
                    <a:pathLst>
                      <a:path extrusionOk="0" h="1647158" w="1235373">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11"/>
                  <p:cNvSpPr/>
                  <p:nvPr/>
                </p:nvSpPr>
                <p:spPr>
                  <a:xfrm>
                    <a:off x="6310692" y="1386747"/>
                    <a:ext cx="1143380" cy="1612106"/>
                  </a:xfrm>
                  <a:custGeom>
                    <a:rect b="b" l="l" r="r" t="t"/>
                    <a:pathLst>
                      <a:path extrusionOk="0" h="1612106" w="114338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11"/>
                  <p:cNvSpPr/>
                  <p:nvPr/>
                </p:nvSpPr>
                <p:spPr>
                  <a:xfrm>
                    <a:off x="6380702" y="1395510"/>
                    <a:ext cx="1099565" cy="1546383"/>
                  </a:xfrm>
                  <a:custGeom>
                    <a:rect b="b" l="l" r="r" t="t"/>
                    <a:pathLst>
                      <a:path extrusionOk="0" h="1546383" w="1099565">
                        <a:moveTo>
                          <a:pt x="-685" y="1546118"/>
                        </a:moveTo>
                        <a:lnTo>
                          <a:pt x="1076973" y="-266"/>
                        </a:lnTo>
                        <a:lnTo>
                          <a:pt x="1098880" y="8496"/>
                        </a:lnTo>
                        <a:lnTo>
                          <a:pt x="-685" y="15461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grpSp>
      <p:sp>
        <p:nvSpPr>
          <p:cNvPr id="418" name="Google Shape;418;p11"/>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419" name="Google Shape;419;p1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rgbClr val="F9BC6E"/>
        </a:solidFill>
      </p:bgPr>
    </p:bg>
    <p:spTree>
      <p:nvGrpSpPr>
        <p:cNvPr id="420" name="Shape 420"/>
        <p:cNvGrpSpPr/>
        <p:nvPr/>
      </p:nvGrpSpPr>
      <p:grpSpPr>
        <a:xfrm>
          <a:off x="0" y="0"/>
          <a:ext cx="0" cy="0"/>
          <a:chOff x="0" y="0"/>
          <a:chExt cx="0" cy="0"/>
        </a:xfrm>
      </p:grpSpPr>
      <p:sp>
        <p:nvSpPr>
          <p:cNvPr id="421" name="Google Shape;421;p12"/>
          <p:cNvSpPr/>
          <p:nvPr/>
        </p:nvSpPr>
        <p:spPr>
          <a:xfrm flipH="1">
            <a:off x="262272" y="2731825"/>
            <a:ext cx="5020670" cy="135003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12"/>
          <p:cNvSpPr/>
          <p:nvPr/>
        </p:nvSpPr>
        <p:spPr>
          <a:xfrm>
            <a:off x="115838" y="4500300"/>
            <a:ext cx="6479720" cy="1742328"/>
          </a:xfrm>
          <a:custGeom>
            <a:rect b="b" l="l" r="r" t="t"/>
            <a:pathLst>
              <a:path extrusionOk="0" h="3383161" w="6479720">
                <a:moveTo>
                  <a:pt x="5549689" y="1344351"/>
                </a:moveTo>
                <a:cubicBezTo>
                  <a:pt x="5594826" y="1344351"/>
                  <a:pt x="5631507" y="1381031"/>
                  <a:pt x="5631507" y="1426169"/>
                </a:cubicBezTo>
                <a:cubicBezTo>
                  <a:pt x="5631507" y="1471402"/>
                  <a:pt x="5594826" y="1507988"/>
                  <a:pt x="5549689" y="1507988"/>
                </a:cubicBezTo>
                <a:cubicBezTo>
                  <a:pt x="5504455" y="1507988"/>
                  <a:pt x="5467870" y="1471307"/>
                  <a:pt x="5467870" y="1426169"/>
                </a:cubicBezTo>
                <a:cubicBezTo>
                  <a:pt x="5467775" y="1381031"/>
                  <a:pt x="5504455" y="1344351"/>
                  <a:pt x="5549689" y="1344351"/>
                </a:cubicBezTo>
                <a:lnTo>
                  <a:pt x="5549689" y="1344351"/>
                </a:lnTo>
                <a:close/>
                <a:moveTo>
                  <a:pt x="242415" y="1144224"/>
                </a:moveTo>
                <a:cubicBezTo>
                  <a:pt x="268452" y="1144224"/>
                  <a:pt x="289643" y="1165320"/>
                  <a:pt x="289643" y="1191452"/>
                </a:cubicBezTo>
                <a:cubicBezTo>
                  <a:pt x="289643" y="1217490"/>
                  <a:pt x="268547" y="1238681"/>
                  <a:pt x="242415" y="1238681"/>
                </a:cubicBezTo>
                <a:cubicBezTo>
                  <a:pt x="216377" y="1238681"/>
                  <a:pt x="195186" y="1217585"/>
                  <a:pt x="195186" y="1191452"/>
                </a:cubicBezTo>
                <a:cubicBezTo>
                  <a:pt x="195186" y="1165320"/>
                  <a:pt x="216282" y="1144224"/>
                  <a:pt x="242415" y="1144224"/>
                </a:cubicBezTo>
                <a:lnTo>
                  <a:pt x="242415" y="1144224"/>
                </a:lnTo>
                <a:close/>
                <a:moveTo>
                  <a:pt x="1113435" y="295915"/>
                </a:moveTo>
                <a:cubicBezTo>
                  <a:pt x="1133771" y="295915"/>
                  <a:pt x="1150305" y="312450"/>
                  <a:pt x="1150305" y="332785"/>
                </a:cubicBezTo>
                <a:cubicBezTo>
                  <a:pt x="1150305" y="353121"/>
                  <a:pt x="1133771" y="369656"/>
                  <a:pt x="1113435" y="369656"/>
                </a:cubicBezTo>
                <a:cubicBezTo>
                  <a:pt x="1093099" y="369656"/>
                  <a:pt x="1076564" y="353121"/>
                  <a:pt x="1076564" y="332785"/>
                </a:cubicBezTo>
                <a:cubicBezTo>
                  <a:pt x="1076564" y="312355"/>
                  <a:pt x="1093004" y="295915"/>
                  <a:pt x="1113435" y="295915"/>
                </a:cubicBezTo>
                <a:lnTo>
                  <a:pt x="1113435" y="295915"/>
                </a:lnTo>
                <a:close/>
                <a:moveTo>
                  <a:pt x="456891" y="585463"/>
                </a:moveTo>
                <a:cubicBezTo>
                  <a:pt x="490151" y="585463"/>
                  <a:pt x="517138" y="612451"/>
                  <a:pt x="517138" y="645710"/>
                </a:cubicBezTo>
                <a:cubicBezTo>
                  <a:pt x="517138" y="678970"/>
                  <a:pt x="490151" y="705958"/>
                  <a:pt x="456891" y="705958"/>
                </a:cubicBezTo>
                <a:cubicBezTo>
                  <a:pt x="423632" y="705958"/>
                  <a:pt x="396644" y="678970"/>
                  <a:pt x="396644" y="645710"/>
                </a:cubicBezTo>
                <a:cubicBezTo>
                  <a:pt x="396644" y="612451"/>
                  <a:pt x="423632" y="585463"/>
                  <a:pt x="456891" y="585463"/>
                </a:cubicBezTo>
                <a:lnTo>
                  <a:pt x="456891" y="585463"/>
                </a:lnTo>
                <a:close/>
                <a:moveTo>
                  <a:pt x="1590852" y="3226556"/>
                </a:moveTo>
                <a:cubicBezTo>
                  <a:pt x="1612423" y="3226556"/>
                  <a:pt x="1629813" y="3244042"/>
                  <a:pt x="1629813" y="3265518"/>
                </a:cubicBezTo>
                <a:cubicBezTo>
                  <a:pt x="1629813" y="3286994"/>
                  <a:pt x="1612328" y="3304479"/>
                  <a:pt x="1590852" y="3304479"/>
                </a:cubicBezTo>
                <a:cubicBezTo>
                  <a:pt x="1569376" y="3304479"/>
                  <a:pt x="1551891" y="3286994"/>
                  <a:pt x="1551891" y="3265518"/>
                </a:cubicBezTo>
                <a:cubicBezTo>
                  <a:pt x="1551891" y="3243946"/>
                  <a:pt x="1569281" y="3226556"/>
                  <a:pt x="1590852" y="3226556"/>
                </a:cubicBezTo>
                <a:lnTo>
                  <a:pt x="1590852" y="3226556"/>
                </a:lnTo>
                <a:close/>
                <a:moveTo>
                  <a:pt x="38961" y="3305239"/>
                </a:moveTo>
                <a:cubicBezTo>
                  <a:pt x="60437" y="3305239"/>
                  <a:pt x="77922" y="3322724"/>
                  <a:pt x="77922" y="3344200"/>
                </a:cubicBezTo>
                <a:cubicBezTo>
                  <a:pt x="77922" y="3365676"/>
                  <a:pt x="60437" y="3383162"/>
                  <a:pt x="38961" y="3383162"/>
                </a:cubicBezTo>
                <a:cubicBezTo>
                  <a:pt x="17485" y="3383162"/>
                  <a:pt x="0" y="3365771"/>
                  <a:pt x="0" y="3344200"/>
                </a:cubicBezTo>
                <a:cubicBezTo>
                  <a:pt x="0" y="3322629"/>
                  <a:pt x="17390" y="3305239"/>
                  <a:pt x="38961" y="3305239"/>
                </a:cubicBezTo>
                <a:lnTo>
                  <a:pt x="38961" y="3305239"/>
                </a:lnTo>
                <a:close/>
                <a:moveTo>
                  <a:pt x="5961061" y="975835"/>
                </a:moveTo>
                <a:cubicBezTo>
                  <a:pt x="5991090" y="975835"/>
                  <a:pt x="6015512" y="1000162"/>
                  <a:pt x="6015512" y="1030286"/>
                </a:cubicBezTo>
                <a:cubicBezTo>
                  <a:pt x="6015512" y="1060314"/>
                  <a:pt x="5991185" y="1084736"/>
                  <a:pt x="5961061" y="1084736"/>
                </a:cubicBezTo>
                <a:cubicBezTo>
                  <a:pt x="5931033" y="1084736"/>
                  <a:pt x="5906611" y="1060409"/>
                  <a:pt x="5906611" y="1030286"/>
                </a:cubicBezTo>
                <a:cubicBezTo>
                  <a:pt x="5906706" y="1000162"/>
                  <a:pt x="5931033" y="975835"/>
                  <a:pt x="5961061" y="975835"/>
                </a:cubicBezTo>
                <a:lnTo>
                  <a:pt x="5961061" y="975835"/>
                </a:lnTo>
                <a:close/>
                <a:moveTo>
                  <a:pt x="6164705" y="1426264"/>
                </a:moveTo>
                <a:cubicBezTo>
                  <a:pt x="6210889" y="1426264"/>
                  <a:pt x="6248234" y="1463705"/>
                  <a:pt x="6248234" y="1509888"/>
                </a:cubicBezTo>
                <a:cubicBezTo>
                  <a:pt x="6248234" y="1556072"/>
                  <a:pt x="6210793" y="1593417"/>
                  <a:pt x="6164705" y="1593417"/>
                </a:cubicBezTo>
                <a:cubicBezTo>
                  <a:pt x="6118522" y="1593417"/>
                  <a:pt x="6081081" y="1555977"/>
                  <a:pt x="6081081" y="1509888"/>
                </a:cubicBezTo>
                <a:cubicBezTo>
                  <a:pt x="6081081" y="1463610"/>
                  <a:pt x="6118522" y="1426264"/>
                  <a:pt x="6164705" y="1426264"/>
                </a:cubicBezTo>
                <a:lnTo>
                  <a:pt x="6164705" y="1426264"/>
                </a:lnTo>
                <a:close/>
                <a:moveTo>
                  <a:pt x="6427076" y="3187310"/>
                </a:moveTo>
                <a:cubicBezTo>
                  <a:pt x="6456154" y="3187310"/>
                  <a:pt x="6479720" y="3210877"/>
                  <a:pt x="6479720" y="3239955"/>
                </a:cubicBezTo>
                <a:cubicBezTo>
                  <a:pt x="6479720" y="3269034"/>
                  <a:pt x="6456154" y="3292600"/>
                  <a:pt x="6427076" y="3292600"/>
                </a:cubicBezTo>
                <a:cubicBezTo>
                  <a:pt x="6397997" y="3292600"/>
                  <a:pt x="6374430" y="3269034"/>
                  <a:pt x="6374430" y="3239955"/>
                </a:cubicBezTo>
                <a:cubicBezTo>
                  <a:pt x="6374430" y="3210877"/>
                  <a:pt x="6397997" y="3187310"/>
                  <a:pt x="6427076" y="3187310"/>
                </a:cubicBezTo>
                <a:lnTo>
                  <a:pt x="6427076" y="3187310"/>
                </a:lnTo>
                <a:close/>
                <a:moveTo>
                  <a:pt x="4438440" y="3270934"/>
                </a:moveTo>
                <a:cubicBezTo>
                  <a:pt x="4464477" y="3270934"/>
                  <a:pt x="4485668" y="3292030"/>
                  <a:pt x="4485668" y="3318163"/>
                </a:cubicBezTo>
                <a:cubicBezTo>
                  <a:pt x="4485668" y="3344200"/>
                  <a:pt x="4464477" y="3365392"/>
                  <a:pt x="4438440" y="3365392"/>
                </a:cubicBezTo>
                <a:cubicBezTo>
                  <a:pt x="4412402" y="3365392"/>
                  <a:pt x="4391211" y="3344200"/>
                  <a:pt x="4391211" y="3318163"/>
                </a:cubicBezTo>
                <a:cubicBezTo>
                  <a:pt x="4391211" y="3292030"/>
                  <a:pt x="4412402" y="3270934"/>
                  <a:pt x="4438440" y="3270934"/>
                </a:cubicBezTo>
                <a:lnTo>
                  <a:pt x="4438440" y="3270934"/>
                </a:lnTo>
                <a:close/>
                <a:moveTo>
                  <a:pt x="5857197" y="3047145"/>
                </a:moveTo>
                <a:cubicBezTo>
                  <a:pt x="5877533" y="3047145"/>
                  <a:pt x="5894067" y="3063680"/>
                  <a:pt x="5894067" y="3084015"/>
                </a:cubicBezTo>
                <a:cubicBezTo>
                  <a:pt x="5894067" y="3104351"/>
                  <a:pt x="5877533" y="3120886"/>
                  <a:pt x="5857197" y="3120886"/>
                </a:cubicBezTo>
                <a:cubicBezTo>
                  <a:pt x="5836861" y="3120886"/>
                  <a:pt x="5820326" y="3104351"/>
                  <a:pt x="5820326" y="3084015"/>
                </a:cubicBezTo>
                <a:cubicBezTo>
                  <a:pt x="5820326" y="3063585"/>
                  <a:pt x="5836861" y="3047145"/>
                  <a:pt x="5857197" y="3047145"/>
                </a:cubicBezTo>
                <a:lnTo>
                  <a:pt x="5857197" y="3047145"/>
                </a:lnTo>
                <a:close/>
                <a:moveTo>
                  <a:pt x="4502678" y="1945398"/>
                </a:moveTo>
                <a:cubicBezTo>
                  <a:pt x="4599036" y="1945398"/>
                  <a:pt x="4677148" y="2023511"/>
                  <a:pt x="4677148" y="2119869"/>
                </a:cubicBezTo>
                <a:cubicBezTo>
                  <a:pt x="4677148" y="2216226"/>
                  <a:pt x="4599036" y="2294339"/>
                  <a:pt x="4502678" y="2294339"/>
                </a:cubicBezTo>
                <a:cubicBezTo>
                  <a:pt x="4406320" y="2294339"/>
                  <a:pt x="4328303" y="2216226"/>
                  <a:pt x="4328303" y="2119869"/>
                </a:cubicBezTo>
                <a:cubicBezTo>
                  <a:pt x="4328303" y="2023416"/>
                  <a:pt x="4406415" y="1945398"/>
                  <a:pt x="4502678" y="1945398"/>
                </a:cubicBezTo>
                <a:lnTo>
                  <a:pt x="4502678" y="1945398"/>
                </a:lnTo>
                <a:close/>
                <a:moveTo>
                  <a:pt x="3918165" y="2096492"/>
                </a:moveTo>
                <a:cubicBezTo>
                  <a:pt x="3938501" y="2096492"/>
                  <a:pt x="3955036" y="2113027"/>
                  <a:pt x="3955036" y="2133363"/>
                </a:cubicBezTo>
                <a:cubicBezTo>
                  <a:pt x="3955036" y="2153699"/>
                  <a:pt x="3938501" y="2170233"/>
                  <a:pt x="3918165" y="2170233"/>
                </a:cubicBezTo>
                <a:cubicBezTo>
                  <a:pt x="3897829" y="2170233"/>
                  <a:pt x="3881294" y="2153699"/>
                  <a:pt x="3881294" y="2133363"/>
                </a:cubicBezTo>
                <a:cubicBezTo>
                  <a:pt x="3881294" y="2112931"/>
                  <a:pt x="3897829" y="2096492"/>
                  <a:pt x="3918165" y="2096492"/>
                </a:cubicBezTo>
                <a:lnTo>
                  <a:pt x="3918165" y="2096492"/>
                </a:lnTo>
                <a:close/>
                <a:moveTo>
                  <a:pt x="3467546" y="3103781"/>
                </a:moveTo>
                <a:cubicBezTo>
                  <a:pt x="3513729" y="3103781"/>
                  <a:pt x="3551170" y="3141222"/>
                  <a:pt x="3551170" y="3187405"/>
                </a:cubicBezTo>
                <a:cubicBezTo>
                  <a:pt x="3551170" y="3233588"/>
                  <a:pt x="3513729" y="3271029"/>
                  <a:pt x="3467546" y="3271029"/>
                </a:cubicBezTo>
                <a:cubicBezTo>
                  <a:pt x="3421362" y="3271029"/>
                  <a:pt x="3383922" y="3233588"/>
                  <a:pt x="3383922" y="3187405"/>
                </a:cubicBezTo>
                <a:cubicBezTo>
                  <a:pt x="3383922" y="3141222"/>
                  <a:pt x="3421362" y="3103781"/>
                  <a:pt x="3467546" y="3103781"/>
                </a:cubicBezTo>
                <a:lnTo>
                  <a:pt x="3467546" y="3103781"/>
                </a:lnTo>
                <a:close/>
                <a:moveTo>
                  <a:pt x="2467479" y="2820505"/>
                </a:moveTo>
                <a:cubicBezTo>
                  <a:pt x="2549392" y="2820505"/>
                  <a:pt x="2615911" y="2886929"/>
                  <a:pt x="2615911" y="2968842"/>
                </a:cubicBezTo>
                <a:cubicBezTo>
                  <a:pt x="2615911" y="3050756"/>
                  <a:pt x="2549487" y="3117275"/>
                  <a:pt x="2467479" y="3117275"/>
                </a:cubicBezTo>
                <a:cubicBezTo>
                  <a:pt x="2385565" y="3117275"/>
                  <a:pt x="2319046" y="3050851"/>
                  <a:pt x="2319046" y="2968842"/>
                </a:cubicBezTo>
                <a:cubicBezTo>
                  <a:pt x="2319046" y="2886929"/>
                  <a:pt x="2385470" y="2820505"/>
                  <a:pt x="2467479" y="2820505"/>
                </a:cubicBezTo>
                <a:lnTo>
                  <a:pt x="2467479" y="2820505"/>
                </a:lnTo>
                <a:close/>
                <a:moveTo>
                  <a:pt x="2258799" y="2158450"/>
                </a:moveTo>
                <a:cubicBezTo>
                  <a:pt x="2292058" y="2158450"/>
                  <a:pt x="2319046" y="2185437"/>
                  <a:pt x="2319046" y="2218697"/>
                </a:cubicBezTo>
                <a:cubicBezTo>
                  <a:pt x="2319046" y="2251956"/>
                  <a:pt x="2292058" y="2278944"/>
                  <a:pt x="2258799" y="2278944"/>
                </a:cubicBezTo>
                <a:cubicBezTo>
                  <a:pt x="2225539" y="2278944"/>
                  <a:pt x="2198551" y="2251956"/>
                  <a:pt x="2198551" y="2218697"/>
                </a:cubicBezTo>
                <a:cubicBezTo>
                  <a:pt x="2198551" y="2185437"/>
                  <a:pt x="2225539" y="2158450"/>
                  <a:pt x="2258799" y="2158450"/>
                </a:cubicBezTo>
                <a:lnTo>
                  <a:pt x="2258799" y="2158450"/>
                </a:lnTo>
                <a:close/>
                <a:moveTo>
                  <a:pt x="2737071" y="1070292"/>
                </a:moveTo>
                <a:cubicBezTo>
                  <a:pt x="2777932" y="1070292"/>
                  <a:pt x="2811002" y="1103457"/>
                  <a:pt x="2811002" y="1144318"/>
                </a:cubicBezTo>
                <a:cubicBezTo>
                  <a:pt x="2811002" y="1185180"/>
                  <a:pt x="2777838" y="1218250"/>
                  <a:pt x="2737071" y="1218250"/>
                </a:cubicBezTo>
                <a:cubicBezTo>
                  <a:pt x="2696209" y="1218250"/>
                  <a:pt x="2663140" y="1185085"/>
                  <a:pt x="2663140" y="1144318"/>
                </a:cubicBezTo>
                <a:cubicBezTo>
                  <a:pt x="2663045" y="1103362"/>
                  <a:pt x="2696209" y="1070292"/>
                  <a:pt x="2737071" y="1070292"/>
                </a:cubicBezTo>
                <a:lnTo>
                  <a:pt x="2737071" y="1070292"/>
                </a:lnTo>
                <a:close/>
                <a:moveTo>
                  <a:pt x="2185913" y="0"/>
                </a:moveTo>
                <a:cubicBezTo>
                  <a:pt x="2231146" y="0"/>
                  <a:pt x="2267731" y="36680"/>
                  <a:pt x="2267731" y="81818"/>
                </a:cubicBezTo>
                <a:cubicBezTo>
                  <a:pt x="2267731" y="127051"/>
                  <a:pt x="2231051" y="163637"/>
                  <a:pt x="2185913" y="163637"/>
                </a:cubicBezTo>
                <a:cubicBezTo>
                  <a:pt x="2140680" y="163637"/>
                  <a:pt x="2104094" y="126956"/>
                  <a:pt x="2104094" y="81818"/>
                </a:cubicBezTo>
                <a:cubicBezTo>
                  <a:pt x="2104094" y="36586"/>
                  <a:pt x="2140680" y="0"/>
                  <a:pt x="2185913" y="0"/>
                </a:cubicBezTo>
                <a:lnTo>
                  <a:pt x="2185913" y="0"/>
                </a:lnTo>
                <a:close/>
                <a:moveTo>
                  <a:pt x="2151323" y="491006"/>
                </a:moveTo>
                <a:cubicBezTo>
                  <a:pt x="2177360" y="491006"/>
                  <a:pt x="2198551" y="512102"/>
                  <a:pt x="2198551" y="538234"/>
                </a:cubicBezTo>
                <a:cubicBezTo>
                  <a:pt x="2198551" y="564272"/>
                  <a:pt x="2177360" y="585463"/>
                  <a:pt x="2151323" y="585463"/>
                </a:cubicBezTo>
                <a:cubicBezTo>
                  <a:pt x="2125285" y="585463"/>
                  <a:pt x="2104094" y="564367"/>
                  <a:pt x="2104094" y="538234"/>
                </a:cubicBezTo>
                <a:cubicBezTo>
                  <a:pt x="2104094" y="512197"/>
                  <a:pt x="2125190" y="491006"/>
                  <a:pt x="2151323" y="491006"/>
                </a:cubicBezTo>
                <a:lnTo>
                  <a:pt x="2151323" y="491006"/>
                </a:lnTo>
                <a:close/>
                <a:moveTo>
                  <a:pt x="2663045" y="1426264"/>
                </a:moveTo>
                <a:cubicBezTo>
                  <a:pt x="2689082" y="1426264"/>
                  <a:pt x="2710273" y="1447456"/>
                  <a:pt x="2710273" y="1473493"/>
                </a:cubicBezTo>
                <a:cubicBezTo>
                  <a:pt x="2710273" y="1499530"/>
                  <a:pt x="2689082" y="1520722"/>
                  <a:pt x="2663045" y="1520722"/>
                </a:cubicBezTo>
                <a:cubicBezTo>
                  <a:pt x="2636912" y="1520722"/>
                  <a:pt x="2615816" y="1499530"/>
                  <a:pt x="2615816" y="1473493"/>
                </a:cubicBezTo>
                <a:cubicBezTo>
                  <a:pt x="2615816" y="1447361"/>
                  <a:pt x="2637007" y="1426264"/>
                  <a:pt x="2663045" y="1426264"/>
                </a:cubicBezTo>
                <a:lnTo>
                  <a:pt x="2663045" y="1426264"/>
                </a:lnTo>
                <a:close/>
                <a:moveTo>
                  <a:pt x="3374799" y="2224209"/>
                </a:moveTo>
                <a:cubicBezTo>
                  <a:pt x="3411099" y="2224209"/>
                  <a:pt x="3440558" y="2194750"/>
                  <a:pt x="3440558" y="2158450"/>
                </a:cubicBezTo>
                <a:cubicBezTo>
                  <a:pt x="3440558" y="2122149"/>
                  <a:pt x="3411099" y="2092691"/>
                  <a:pt x="3374799" y="2092691"/>
                </a:cubicBezTo>
                <a:cubicBezTo>
                  <a:pt x="3338499" y="2092691"/>
                  <a:pt x="3309040" y="2122149"/>
                  <a:pt x="3309040" y="2158450"/>
                </a:cubicBezTo>
                <a:cubicBezTo>
                  <a:pt x="3309040" y="2194750"/>
                  <a:pt x="3338499" y="2224209"/>
                  <a:pt x="3374799" y="2224209"/>
                </a:cubicBezTo>
                <a:lnTo>
                  <a:pt x="3374799" y="2224209"/>
                </a:lnTo>
                <a:close/>
                <a:moveTo>
                  <a:pt x="4281074" y="2505679"/>
                </a:moveTo>
                <a:cubicBezTo>
                  <a:pt x="4307112" y="2505679"/>
                  <a:pt x="4328303" y="2526776"/>
                  <a:pt x="4328303" y="2552908"/>
                </a:cubicBezTo>
                <a:cubicBezTo>
                  <a:pt x="4328303" y="2579041"/>
                  <a:pt x="4307112" y="2600137"/>
                  <a:pt x="4281074" y="2600137"/>
                </a:cubicBezTo>
                <a:cubicBezTo>
                  <a:pt x="4255037" y="2600137"/>
                  <a:pt x="4233846" y="2579041"/>
                  <a:pt x="4233846" y="2552908"/>
                </a:cubicBezTo>
                <a:cubicBezTo>
                  <a:pt x="4233846" y="2526776"/>
                  <a:pt x="4255037" y="2505679"/>
                  <a:pt x="4281074" y="2505679"/>
                </a:cubicBezTo>
                <a:lnTo>
                  <a:pt x="4281074" y="2505679"/>
                </a:lnTo>
                <a:close/>
                <a:moveTo>
                  <a:pt x="5096313" y="2820505"/>
                </a:moveTo>
                <a:cubicBezTo>
                  <a:pt x="5141546" y="2820505"/>
                  <a:pt x="5178132" y="2857185"/>
                  <a:pt x="5178132" y="2902323"/>
                </a:cubicBezTo>
                <a:cubicBezTo>
                  <a:pt x="5178132" y="2947556"/>
                  <a:pt x="5141451" y="2984142"/>
                  <a:pt x="5096313" y="2984142"/>
                </a:cubicBezTo>
                <a:cubicBezTo>
                  <a:pt x="5051175" y="2984142"/>
                  <a:pt x="5014495" y="2947461"/>
                  <a:pt x="5014495" y="2902323"/>
                </a:cubicBezTo>
                <a:cubicBezTo>
                  <a:pt x="5014495" y="2857090"/>
                  <a:pt x="5051175" y="2820505"/>
                  <a:pt x="5096313" y="2820505"/>
                </a:cubicBezTo>
                <a:lnTo>
                  <a:pt x="5096313" y="2820505"/>
                </a:lnTo>
                <a:close/>
                <a:moveTo>
                  <a:pt x="5906706" y="2049834"/>
                </a:moveTo>
                <a:cubicBezTo>
                  <a:pt x="6003063" y="2049834"/>
                  <a:pt x="6081081" y="2127946"/>
                  <a:pt x="6081081" y="2224304"/>
                </a:cubicBezTo>
                <a:cubicBezTo>
                  <a:pt x="6081081" y="2320662"/>
                  <a:pt x="6002969" y="2398679"/>
                  <a:pt x="5906706" y="2398679"/>
                </a:cubicBezTo>
                <a:cubicBezTo>
                  <a:pt x="5810348" y="2398679"/>
                  <a:pt x="5732236" y="2320566"/>
                  <a:pt x="5732236" y="2224304"/>
                </a:cubicBezTo>
                <a:cubicBezTo>
                  <a:pt x="5732236" y="2127946"/>
                  <a:pt x="5810348" y="2049834"/>
                  <a:pt x="5906706" y="2049834"/>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12"/>
          <p:cNvSpPr/>
          <p:nvPr/>
        </p:nvSpPr>
        <p:spPr>
          <a:xfrm>
            <a:off x="257175" y="5169983"/>
            <a:ext cx="2594428" cy="613552"/>
          </a:xfrm>
          <a:custGeom>
            <a:rect b="b" l="l" r="r" t="t"/>
            <a:pathLst>
              <a:path extrusionOk="0" h="498823" w="2109291">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24" name="Google Shape;424;p12"/>
          <p:cNvGrpSpPr/>
          <p:nvPr/>
        </p:nvGrpSpPr>
        <p:grpSpPr>
          <a:xfrm flipH="1">
            <a:off x="460344" y="3846826"/>
            <a:ext cx="1768593" cy="1886188"/>
            <a:chOff x="-4259888" y="2290454"/>
            <a:chExt cx="4283344" cy="4568148"/>
          </a:xfrm>
        </p:grpSpPr>
        <p:sp>
          <p:nvSpPr>
            <p:cNvPr id="425" name="Google Shape;425;p12"/>
            <p:cNvSpPr/>
            <p:nvPr/>
          </p:nvSpPr>
          <p:spPr>
            <a:xfrm>
              <a:off x="-4117892" y="2882105"/>
              <a:ext cx="3976497" cy="3976497"/>
            </a:xfrm>
            <a:custGeom>
              <a:rect b="b" l="l" r="r" t="t"/>
              <a:pathLst>
                <a:path extrusionOk="0" h="1600200" w="160020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12"/>
            <p:cNvSpPr/>
            <p:nvPr/>
          </p:nvSpPr>
          <p:spPr>
            <a:xfrm>
              <a:off x="-4259888" y="2479783"/>
              <a:ext cx="4260533" cy="710089"/>
            </a:xfrm>
            <a:custGeom>
              <a:rect b="b" l="l" r="r" t="t"/>
              <a:pathLst>
                <a:path extrusionOk="0" h="285750" w="171450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2"/>
            <p:cNvSpPr/>
            <p:nvPr/>
          </p:nvSpPr>
          <p:spPr>
            <a:xfrm>
              <a:off x="-4259888" y="2290454"/>
              <a:ext cx="4260533" cy="710089"/>
            </a:xfrm>
            <a:custGeom>
              <a:rect b="b" l="l" r="r" t="t"/>
              <a:pathLst>
                <a:path extrusionOk="0" h="285750" w="171450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2"/>
            <p:cNvSpPr/>
            <p:nvPr/>
          </p:nvSpPr>
          <p:spPr>
            <a:xfrm>
              <a:off x="-3722035" y="3185505"/>
              <a:ext cx="3330996" cy="2212255"/>
            </a:xfrm>
            <a:custGeom>
              <a:rect b="b" l="l" r="r" t="t"/>
              <a:pathLst>
                <a:path extrusionOk="0" h="2212255" w="3330996">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12"/>
            <p:cNvSpPr/>
            <p:nvPr/>
          </p:nvSpPr>
          <p:spPr>
            <a:xfrm>
              <a:off x="-695859" y="3147167"/>
              <a:ext cx="719316" cy="2032509"/>
            </a:xfrm>
            <a:custGeom>
              <a:rect b="b" l="l" r="r" t="t"/>
              <a:pathLst>
                <a:path extrusionOk="0" h="817911" w="289463">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12"/>
            <p:cNvSpPr/>
            <p:nvPr/>
          </p:nvSpPr>
          <p:spPr>
            <a:xfrm>
              <a:off x="-3975657" y="2361691"/>
              <a:ext cx="3692462" cy="568071"/>
            </a:xfrm>
            <a:custGeom>
              <a:rect b="b" l="l" r="r" t="t"/>
              <a:pathLst>
                <a:path extrusionOk="0" h="228600" w="148590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31" name="Google Shape;431;p12"/>
          <p:cNvSpPr/>
          <p:nvPr/>
        </p:nvSpPr>
        <p:spPr>
          <a:xfrm>
            <a:off x="5431809" y="2687423"/>
            <a:ext cx="6479720" cy="1742328"/>
          </a:xfrm>
          <a:custGeom>
            <a:rect b="b" l="l" r="r" t="t"/>
            <a:pathLst>
              <a:path extrusionOk="0" h="3383161" w="6479720">
                <a:moveTo>
                  <a:pt x="5549689" y="1344351"/>
                </a:moveTo>
                <a:cubicBezTo>
                  <a:pt x="5594826" y="1344351"/>
                  <a:pt x="5631507" y="1381031"/>
                  <a:pt x="5631507" y="1426169"/>
                </a:cubicBezTo>
                <a:cubicBezTo>
                  <a:pt x="5631507" y="1471402"/>
                  <a:pt x="5594826" y="1507988"/>
                  <a:pt x="5549689" y="1507988"/>
                </a:cubicBezTo>
                <a:cubicBezTo>
                  <a:pt x="5504455" y="1507988"/>
                  <a:pt x="5467870" y="1471307"/>
                  <a:pt x="5467870" y="1426169"/>
                </a:cubicBezTo>
                <a:cubicBezTo>
                  <a:pt x="5467775" y="1381031"/>
                  <a:pt x="5504455" y="1344351"/>
                  <a:pt x="5549689" y="1344351"/>
                </a:cubicBezTo>
                <a:lnTo>
                  <a:pt x="5549689" y="1344351"/>
                </a:lnTo>
                <a:close/>
                <a:moveTo>
                  <a:pt x="242415" y="1144224"/>
                </a:moveTo>
                <a:cubicBezTo>
                  <a:pt x="268452" y="1144224"/>
                  <a:pt x="289643" y="1165320"/>
                  <a:pt x="289643" y="1191452"/>
                </a:cubicBezTo>
                <a:cubicBezTo>
                  <a:pt x="289643" y="1217490"/>
                  <a:pt x="268547" y="1238681"/>
                  <a:pt x="242415" y="1238681"/>
                </a:cubicBezTo>
                <a:cubicBezTo>
                  <a:pt x="216377" y="1238681"/>
                  <a:pt x="195186" y="1217585"/>
                  <a:pt x="195186" y="1191452"/>
                </a:cubicBezTo>
                <a:cubicBezTo>
                  <a:pt x="195186" y="1165320"/>
                  <a:pt x="216282" y="1144224"/>
                  <a:pt x="242415" y="1144224"/>
                </a:cubicBezTo>
                <a:lnTo>
                  <a:pt x="242415" y="1144224"/>
                </a:lnTo>
                <a:close/>
                <a:moveTo>
                  <a:pt x="1113435" y="295915"/>
                </a:moveTo>
                <a:cubicBezTo>
                  <a:pt x="1133771" y="295915"/>
                  <a:pt x="1150305" y="312450"/>
                  <a:pt x="1150305" y="332785"/>
                </a:cubicBezTo>
                <a:cubicBezTo>
                  <a:pt x="1150305" y="353121"/>
                  <a:pt x="1133771" y="369656"/>
                  <a:pt x="1113435" y="369656"/>
                </a:cubicBezTo>
                <a:cubicBezTo>
                  <a:pt x="1093099" y="369656"/>
                  <a:pt x="1076564" y="353121"/>
                  <a:pt x="1076564" y="332785"/>
                </a:cubicBezTo>
                <a:cubicBezTo>
                  <a:pt x="1076564" y="312355"/>
                  <a:pt x="1093004" y="295915"/>
                  <a:pt x="1113435" y="295915"/>
                </a:cubicBezTo>
                <a:lnTo>
                  <a:pt x="1113435" y="295915"/>
                </a:lnTo>
                <a:close/>
                <a:moveTo>
                  <a:pt x="456891" y="585463"/>
                </a:moveTo>
                <a:cubicBezTo>
                  <a:pt x="490151" y="585463"/>
                  <a:pt x="517138" y="612451"/>
                  <a:pt x="517138" y="645710"/>
                </a:cubicBezTo>
                <a:cubicBezTo>
                  <a:pt x="517138" y="678970"/>
                  <a:pt x="490151" y="705958"/>
                  <a:pt x="456891" y="705958"/>
                </a:cubicBezTo>
                <a:cubicBezTo>
                  <a:pt x="423632" y="705958"/>
                  <a:pt x="396644" y="678970"/>
                  <a:pt x="396644" y="645710"/>
                </a:cubicBezTo>
                <a:cubicBezTo>
                  <a:pt x="396644" y="612451"/>
                  <a:pt x="423632" y="585463"/>
                  <a:pt x="456891" y="585463"/>
                </a:cubicBezTo>
                <a:lnTo>
                  <a:pt x="456891" y="585463"/>
                </a:lnTo>
                <a:close/>
                <a:moveTo>
                  <a:pt x="1590852" y="3226556"/>
                </a:moveTo>
                <a:cubicBezTo>
                  <a:pt x="1612423" y="3226556"/>
                  <a:pt x="1629813" y="3244042"/>
                  <a:pt x="1629813" y="3265518"/>
                </a:cubicBezTo>
                <a:cubicBezTo>
                  <a:pt x="1629813" y="3286994"/>
                  <a:pt x="1612328" y="3304479"/>
                  <a:pt x="1590852" y="3304479"/>
                </a:cubicBezTo>
                <a:cubicBezTo>
                  <a:pt x="1569376" y="3304479"/>
                  <a:pt x="1551891" y="3286994"/>
                  <a:pt x="1551891" y="3265518"/>
                </a:cubicBezTo>
                <a:cubicBezTo>
                  <a:pt x="1551891" y="3243946"/>
                  <a:pt x="1569281" y="3226556"/>
                  <a:pt x="1590852" y="3226556"/>
                </a:cubicBezTo>
                <a:lnTo>
                  <a:pt x="1590852" y="3226556"/>
                </a:lnTo>
                <a:close/>
                <a:moveTo>
                  <a:pt x="38961" y="3305239"/>
                </a:moveTo>
                <a:cubicBezTo>
                  <a:pt x="60437" y="3305239"/>
                  <a:pt x="77922" y="3322724"/>
                  <a:pt x="77922" y="3344200"/>
                </a:cubicBezTo>
                <a:cubicBezTo>
                  <a:pt x="77922" y="3365676"/>
                  <a:pt x="60437" y="3383162"/>
                  <a:pt x="38961" y="3383162"/>
                </a:cubicBezTo>
                <a:cubicBezTo>
                  <a:pt x="17485" y="3383162"/>
                  <a:pt x="0" y="3365771"/>
                  <a:pt x="0" y="3344200"/>
                </a:cubicBezTo>
                <a:cubicBezTo>
                  <a:pt x="0" y="3322629"/>
                  <a:pt x="17390" y="3305239"/>
                  <a:pt x="38961" y="3305239"/>
                </a:cubicBezTo>
                <a:lnTo>
                  <a:pt x="38961" y="3305239"/>
                </a:lnTo>
                <a:close/>
                <a:moveTo>
                  <a:pt x="5961061" y="975835"/>
                </a:moveTo>
                <a:cubicBezTo>
                  <a:pt x="5991090" y="975835"/>
                  <a:pt x="6015512" y="1000162"/>
                  <a:pt x="6015512" y="1030286"/>
                </a:cubicBezTo>
                <a:cubicBezTo>
                  <a:pt x="6015512" y="1060314"/>
                  <a:pt x="5991185" y="1084736"/>
                  <a:pt x="5961061" y="1084736"/>
                </a:cubicBezTo>
                <a:cubicBezTo>
                  <a:pt x="5931033" y="1084736"/>
                  <a:pt x="5906611" y="1060409"/>
                  <a:pt x="5906611" y="1030286"/>
                </a:cubicBezTo>
                <a:cubicBezTo>
                  <a:pt x="5906706" y="1000162"/>
                  <a:pt x="5931033" y="975835"/>
                  <a:pt x="5961061" y="975835"/>
                </a:cubicBezTo>
                <a:lnTo>
                  <a:pt x="5961061" y="975835"/>
                </a:lnTo>
                <a:close/>
                <a:moveTo>
                  <a:pt x="6164705" y="1426264"/>
                </a:moveTo>
                <a:cubicBezTo>
                  <a:pt x="6210889" y="1426264"/>
                  <a:pt x="6248234" y="1463705"/>
                  <a:pt x="6248234" y="1509888"/>
                </a:cubicBezTo>
                <a:cubicBezTo>
                  <a:pt x="6248234" y="1556072"/>
                  <a:pt x="6210793" y="1593417"/>
                  <a:pt x="6164705" y="1593417"/>
                </a:cubicBezTo>
                <a:cubicBezTo>
                  <a:pt x="6118522" y="1593417"/>
                  <a:pt x="6081081" y="1555977"/>
                  <a:pt x="6081081" y="1509888"/>
                </a:cubicBezTo>
                <a:cubicBezTo>
                  <a:pt x="6081081" y="1463610"/>
                  <a:pt x="6118522" y="1426264"/>
                  <a:pt x="6164705" y="1426264"/>
                </a:cubicBezTo>
                <a:lnTo>
                  <a:pt x="6164705" y="1426264"/>
                </a:lnTo>
                <a:close/>
                <a:moveTo>
                  <a:pt x="6427076" y="3187310"/>
                </a:moveTo>
                <a:cubicBezTo>
                  <a:pt x="6456154" y="3187310"/>
                  <a:pt x="6479720" y="3210877"/>
                  <a:pt x="6479720" y="3239955"/>
                </a:cubicBezTo>
                <a:cubicBezTo>
                  <a:pt x="6479720" y="3269034"/>
                  <a:pt x="6456154" y="3292600"/>
                  <a:pt x="6427076" y="3292600"/>
                </a:cubicBezTo>
                <a:cubicBezTo>
                  <a:pt x="6397997" y="3292600"/>
                  <a:pt x="6374430" y="3269034"/>
                  <a:pt x="6374430" y="3239955"/>
                </a:cubicBezTo>
                <a:cubicBezTo>
                  <a:pt x="6374430" y="3210877"/>
                  <a:pt x="6397997" y="3187310"/>
                  <a:pt x="6427076" y="3187310"/>
                </a:cubicBezTo>
                <a:lnTo>
                  <a:pt x="6427076" y="3187310"/>
                </a:lnTo>
                <a:close/>
                <a:moveTo>
                  <a:pt x="4438440" y="3270934"/>
                </a:moveTo>
                <a:cubicBezTo>
                  <a:pt x="4464477" y="3270934"/>
                  <a:pt x="4485668" y="3292030"/>
                  <a:pt x="4485668" y="3318163"/>
                </a:cubicBezTo>
                <a:cubicBezTo>
                  <a:pt x="4485668" y="3344200"/>
                  <a:pt x="4464477" y="3365392"/>
                  <a:pt x="4438440" y="3365392"/>
                </a:cubicBezTo>
                <a:cubicBezTo>
                  <a:pt x="4412402" y="3365392"/>
                  <a:pt x="4391211" y="3344200"/>
                  <a:pt x="4391211" y="3318163"/>
                </a:cubicBezTo>
                <a:cubicBezTo>
                  <a:pt x="4391211" y="3292030"/>
                  <a:pt x="4412402" y="3270934"/>
                  <a:pt x="4438440" y="3270934"/>
                </a:cubicBezTo>
                <a:lnTo>
                  <a:pt x="4438440" y="3270934"/>
                </a:lnTo>
                <a:close/>
                <a:moveTo>
                  <a:pt x="5857197" y="3047145"/>
                </a:moveTo>
                <a:cubicBezTo>
                  <a:pt x="5877533" y="3047145"/>
                  <a:pt x="5894067" y="3063680"/>
                  <a:pt x="5894067" y="3084015"/>
                </a:cubicBezTo>
                <a:cubicBezTo>
                  <a:pt x="5894067" y="3104351"/>
                  <a:pt x="5877533" y="3120886"/>
                  <a:pt x="5857197" y="3120886"/>
                </a:cubicBezTo>
                <a:cubicBezTo>
                  <a:pt x="5836861" y="3120886"/>
                  <a:pt x="5820326" y="3104351"/>
                  <a:pt x="5820326" y="3084015"/>
                </a:cubicBezTo>
                <a:cubicBezTo>
                  <a:pt x="5820326" y="3063585"/>
                  <a:pt x="5836861" y="3047145"/>
                  <a:pt x="5857197" y="3047145"/>
                </a:cubicBezTo>
                <a:lnTo>
                  <a:pt x="5857197" y="3047145"/>
                </a:lnTo>
                <a:close/>
                <a:moveTo>
                  <a:pt x="4502678" y="1945398"/>
                </a:moveTo>
                <a:cubicBezTo>
                  <a:pt x="4599036" y="1945398"/>
                  <a:pt x="4677148" y="2023511"/>
                  <a:pt x="4677148" y="2119869"/>
                </a:cubicBezTo>
                <a:cubicBezTo>
                  <a:pt x="4677148" y="2216226"/>
                  <a:pt x="4599036" y="2294339"/>
                  <a:pt x="4502678" y="2294339"/>
                </a:cubicBezTo>
                <a:cubicBezTo>
                  <a:pt x="4406320" y="2294339"/>
                  <a:pt x="4328303" y="2216226"/>
                  <a:pt x="4328303" y="2119869"/>
                </a:cubicBezTo>
                <a:cubicBezTo>
                  <a:pt x="4328303" y="2023416"/>
                  <a:pt x="4406415" y="1945398"/>
                  <a:pt x="4502678" y="1945398"/>
                </a:cubicBezTo>
                <a:lnTo>
                  <a:pt x="4502678" y="1945398"/>
                </a:lnTo>
                <a:close/>
                <a:moveTo>
                  <a:pt x="3918165" y="2096492"/>
                </a:moveTo>
                <a:cubicBezTo>
                  <a:pt x="3938501" y="2096492"/>
                  <a:pt x="3955036" y="2113027"/>
                  <a:pt x="3955036" y="2133363"/>
                </a:cubicBezTo>
                <a:cubicBezTo>
                  <a:pt x="3955036" y="2153699"/>
                  <a:pt x="3938501" y="2170233"/>
                  <a:pt x="3918165" y="2170233"/>
                </a:cubicBezTo>
                <a:cubicBezTo>
                  <a:pt x="3897829" y="2170233"/>
                  <a:pt x="3881294" y="2153699"/>
                  <a:pt x="3881294" y="2133363"/>
                </a:cubicBezTo>
                <a:cubicBezTo>
                  <a:pt x="3881294" y="2112931"/>
                  <a:pt x="3897829" y="2096492"/>
                  <a:pt x="3918165" y="2096492"/>
                </a:cubicBezTo>
                <a:lnTo>
                  <a:pt x="3918165" y="2096492"/>
                </a:lnTo>
                <a:close/>
                <a:moveTo>
                  <a:pt x="3467546" y="3103781"/>
                </a:moveTo>
                <a:cubicBezTo>
                  <a:pt x="3513729" y="3103781"/>
                  <a:pt x="3551170" y="3141222"/>
                  <a:pt x="3551170" y="3187405"/>
                </a:cubicBezTo>
                <a:cubicBezTo>
                  <a:pt x="3551170" y="3233588"/>
                  <a:pt x="3513729" y="3271029"/>
                  <a:pt x="3467546" y="3271029"/>
                </a:cubicBezTo>
                <a:cubicBezTo>
                  <a:pt x="3421362" y="3271029"/>
                  <a:pt x="3383922" y="3233588"/>
                  <a:pt x="3383922" y="3187405"/>
                </a:cubicBezTo>
                <a:cubicBezTo>
                  <a:pt x="3383922" y="3141222"/>
                  <a:pt x="3421362" y="3103781"/>
                  <a:pt x="3467546" y="3103781"/>
                </a:cubicBezTo>
                <a:lnTo>
                  <a:pt x="3467546" y="3103781"/>
                </a:lnTo>
                <a:close/>
                <a:moveTo>
                  <a:pt x="2467479" y="2820505"/>
                </a:moveTo>
                <a:cubicBezTo>
                  <a:pt x="2549392" y="2820505"/>
                  <a:pt x="2615911" y="2886929"/>
                  <a:pt x="2615911" y="2968842"/>
                </a:cubicBezTo>
                <a:cubicBezTo>
                  <a:pt x="2615911" y="3050756"/>
                  <a:pt x="2549487" y="3117275"/>
                  <a:pt x="2467479" y="3117275"/>
                </a:cubicBezTo>
                <a:cubicBezTo>
                  <a:pt x="2385565" y="3117275"/>
                  <a:pt x="2319046" y="3050851"/>
                  <a:pt x="2319046" y="2968842"/>
                </a:cubicBezTo>
                <a:cubicBezTo>
                  <a:pt x="2319046" y="2886929"/>
                  <a:pt x="2385470" y="2820505"/>
                  <a:pt x="2467479" y="2820505"/>
                </a:cubicBezTo>
                <a:lnTo>
                  <a:pt x="2467479" y="2820505"/>
                </a:lnTo>
                <a:close/>
                <a:moveTo>
                  <a:pt x="2258799" y="2158450"/>
                </a:moveTo>
                <a:cubicBezTo>
                  <a:pt x="2292058" y="2158450"/>
                  <a:pt x="2319046" y="2185437"/>
                  <a:pt x="2319046" y="2218697"/>
                </a:cubicBezTo>
                <a:cubicBezTo>
                  <a:pt x="2319046" y="2251956"/>
                  <a:pt x="2292058" y="2278944"/>
                  <a:pt x="2258799" y="2278944"/>
                </a:cubicBezTo>
                <a:cubicBezTo>
                  <a:pt x="2225539" y="2278944"/>
                  <a:pt x="2198551" y="2251956"/>
                  <a:pt x="2198551" y="2218697"/>
                </a:cubicBezTo>
                <a:cubicBezTo>
                  <a:pt x="2198551" y="2185437"/>
                  <a:pt x="2225539" y="2158450"/>
                  <a:pt x="2258799" y="2158450"/>
                </a:cubicBezTo>
                <a:lnTo>
                  <a:pt x="2258799" y="2158450"/>
                </a:lnTo>
                <a:close/>
                <a:moveTo>
                  <a:pt x="2737071" y="1070292"/>
                </a:moveTo>
                <a:cubicBezTo>
                  <a:pt x="2777932" y="1070292"/>
                  <a:pt x="2811002" y="1103457"/>
                  <a:pt x="2811002" y="1144318"/>
                </a:cubicBezTo>
                <a:cubicBezTo>
                  <a:pt x="2811002" y="1185180"/>
                  <a:pt x="2777838" y="1218250"/>
                  <a:pt x="2737071" y="1218250"/>
                </a:cubicBezTo>
                <a:cubicBezTo>
                  <a:pt x="2696209" y="1218250"/>
                  <a:pt x="2663140" y="1185085"/>
                  <a:pt x="2663140" y="1144318"/>
                </a:cubicBezTo>
                <a:cubicBezTo>
                  <a:pt x="2663045" y="1103362"/>
                  <a:pt x="2696209" y="1070292"/>
                  <a:pt x="2737071" y="1070292"/>
                </a:cubicBezTo>
                <a:lnTo>
                  <a:pt x="2737071" y="1070292"/>
                </a:lnTo>
                <a:close/>
                <a:moveTo>
                  <a:pt x="2185913" y="0"/>
                </a:moveTo>
                <a:cubicBezTo>
                  <a:pt x="2231146" y="0"/>
                  <a:pt x="2267731" y="36680"/>
                  <a:pt x="2267731" y="81818"/>
                </a:cubicBezTo>
                <a:cubicBezTo>
                  <a:pt x="2267731" y="127051"/>
                  <a:pt x="2231051" y="163637"/>
                  <a:pt x="2185913" y="163637"/>
                </a:cubicBezTo>
                <a:cubicBezTo>
                  <a:pt x="2140680" y="163637"/>
                  <a:pt x="2104094" y="126956"/>
                  <a:pt x="2104094" y="81818"/>
                </a:cubicBezTo>
                <a:cubicBezTo>
                  <a:pt x="2104094" y="36586"/>
                  <a:pt x="2140680" y="0"/>
                  <a:pt x="2185913" y="0"/>
                </a:cubicBezTo>
                <a:lnTo>
                  <a:pt x="2185913" y="0"/>
                </a:lnTo>
                <a:close/>
                <a:moveTo>
                  <a:pt x="2151323" y="491006"/>
                </a:moveTo>
                <a:cubicBezTo>
                  <a:pt x="2177360" y="491006"/>
                  <a:pt x="2198551" y="512102"/>
                  <a:pt x="2198551" y="538234"/>
                </a:cubicBezTo>
                <a:cubicBezTo>
                  <a:pt x="2198551" y="564272"/>
                  <a:pt x="2177360" y="585463"/>
                  <a:pt x="2151323" y="585463"/>
                </a:cubicBezTo>
                <a:cubicBezTo>
                  <a:pt x="2125285" y="585463"/>
                  <a:pt x="2104094" y="564367"/>
                  <a:pt x="2104094" y="538234"/>
                </a:cubicBezTo>
                <a:cubicBezTo>
                  <a:pt x="2104094" y="512197"/>
                  <a:pt x="2125190" y="491006"/>
                  <a:pt x="2151323" y="491006"/>
                </a:cubicBezTo>
                <a:lnTo>
                  <a:pt x="2151323" y="491006"/>
                </a:lnTo>
                <a:close/>
                <a:moveTo>
                  <a:pt x="2663045" y="1426264"/>
                </a:moveTo>
                <a:cubicBezTo>
                  <a:pt x="2689082" y="1426264"/>
                  <a:pt x="2710273" y="1447456"/>
                  <a:pt x="2710273" y="1473493"/>
                </a:cubicBezTo>
                <a:cubicBezTo>
                  <a:pt x="2710273" y="1499530"/>
                  <a:pt x="2689082" y="1520722"/>
                  <a:pt x="2663045" y="1520722"/>
                </a:cubicBezTo>
                <a:cubicBezTo>
                  <a:pt x="2636912" y="1520722"/>
                  <a:pt x="2615816" y="1499530"/>
                  <a:pt x="2615816" y="1473493"/>
                </a:cubicBezTo>
                <a:cubicBezTo>
                  <a:pt x="2615816" y="1447361"/>
                  <a:pt x="2637007" y="1426264"/>
                  <a:pt x="2663045" y="1426264"/>
                </a:cubicBezTo>
                <a:lnTo>
                  <a:pt x="2663045" y="1426264"/>
                </a:lnTo>
                <a:close/>
                <a:moveTo>
                  <a:pt x="3374799" y="2224209"/>
                </a:moveTo>
                <a:cubicBezTo>
                  <a:pt x="3411099" y="2224209"/>
                  <a:pt x="3440558" y="2194750"/>
                  <a:pt x="3440558" y="2158450"/>
                </a:cubicBezTo>
                <a:cubicBezTo>
                  <a:pt x="3440558" y="2122149"/>
                  <a:pt x="3411099" y="2092691"/>
                  <a:pt x="3374799" y="2092691"/>
                </a:cubicBezTo>
                <a:cubicBezTo>
                  <a:pt x="3338499" y="2092691"/>
                  <a:pt x="3309040" y="2122149"/>
                  <a:pt x="3309040" y="2158450"/>
                </a:cubicBezTo>
                <a:cubicBezTo>
                  <a:pt x="3309040" y="2194750"/>
                  <a:pt x="3338499" y="2224209"/>
                  <a:pt x="3374799" y="2224209"/>
                </a:cubicBezTo>
                <a:lnTo>
                  <a:pt x="3374799" y="2224209"/>
                </a:lnTo>
                <a:close/>
                <a:moveTo>
                  <a:pt x="4281074" y="2505679"/>
                </a:moveTo>
                <a:cubicBezTo>
                  <a:pt x="4307112" y="2505679"/>
                  <a:pt x="4328303" y="2526776"/>
                  <a:pt x="4328303" y="2552908"/>
                </a:cubicBezTo>
                <a:cubicBezTo>
                  <a:pt x="4328303" y="2579041"/>
                  <a:pt x="4307112" y="2600137"/>
                  <a:pt x="4281074" y="2600137"/>
                </a:cubicBezTo>
                <a:cubicBezTo>
                  <a:pt x="4255037" y="2600137"/>
                  <a:pt x="4233846" y="2579041"/>
                  <a:pt x="4233846" y="2552908"/>
                </a:cubicBezTo>
                <a:cubicBezTo>
                  <a:pt x="4233846" y="2526776"/>
                  <a:pt x="4255037" y="2505679"/>
                  <a:pt x="4281074" y="2505679"/>
                </a:cubicBezTo>
                <a:lnTo>
                  <a:pt x="4281074" y="2505679"/>
                </a:lnTo>
                <a:close/>
                <a:moveTo>
                  <a:pt x="5096313" y="2820505"/>
                </a:moveTo>
                <a:cubicBezTo>
                  <a:pt x="5141546" y="2820505"/>
                  <a:pt x="5178132" y="2857185"/>
                  <a:pt x="5178132" y="2902323"/>
                </a:cubicBezTo>
                <a:cubicBezTo>
                  <a:pt x="5178132" y="2947556"/>
                  <a:pt x="5141451" y="2984142"/>
                  <a:pt x="5096313" y="2984142"/>
                </a:cubicBezTo>
                <a:cubicBezTo>
                  <a:pt x="5051175" y="2984142"/>
                  <a:pt x="5014495" y="2947461"/>
                  <a:pt x="5014495" y="2902323"/>
                </a:cubicBezTo>
                <a:cubicBezTo>
                  <a:pt x="5014495" y="2857090"/>
                  <a:pt x="5051175" y="2820505"/>
                  <a:pt x="5096313" y="2820505"/>
                </a:cubicBezTo>
                <a:lnTo>
                  <a:pt x="5096313" y="2820505"/>
                </a:lnTo>
                <a:close/>
                <a:moveTo>
                  <a:pt x="5906706" y="2049834"/>
                </a:moveTo>
                <a:cubicBezTo>
                  <a:pt x="6003063" y="2049834"/>
                  <a:pt x="6081081" y="2127946"/>
                  <a:pt x="6081081" y="2224304"/>
                </a:cubicBezTo>
                <a:cubicBezTo>
                  <a:pt x="6081081" y="2320662"/>
                  <a:pt x="6002969" y="2398679"/>
                  <a:pt x="5906706" y="2398679"/>
                </a:cubicBezTo>
                <a:cubicBezTo>
                  <a:pt x="5810348" y="2398679"/>
                  <a:pt x="5732236" y="2320566"/>
                  <a:pt x="5732236" y="2224304"/>
                </a:cubicBezTo>
                <a:cubicBezTo>
                  <a:pt x="5732236" y="2127946"/>
                  <a:pt x="5810348" y="2049834"/>
                  <a:pt x="5906706" y="2049834"/>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12"/>
          <p:cNvSpPr/>
          <p:nvPr/>
        </p:nvSpPr>
        <p:spPr>
          <a:xfrm>
            <a:off x="7010922" y="4926841"/>
            <a:ext cx="5020670" cy="135003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12"/>
          <p:cNvSpPr/>
          <p:nvPr/>
        </p:nvSpPr>
        <p:spPr>
          <a:xfrm>
            <a:off x="0" y="1"/>
            <a:ext cx="12194349" cy="1955241"/>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12"/>
          <p:cNvSpPr/>
          <p:nvPr/>
        </p:nvSpPr>
        <p:spPr>
          <a:xfrm>
            <a:off x="0" y="1480821"/>
            <a:ext cx="12194349" cy="575051"/>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12"/>
          <p:cNvSpPr/>
          <p:nvPr/>
        </p:nvSpPr>
        <p:spPr>
          <a:xfrm>
            <a:off x="0" y="594064"/>
            <a:ext cx="12194533" cy="848611"/>
          </a:xfrm>
          <a:custGeom>
            <a:rect b="b" l="l" r="r" t="t"/>
            <a:pathLst>
              <a:path extrusionOk="0" h="850738" w="6860497">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12"/>
          <p:cNvSpPr/>
          <p:nvPr/>
        </p:nvSpPr>
        <p:spPr>
          <a:xfrm>
            <a:off x="0" y="192306"/>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12"/>
          <p:cNvSpPr/>
          <p:nvPr/>
        </p:nvSpPr>
        <p:spPr>
          <a:xfrm>
            <a:off x="0" y="0"/>
            <a:ext cx="12194349" cy="104429"/>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12"/>
          <p:cNvSpPr/>
          <p:nvPr/>
        </p:nvSpPr>
        <p:spPr>
          <a:xfrm>
            <a:off x="0" y="1841998"/>
            <a:ext cx="12194349" cy="331109"/>
          </a:xfrm>
          <a:custGeom>
            <a:rect b="b" l="l" r="r" t="t"/>
            <a:pathLst>
              <a:path extrusionOk="0" h="331939" w="6860393">
                <a:moveTo>
                  <a:pt x="6860394" y="29555"/>
                </a:moveTo>
                <a:lnTo>
                  <a:pt x="6860394" y="165466"/>
                </a:lnTo>
                <a:cubicBezTo>
                  <a:pt x="6643415" y="140074"/>
                  <a:pt x="6414468" y="213961"/>
                  <a:pt x="6183231" y="255796"/>
                </a:cubicBezTo>
                <a:cubicBezTo>
                  <a:pt x="5687353" y="345398"/>
                  <a:pt x="5389514" y="270678"/>
                  <a:pt x="4926417" y="289097"/>
                </a:cubicBezTo>
                <a:cubicBezTo>
                  <a:pt x="4511190" y="305540"/>
                  <a:pt x="4097317" y="311368"/>
                  <a:pt x="3684692" y="329059"/>
                </a:cubicBezTo>
                <a:lnTo>
                  <a:pt x="3625895" y="330828"/>
                </a:lnTo>
                <a:cubicBezTo>
                  <a:pt x="3279248" y="341235"/>
                  <a:pt x="3038750" y="275464"/>
                  <a:pt x="2717496" y="261936"/>
                </a:cubicBezTo>
                <a:cubicBezTo>
                  <a:pt x="2579399" y="256317"/>
                  <a:pt x="2441615" y="251633"/>
                  <a:pt x="2303414" y="249344"/>
                </a:cubicBezTo>
                <a:cubicBezTo>
                  <a:pt x="2081335" y="246950"/>
                  <a:pt x="1867895" y="254443"/>
                  <a:pt x="1646336" y="264954"/>
                </a:cubicBezTo>
                <a:cubicBezTo>
                  <a:pt x="1522705" y="272135"/>
                  <a:pt x="1403757" y="287537"/>
                  <a:pt x="1282207" y="295237"/>
                </a:cubicBezTo>
                <a:cubicBezTo>
                  <a:pt x="818797" y="324480"/>
                  <a:pt x="412104" y="176601"/>
                  <a:pt x="0" y="178995"/>
                </a:cubicBezTo>
                <a:lnTo>
                  <a:pt x="0" y="0"/>
                </a:lnTo>
                <a:cubicBezTo>
                  <a:pt x="146942" y="5203"/>
                  <a:pt x="299712" y="21854"/>
                  <a:pt x="517524" y="51617"/>
                </a:cubicBezTo>
                <a:cubicBezTo>
                  <a:pt x="1049409" y="124256"/>
                  <a:pt x="1372016" y="69621"/>
                  <a:pt x="1888083" y="68684"/>
                </a:cubicBezTo>
                <a:cubicBezTo>
                  <a:pt x="2239101" y="66499"/>
                  <a:pt x="2695121" y="18836"/>
                  <a:pt x="3024076" y="42355"/>
                </a:cubicBezTo>
                <a:cubicBezTo>
                  <a:pt x="3309428" y="61816"/>
                  <a:pt x="3580729" y="71390"/>
                  <a:pt x="3866809" y="60255"/>
                </a:cubicBezTo>
                <a:cubicBezTo>
                  <a:pt x="4198262" y="47350"/>
                  <a:pt x="4433349" y="58485"/>
                  <a:pt x="4761263" y="71598"/>
                </a:cubicBezTo>
                <a:cubicBezTo>
                  <a:pt x="5117276" y="76281"/>
                  <a:pt x="5475681" y="129979"/>
                  <a:pt x="5820767" y="125296"/>
                </a:cubicBezTo>
                <a:cubicBezTo>
                  <a:pt x="6242237" y="119677"/>
                  <a:pt x="6528525" y="-23103"/>
                  <a:pt x="6860394" y="29555"/>
                </a:cubicBezTo>
                <a:close/>
              </a:path>
            </a:pathLst>
          </a:custGeom>
          <a:solidFill>
            <a:srgbClr val="FDE3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12"/>
          <p:cNvSpPr/>
          <p:nvPr/>
        </p:nvSpPr>
        <p:spPr>
          <a:xfrm>
            <a:off x="372764" y="5334959"/>
            <a:ext cx="4193098" cy="1343044"/>
          </a:xfrm>
          <a:custGeom>
            <a:rect b="b" l="l" r="r" t="t"/>
            <a:pathLst>
              <a:path extrusionOk="0" h="1091906" w="3409023">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12"/>
          <p:cNvSpPr/>
          <p:nvPr/>
        </p:nvSpPr>
        <p:spPr>
          <a:xfrm>
            <a:off x="1042168" y="5454336"/>
            <a:ext cx="1356946" cy="364779"/>
          </a:xfrm>
          <a:custGeom>
            <a:rect b="b" l="l" r="r" t="t"/>
            <a:pathLst>
              <a:path extrusionOk="0" h="296568" w="1103208">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12"/>
          <p:cNvSpPr/>
          <p:nvPr/>
        </p:nvSpPr>
        <p:spPr>
          <a:xfrm>
            <a:off x="723093" y="4901251"/>
            <a:ext cx="2301155" cy="785698"/>
          </a:xfrm>
          <a:custGeom>
            <a:rect b="b" l="l" r="r" t="t"/>
            <a:pathLst>
              <a:path extrusionOk="0" h="638779" w="1870858">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12"/>
          <p:cNvSpPr/>
          <p:nvPr/>
        </p:nvSpPr>
        <p:spPr>
          <a:xfrm>
            <a:off x="2996742" y="5743141"/>
            <a:ext cx="1356946" cy="364779"/>
          </a:xfrm>
          <a:custGeom>
            <a:rect b="b" l="l" r="r" t="t"/>
            <a:pathLst>
              <a:path extrusionOk="0" h="296568" w="1103208">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3" name="Google Shape;443;p12"/>
          <p:cNvSpPr/>
          <p:nvPr/>
        </p:nvSpPr>
        <p:spPr>
          <a:xfrm>
            <a:off x="2710132" y="4941931"/>
            <a:ext cx="1356941" cy="1139369"/>
          </a:xfrm>
          <a:custGeom>
            <a:rect b="b" l="l" r="r" t="t"/>
            <a:pathLst>
              <a:path extrusionOk="0" h="926316" w="1103204">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4" name="Google Shape;444;p12"/>
          <p:cNvSpPr/>
          <p:nvPr/>
        </p:nvSpPr>
        <p:spPr>
          <a:xfrm>
            <a:off x="2793215" y="4960674"/>
            <a:ext cx="1273864" cy="1120545"/>
          </a:xfrm>
          <a:custGeom>
            <a:rect b="b" l="l" r="r" t="t"/>
            <a:pathLst>
              <a:path extrusionOk="0" h="911012" w="1035662">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12"/>
          <p:cNvSpPr/>
          <p:nvPr/>
        </p:nvSpPr>
        <p:spPr>
          <a:xfrm>
            <a:off x="2791022" y="4941931"/>
            <a:ext cx="1195177" cy="316753"/>
          </a:xfrm>
          <a:custGeom>
            <a:rect b="b" l="l" r="r" t="t"/>
            <a:pathLst>
              <a:path extrusionOk="0" h="257523" w="971689">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6" name="Google Shape;446;p12"/>
          <p:cNvSpPr/>
          <p:nvPr/>
        </p:nvSpPr>
        <p:spPr>
          <a:xfrm>
            <a:off x="1779570" y="6088778"/>
            <a:ext cx="1214733" cy="123721"/>
          </a:xfrm>
          <a:custGeom>
            <a:rect b="b" l="l" r="r" t="t"/>
            <a:pathLst>
              <a:path extrusionOk="0" h="100586" w="987588">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47" name="Google Shape;447;p12"/>
          <p:cNvGrpSpPr/>
          <p:nvPr/>
        </p:nvGrpSpPr>
        <p:grpSpPr>
          <a:xfrm rot="-567658">
            <a:off x="1936837" y="4975464"/>
            <a:ext cx="1015877" cy="1213593"/>
            <a:chOff x="12650622" y="-224128"/>
            <a:chExt cx="1467358" cy="1752944"/>
          </a:xfrm>
        </p:grpSpPr>
        <p:sp>
          <p:nvSpPr>
            <p:cNvPr id="448" name="Google Shape;448;p12"/>
            <p:cNvSpPr/>
            <p:nvPr/>
          </p:nvSpPr>
          <p:spPr>
            <a:xfrm>
              <a:off x="13571194" y="819966"/>
              <a:ext cx="332853" cy="431863"/>
            </a:xfrm>
            <a:custGeom>
              <a:rect b="b" l="l" r="r" t="t"/>
              <a:pathLst>
                <a:path extrusionOk="0" h="431863" w="323945">
                  <a:moveTo>
                    <a:pt x="0" y="431863"/>
                  </a:moveTo>
                  <a:lnTo>
                    <a:pt x="323945" y="0"/>
                  </a:lnTo>
                  <a:cubicBezTo>
                    <a:pt x="320135" y="102870"/>
                    <a:pt x="283940" y="194215"/>
                    <a:pt x="235172" y="278606"/>
                  </a:cubicBez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2"/>
            <p:cNvSpPr/>
            <p:nvPr/>
          </p:nvSpPr>
          <p:spPr>
            <a:xfrm>
              <a:off x="13532073" y="-140916"/>
              <a:ext cx="585906" cy="902398"/>
            </a:xfrm>
            <a:custGeom>
              <a:rect b="b" l="l" r="r" t="t"/>
              <a:pathLst>
                <a:path extrusionOk="0" h="902398" w="570225">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12"/>
            <p:cNvSpPr/>
            <p:nvPr/>
          </p:nvSpPr>
          <p:spPr>
            <a:xfrm>
              <a:off x="12650622" y="496021"/>
              <a:ext cx="1254098" cy="1032795"/>
            </a:xfrm>
            <a:custGeom>
              <a:rect b="b" l="l" r="r" t="t"/>
              <a:pathLst>
                <a:path extrusionOk="0" h="1032795" w="1220533">
                  <a:moveTo>
                    <a:pt x="0" y="887254"/>
                  </a:moveTo>
                  <a:lnTo>
                    <a:pt x="525780" y="0"/>
                  </a:lnTo>
                  <a:lnTo>
                    <a:pt x="1220533" y="323945"/>
                  </a:lnTo>
                  <a:lnTo>
                    <a:pt x="816864" y="1032795"/>
                  </a:lnTo>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12"/>
            <p:cNvSpPr/>
            <p:nvPr/>
          </p:nvSpPr>
          <p:spPr>
            <a:xfrm>
              <a:off x="12786560" y="647373"/>
              <a:ext cx="948550" cy="804291"/>
            </a:xfrm>
            <a:custGeom>
              <a:rect b="b" l="l" r="r" t="t"/>
              <a:pathLst>
                <a:path extrusionOk="0" h="804291" w="923163">
                  <a:moveTo>
                    <a:pt x="0" y="747331"/>
                  </a:moveTo>
                  <a:lnTo>
                    <a:pt x="440150" y="0"/>
                  </a:lnTo>
                  <a:lnTo>
                    <a:pt x="923163" y="225171"/>
                  </a:lnTo>
                  <a:lnTo>
                    <a:pt x="592074" y="804291"/>
                  </a:ln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12"/>
            <p:cNvSpPr/>
            <p:nvPr/>
          </p:nvSpPr>
          <p:spPr>
            <a:xfrm>
              <a:off x="13238484" y="647373"/>
              <a:ext cx="496295" cy="297262"/>
            </a:xfrm>
            <a:custGeom>
              <a:rect b="b" l="l" r="r" t="t"/>
              <a:pathLst>
                <a:path extrusionOk="0" h="297262" w="483012">
                  <a:moveTo>
                    <a:pt x="0" y="0"/>
                  </a:moveTo>
                  <a:cubicBezTo>
                    <a:pt x="137541" y="277463"/>
                    <a:pt x="295370" y="379571"/>
                    <a:pt x="483013" y="225171"/>
                  </a:cubicBezTo>
                  <a:lnTo>
                    <a:pt x="0" y="0"/>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12"/>
            <p:cNvSpPr/>
            <p:nvPr/>
          </p:nvSpPr>
          <p:spPr>
            <a:xfrm>
              <a:off x="13399264" y="-224128"/>
              <a:ext cx="713523" cy="979895"/>
            </a:xfrm>
            <a:custGeom>
              <a:rect b="b" l="l" r="r" t="t"/>
              <a:pathLst>
                <a:path extrusionOk="0" h="979895" w="694426">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54" name="Google Shape;454;p12"/>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455" name="Google Shape;455;p12"/>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56" name="Google Shape;456;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57" name="Shape 457"/>
        <p:cNvGrpSpPr/>
        <p:nvPr/>
      </p:nvGrpSpPr>
      <p:grpSpPr>
        <a:xfrm>
          <a:off x="0" y="0"/>
          <a:ext cx="0" cy="0"/>
          <a:chOff x="0" y="0"/>
          <a:chExt cx="0" cy="0"/>
        </a:xfrm>
      </p:grpSpPr>
      <p:grpSp>
        <p:nvGrpSpPr>
          <p:cNvPr id="458" name="Google Shape;458;p13"/>
          <p:cNvGrpSpPr/>
          <p:nvPr/>
        </p:nvGrpSpPr>
        <p:grpSpPr>
          <a:xfrm flipH="1">
            <a:off x="-6006" y="1"/>
            <a:ext cx="12198272" cy="6919414"/>
            <a:chOff x="-266" y="1"/>
            <a:chExt cx="12198272" cy="6919414"/>
          </a:xfrm>
        </p:grpSpPr>
        <p:sp>
          <p:nvSpPr>
            <p:cNvPr id="459" name="Google Shape;459;p13"/>
            <p:cNvSpPr/>
            <p:nvPr/>
          </p:nvSpPr>
          <p:spPr>
            <a:xfrm>
              <a:off x="0" y="1"/>
              <a:ext cx="12194349" cy="6843242"/>
            </a:xfrm>
            <a:custGeom>
              <a:rect b="b" l="l" r="r" t="t"/>
              <a:pathLst>
                <a:path extrusionOk="0" h="6860393" w="6860393">
                  <a:moveTo>
                    <a:pt x="0" y="0"/>
                  </a:moveTo>
                  <a:lnTo>
                    <a:pt x="6860394" y="0"/>
                  </a:lnTo>
                  <a:lnTo>
                    <a:pt x="6860394" y="6860394"/>
                  </a:lnTo>
                  <a:lnTo>
                    <a:pt x="0" y="6860394"/>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0" name="Google Shape;460;p13"/>
            <p:cNvSpPr/>
            <p:nvPr/>
          </p:nvSpPr>
          <p:spPr>
            <a:xfrm>
              <a:off x="0" y="1691673"/>
              <a:ext cx="12197820" cy="3450373"/>
            </a:xfrm>
            <a:custGeom>
              <a:rect b="b" l="l" r="r" t="t"/>
              <a:pathLst>
                <a:path extrusionOk="0" h="3450373" w="6852708">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1" name="Google Shape;461;p13"/>
            <p:cNvSpPr/>
            <p:nvPr/>
          </p:nvSpPr>
          <p:spPr>
            <a:xfrm>
              <a:off x="0" y="2501215"/>
              <a:ext cx="12192000" cy="2450425"/>
            </a:xfrm>
            <a:custGeom>
              <a:rect b="b" l="l" r="r" t="t"/>
              <a:pathLst>
                <a:path extrusionOk="0" h="2450425" w="12192000">
                  <a:moveTo>
                    <a:pt x="10320120" y="0"/>
                  </a:moveTo>
                  <a:cubicBezTo>
                    <a:pt x="10624729" y="0"/>
                    <a:pt x="10874951" y="232315"/>
                    <a:pt x="10903526" y="529400"/>
                  </a:cubicBezTo>
                  <a:cubicBezTo>
                    <a:pt x="10971534" y="483299"/>
                    <a:pt x="11053735" y="456343"/>
                    <a:pt x="11142127" y="456343"/>
                  </a:cubicBezTo>
                  <a:cubicBezTo>
                    <a:pt x="11351772" y="456343"/>
                    <a:pt x="11526080" y="607695"/>
                    <a:pt x="11561703" y="807149"/>
                  </a:cubicBezTo>
                  <a:cubicBezTo>
                    <a:pt x="11577229" y="806005"/>
                    <a:pt x="11592850" y="805339"/>
                    <a:pt x="11608662" y="805339"/>
                  </a:cubicBezTo>
                  <a:cubicBezTo>
                    <a:pt x="11846025" y="805339"/>
                    <a:pt x="12050907" y="944309"/>
                    <a:pt x="12146443" y="1145381"/>
                  </a:cubicBezTo>
                  <a:lnTo>
                    <a:pt x="12192000" y="1130542"/>
                  </a:lnTo>
                  <a:lnTo>
                    <a:pt x="12192000" y="1921112"/>
                  </a:lnTo>
                  <a:lnTo>
                    <a:pt x="12156587" y="1910358"/>
                  </a:lnTo>
                  <a:cubicBezTo>
                    <a:pt x="12107628" y="1890117"/>
                    <a:pt x="12063385" y="1860804"/>
                    <a:pt x="12025952" y="1824514"/>
                  </a:cubicBezTo>
                  <a:cubicBezTo>
                    <a:pt x="11918510" y="1930241"/>
                    <a:pt x="11771158" y="1995487"/>
                    <a:pt x="11608566" y="1995487"/>
                  </a:cubicBezTo>
                  <a:cubicBezTo>
                    <a:pt x="11438545" y="1995487"/>
                    <a:pt x="11285097" y="1924241"/>
                    <a:pt x="11176703" y="1809845"/>
                  </a:cubicBezTo>
                  <a:cubicBezTo>
                    <a:pt x="11066975" y="2031206"/>
                    <a:pt x="10838756" y="2183416"/>
                    <a:pt x="10575009" y="2183416"/>
                  </a:cubicBezTo>
                  <a:cubicBezTo>
                    <a:pt x="10332121" y="2183416"/>
                    <a:pt x="10119428" y="2054352"/>
                    <a:pt x="10001604" y="1861090"/>
                  </a:cubicBezTo>
                  <a:cubicBezTo>
                    <a:pt x="9970647" y="1867091"/>
                    <a:pt x="9938644" y="1870234"/>
                    <a:pt x="9905877" y="1870234"/>
                  </a:cubicBezTo>
                  <a:cubicBezTo>
                    <a:pt x="9901782" y="1870234"/>
                    <a:pt x="9897686" y="1870139"/>
                    <a:pt x="9893590" y="1870043"/>
                  </a:cubicBezTo>
                  <a:cubicBezTo>
                    <a:pt x="9880731" y="2054471"/>
                    <a:pt x="9779878" y="2214640"/>
                    <a:pt x="9632725" y="2308831"/>
                  </a:cubicBezTo>
                  <a:lnTo>
                    <a:pt x="9617974" y="2316444"/>
                  </a:lnTo>
                  <a:lnTo>
                    <a:pt x="9035309" y="2316444"/>
                  </a:lnTo>
                  <a:lnTo>
                    <a:pt x="9023338" y="2310328"/>
                  </a:lnTo>
                  <a:cubicBezTo>
                    <a:pt x="8877003" y="2217672"/>
                    <a:pt x="8775927" y="2059996"/>
                    <a:pt x="8760687" y="1877949"/>
                  </a:cubicBezTo>
                  <a:cubicBezTo>
                    <a:pt x="8749638" y="1878711"/>
                    <a:pt x="8738589" y="1879092"/>
                    <a:pt x="8727349" y="1879092"/>
                  </a:cubicBezTo>
                  <a:cubicBezTo>
                    <a:pt x="8684106" y="1879092"/>
                    <a:pt x="8642196" y="1873377"/>
                    <a:pt x="8602381" y="1862614"/>
                  </a:cubicBezTo>
                  <a:cubicBezTo>
                    <a:pt x="8540945" y="2058829"/>
                    <a:pt x="8357684" y="2201228"/>
                    <a:pt x="8141180" y="2201228"/>
                  </a:cubicBezTo>
                  <a:cubicBezTo>
                    <a:pt x="7922010" y="2201228"/>
                    <a:pt x="7736940" y="2055304"/>
                    <a:pt x="7677789" y="1855279"/>
                  </a:cubicBezTo>
                  <a:cubicBezTo>
                    <a:pt x="7611210" y="1893189"/>
                    <a:pt x="7534247" y="1914906"/>
                    <a:pt x="7452142" y="1914906"/>
                  </a:cubicBezTo>
                  <a:cubicBezTo>
                    <a:pt x="7312600" y="1914906"/>
                    <a:pt x="7187728" y="1852232"/>
                    <a:pt x="7104003" y="1753552"/>
                  </a:cubicBezTo>
                  <a:cubicBezTo>
                    <a:pt x="7084382" y="1797082"/>
                    <a:pt x="7058664" y="1837373"/>
                    <a:pt x="7027994" y="1873282"/>
                  </a:cubicBezTo>
                  <a:cubicBezTo>
                    <a:pt x="7015230" y="1965913"/>
                    <a:pt x="6969129" y="2047899"/>
                    <a:pt x="6902181" y="2106728"/>
                  </a:cubicBezTo>
                  <a:lnTo>
                    <a:pt x="6854081" y="2142036"/>
                  </a:lnTo>
                  <a:lnTo>
                    <a:pt x="6825018" y="2195581"/>
                  </a:lnTo>
                  <a:cubicBezTo>
                    <a:pt x="6725687" y="2342609"/>
                    <a:pt x="6557473" y="2439276"/>
                    <a:pt x="6366681" y="2439276"/>
                  </a:cubicBezTo>
                  <a:cubicBezTo>
                    <a:pt x="6214048" y="2439276"/>
                    <a:pt x="6075864" y="2377409"/>
                    <a:pt x="5975839" y="2277384"/>
                  </a:cubicBezTo>
                  <a:lnTo>
                    <a:pt x="5933753" y="2226376"/>
                  </a:lnTo>
                  <a:lnTo>
                    <a:pt x="5877214" y="2198628"/>
                  </a:lnTo>
                  <a:cubicBezTo>
                    <a:pt x="5781474" y="2140543"/>
                    <a:pt x="5713429" y="2041386"/>
                    <a:pt x="5697474" y="1925598"/>
                  </a:cubicBezTo>
                  <a:cubicBezTo>
                    <a:pt x="5666804" y="1889689"/>
                    <a:pt x="5641087" y="1849398"/>
                    <a:pt x="5621465" y="1805868"/>
                  </a:cubicBezTo>
                  <a:cubicBezTo>
                    <a:pt x="5537740" y="1904548"/>
                    <a:pt x="5412868" y="1967222"/>
                    <a:pt x="5273327" y="1967222"/>
                  </a:cubicBezTo>
                  <a:cubicBezTo>
                    <a:pt x="5191221" y="1967222"/>
                    <a:pt x="5114259" y="1945505"/>
                    <a:pt x="5047679" y="1907595"/>
                  </a:cubicBezTo>
                  <a:cubicBezTo>
                    <a:pt x="4988528" y="2107620"/>
                    <a:pt x="4803459" y="2253544"/>
                    <a:pt x="4584288" y="2253544"/>
                  </a:cubicBezTo>
                  <a:cubicBezTo>
                    <a:pt x="4367785" y="2253544"/>
                    <a:pt x="4184523" y="2111145"/>
                    <a:pt x="4123087" y="1914930"/>
                  </a:cubicBezTo>
                  <a:cubicBezTo>
                    <a:pt x="4083272" y="1925693"/>
                    <a:pt x="4041362" y="1931408"/>
                    <a:pt x="3998119" y="1931408"/>
                  </a:cubicBezTo>
                  <a:cubicBezTo>
                    <a:pt x="3986879" y="1931408"/>
                    <a:pt x="3975830" y="1931027"/>
                    <a:pt x="3964781" y="1930265"/>
                  </a:cubicBezTo>
                  <a:cubicBezTo>
                    <a:pt x="3940397" y="2221540"/>
                    <a:pt x="3696272" y="2450425"/>
                    <a:pt x="3398615" y="2450425"/>
                  </a:cubicBezTo>
                  <a:cubicBezTo>
                    <a:pt x="3098292" y="2450425"/>
                    <a:pt x="2852452" y="2217444"/>
                    <a:pt x="2831878" y="1922359"/>
                  </a:cubicBezTo>
                  <a:cubicBezTo>
                    <a:pt x="2827782" y="1922455"/>
                    <a:pt x="2823686" y="1922550"/>
                    <a:pt x="2819591" y="1922550"/>
                  </a:cubicBezTo>
                  <a:cubicBezTo>
                    <a:pt x="2786824" y="1922550"/>
                    <a:pt x="2754821" y="1919407"/>
                    <a:pt x="2723864" y="1913406"/>
                  </a:cubicBezTo>
                  <a:cubicBezTo>
                    <a:pt x="2606040" y="2106668"/>
                    <a:pt x="2393347" y="2235732"/>
                    <a:pt x="2150459" y="2235732"/>
                  </a:cubicBezTo>
                  <a:cubicBezTo>
                    <a:pt x="1886712" y="2235732"/>
                    <a:pt x="1658493" y="2083522"/>
                    <a:pt x="1548765" y="1862161"/>
                  </a:cubicBezTo>
                  <a:cubicBezTo>
                    <a:pt x="1440371" y="1976557"/>
                    <a:pt x="1286923" y="2047803"/>
                    <a:pt x="1116902" y="2047803"/>
                  </a:cubicBezTo>
                  <a:cubicBezTo>
                    <a:pt x="954310" y="2047803"/>
                    <a:pt x="806958" y="1982557"/>
                    <a:pt x="699516" y="1876830"/>
                  </a:cubicBezTo>
                  <a:cubicBezTo>
                    <a:pt x="624650" y="1949410"/>
                    <a:pt x="522542" y="1994083"/>
                    <a:pt x="409956" y="1994083"/>
                  </a:cubicBezTo>
                  <a:cubicBezTo>
                    <a:pt x="225076" y="1994083"/>
                    <a:pt x="68390" y="1873496"/>
                    <a:pt x="14192" y="1706618"/>
                  </a:cubicBezTo>
                  <a:cubicBezTo>
                    <a:pt x="9620" y="1710809"/>
                    <a:pt x="4953" y="1714809"/>
                    <a:pt x="0" y="1718619"/>
                  </a:cubicBezTo>
                  <a:lnTo>
                    <a:pt x="0" y="721352"/>
                  </a:lnTo>
                  <a:cubicBezTo>
                    <a:pt x="205073" y="758023"/>
                    <a:pt x="360712" y="937284"/>
                    <a:pt x="360712" y="1152930"/>
                  </a:cubicBezTo>
                  <a:cubicBezTo>
                    <a:pt x="360712" y="1156930"/>
                    <a:pt x="360617" y="1160835"/>
                    <a:pt x="360521" y="1164836"/>
                  </a:cubicBezTo>
                  <a:cubicBezTo>
                    <a:pt x="376714" y="1162931"/>
                    <a:pt x="393192" y="1161883"/>
                    <a:pt x="409861" y="1161883"/>
                  </a:cubicBezTo>
                  <a:cubicBezTo>
                    <a:pt x="470059" y="1161883"/>
                    <a:pt x="527304" y="1174742"/>
                    <a:pt x="579025" y="1197697"/>
                  </a:cubicBezTo>
                  <a:cubicBezTo>
                    <a:pt x="674561" y="996625"/>
                    <a:pt x="879443" y="857655"/>
                    <a:pt x="1116806" y="857655"/>
                  </a:cubicBezTo>
                  <a:cubicBezTo>
                    <a:pt x="1132618" y="857655"/>
                    <a:pt x="1148239" y="858321"/>
                    <a:pt x="1163765" y="859465"/>
                  </a:cubicBezTo>
                  <a:cubicBezTo>
                    <a:pt x="1199388" y="660011"/>
                    <a:pt x="1373696" y="508659"/>
                    <a:pt x="1583341" y="508659"/>
                  </a:cubicBezTo>
                  <a:cubicBezTo>
                    <a:pt x="1671733" y="508659"/>
                    <a:pt x="1753934" y="535615"/>
                    <a:pt x="1821942" y="581716"/>
                  </a:cubicBezTo>
                  <a:cubicBezTo>
                    <a:pt x="1850517" y="284631"/>
                    <a:pt x="2100739" y="52316"/>
                    <a:pt x="2405348" y="52316"/>
                  </a:cubicBezTo>
                  <a:cubicBezTo>
                    <a:pt x="2729008" y="52316"/>
                    <a:pt x="2991422" y="314730"/>
                    <a:pt x="2991422" y="638484"/>
                  </a:cubicBezTo>
                  <a:cubicBezTo>
                    <a:pt x="2991422" y="741926"/>
                    <a:pt x="2964561" y="839081"/>
                    <a:pt x="2917508" y="923472"/>
                  </a:cubicBezTo>
                  <a:cubicBezTo>
                    <a:pt x="3117437" y="962906"/>
                    <a:pt x="3274886" y="1120354"/>
                    <a:pt x="3314224" y="1320284"/>
                  </a:cubicBezTo>
                  <a:cubicBezTo>
                    <a:pt x="3341751" y="1316188"/>
                    <a:pt x="3369850" y="1314093"/>
                    <a:pt x="3398520" y="1314093"/>
                  </a:cubicBezTo>
                  <a:cubicBezTo>
                    <a:pt x="3445574" y="1314093"/>
                    <a:pt x="3491294" y="1319903"/>
                    <a:pt x="3535109" y="1330666"/>
                  </a:cubicBezTo>
                  <a:cubicBezTo>
                    <a:pt x="3589115" y="1125402"/>
                    <a:pt x="3775901" y="974050"/>
                    <a:pt x="3998119" y="974050"/>
                  </a:cubicBezTo>
                  <a:cubicBezTo>
                    <a:pt x="4211003" y="974050"/>
                    <a:pt x="4391406" y="1113020"/>
                    <a:pt x="4453605" y="1305139"/>
                  </a:cubicBezTo>
                  <a:cubicBezTo>
                    <a:pt x="4495134" y="1293519"/>
                    <a:pt x="4538949" y="1287232"/>
                    <a:pt x="4584193" y="1287232"/>
                  </a:cubicBezTo>
                  <a:cubicBezTo>
                    <a:pt x="4678966" y="1287232"/>
                    <a:pt x="4767263" y="1314474"/>
                    <a:pt x="4841844" y="1361623"/>
                  </a:cubicBezTo>
                  <a:cubicBezTo>
                    <a:pt x="4903662" y="1182934"/>
                    <a:pt x="5073492" y="1054536"/>
                    <a:pt x="5273231" y="1054536"/>
                  </a:cubicBezTo>
                  <a:cubicBezTo>
                    <a:pt x="5448967" y="1054536"/>
                    <a:pt x="5601558" y="1153977"/>
                    <a:pt x="5677759" y="1299615"/>
                  </a:cubicBezTo>
                  <a:cubicBezTo>
                    <a:pt x="5736836" y="1221034"/>
                    <a:pt x="5818525" y="1160347"/>
                    <a:pt x="5913140" y="1127281"/>
                  </a:cubicBezTo>
                  <a:lnTo>
                    <a:pt x="5968744" y="1114024"/>
                  </a:lnTo>
                  <a:lnTo>
                    <a:pt x="5964072" y="1067675"/>
                  </a:lnTo>
                  <a:cubicBezTo>
                    <a:pt x="5964072" y="830245"/>
                    <a:pt x="6156547" y="637770"/>
                    <a:pt x="6393977" y="637770"/>
                  </a:cubicBezTo>
                  <a:cubicBezTo>
                    <a:pt x="6631407" y="637770"/>
                    <a:pt x="6823882" y="830245"/>
                    <a:pt x="6823882" y="1067675"/>
                  </a:cubicBezTo>
                  <a:lnTo>
                    <a:pt x="6822662" y="1079780"/>
                  </a:lnTo>
                  <a:lnTo>
                    <a:pt x="6902276" y="1116878"/>
                  </a:lnTo>
                  <a:cubicBezTo>
                    <a:pt x="6958890" y="1150477"/>
                    <a:pt x="7008325" y="1194912"/>
                    <a:pt x="7047710" y="1247299"/>
                  </a:cubicBezTo>
                  <a:cubicBezTo>
                    <a:pt x="7123910" y="1101661"/>
                    <a:pt x="7276501" y="1002220"/>
                    <a:pt x="7452237" y="1002220"/>
                  </a:cubicBezTo>
                  <a:cubicBezTo>
                    <a:pt x="7651976" y="1002220"/>
                    <a:pt x="7821807" y="1130618"/>
                    <a:pt x="7883625" y="1309307"/>
                  </a:cubicBezTo>
                  <a:cubicBezTo>
                    <a:pt x="7958205" y="1262158"/>
                    <a:pt x="8046502" y="1234916"/>
                    <a:pt x="8141276" y="1234916"/>
                  </a:cubicBezTo>
                  <a:cubicBezTo>
                    <a:pt x="8186520" y="1234916"/>
                    <a:pt x="8230335" y="1241203"/>
                    <a:pt x="8271863" y="1252823"/>
                  </a:cubicBezTo>
                  <a:cubicBezTo>
                    <a:pt x="8334062" y="1060704"/>
                    <a:pt x="8514465" y="921734"/>
                    <a:pt x="8727349" y="921734"/>
                  </a:cubicBezTo>
                  <a:cubicBezTo>
                    <a:pt x="8949567" y="921734"/>
                    <a:pt x="9136353" y="1073086"/>
                    <a:pt x="9190359" y="1278350"/>
                  </a:cubicBezTo>
                  <a:cubicBezTo>
                    <a:pt x="9234174" y="1267587"/>
                    <a:pt x="9279894" y="1261777"/>
                    <a:pt x="9326948" y="1261777"/>
                  </a:cubicBezTo>
                  <a:cubicBezTo>
                    <a:pt x="9355618" y="1261777"/>
                    <a:pt x="9383717" y="1263872"/>
                    <a:pt x="9411244" y="1267968"/>
                  </a:cubicBezTo>
                  <a:cubicBezTo>
                    <a:pt x="9450582" y="1068038"/>
                    <a:pt x="9608031" y="910590"/>
                    <a:pt x="9807960" y="871156"/>
                  </a:cubicBezTo>
                  <a:cubicBezTo>
                    <a:pt x="9760907" y="786765"/>
                    <a:pt x="9734046" y="689610"/>
                    <a:pt x="9734046" y="586168"/>
                  </a:cubicBezTo>
                  <a:cubicBezTo>
                    <a:pt x="9734046" y="262414"/>
                    <a:pt x="9996460" y="0"/>
                    <a:pt x="10320120" y="0"/>
                  </a:cubicBezTo>
                  <a:close/>
                </a:path>
              </a:pathLst>
            </a:custGeom>
            <a:solidFill>
              <a:srgbClr val="92D3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2" name="Google Shape;462;p13"/>
            <p:cNvSpPr/>
            <p:nvPr/>
          </p:nvSpPr>
          <p:spPr>
            <a:xfrm>
              <a:off x="8947421" y="1811733"/>
              <a:ext cx="3143250" cy="318325"/>
            </a:xfrm>
            <a:custGeom>
              <a:rect b="b" l="l" r="r" t="t"/>
              <a:pathLst>
                <a:path extrusionOk="0" h="318325" w="3143250">
                  <a:moveTo>
                    <a:pt x="0" y="318326"/>
                  </a:moveTo>
                  <a:lnTo>
                    <a:pt x="3143250" y="318326"/>
                  </a:lnTo>
                  <a:lnTo>
                    <a:pt x="2933033" y="262509"/>
                  </a:lnTo>
                  <a:cubicBezTo>
                    <a:pt x="2817781" y="231934"/>
                    <a:pt x="2711291" y="184309"/>
                    <a:pt x="2619375" y="122301"/>
                  </a:cubicBezTo>
                  <a:cubicBezTo>
                    <a:pt x="2413254" y="-16859"/>
                    <a:pt x="2106168" y="-16859"/>
                    <a:pt x="1899952" y="122301"/>
                  </a:cubicBezTo>
                  <a:cubicBezTo>
                    <a:pt x="1695736" y="260128"/>
                    <a:pt x="1391507" y="260128"/>
                    <a:pt x="1187291" y="122301"/>
                  </a:cubicBezTo>
                  <a:cubicBezTo>
                    <a:pt x="945737" y="-40767"/>
                    <a:pt x="585978" y="-40767"/>
                    <a:pt x="344424" y="122301"/>
                  </a:cubicBezTo>
                  <a:cubicBezTo>
                    <a:pt x="236601" y="195072"/>
                    <a:pt x="121348" y="260604"/>
                    <a:pt x="0" y="318326"/>
                  </a:cubicBezTo>
                  <a:lnTo>
                    <a:pt x="0" y="31832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3" name="Google Shape;463;p13"/>
            <p:cNvSpPr/>
            <p:nvPr/>
          </p:nvSpPr>
          <p:spPr>
            <a:xfrm>
              <a:off x="7588288" y="2969887"/>
              <a:ext cx="3606069" cy="366212"/>
            </a:xfrm>
            <a:custGeom>
              <a:rect b="b" l="l" r="r" t="t"/>
              <a:pathLst>
                <a:path extrusionOk="0" h="366212" w="3606069">
                  <a:moveTo>
                    <a:pt x="3273266" y="366212"/>
                  </a:moveTo>
                  <a:lnTo>
                    <a:pt x="0" y="366212"/>
                  </a:lnTo>
                  <a:lnTo>
                    <a:pt x="144113" y="312110"/>
                  </a:lnTo>
                  <a:cubicBezTo>
                    <a:pt x="267653" y="265819"/>
                    <a:pt x="382715" y="199334"/>
                    <a:pt x="484632" y="115514"/>
                  </a:cubicBezTo>
                  <a:cubicBezTo>
                    <a:pt x="671893" y="-38505"/>
                    <a:pt x="941927" y="-38505"/>
                    <a:pt x="1129093" y="115514"/>
                  </a:cubicBezTo>
                  <a:cubicBezTo>
                    <a:pt x="1329690" y="280583"/>
                    <a:pt x="1619155" y="280583"/>
                    <a:pt x="1819751" y="115514"/>
                  </a:cubicBezTo>
                  <a:cubicBezTo>
                    <a:pt x="1978533" y="-15073"/>
                    <a:pt x="2207514" y="-15073"/>
                    <a:pt x="2366296" y="115514"/>
                  </a:cubicBezTo>
                  <a:cubicBezTo>
                    <a:pt x="2547747" y="264771"/>
                    <a:pt x="2809494" y="264771"/>
                    <a:pt x="2990945" y="115514"/>
                  </a:cubicBezTo>
                  <a:cubicBezTo>
                    <a:pt x="3080099" y="42172"/>
                    <a:pt x="3199162" y="16359"/>
                    <a:pt x="3310700" y="46268"/>
                  </a:cubicBezTo>
                  <a:cubicBezTo>
                    <a:pt x="3422238" y="76176"/>
                    <a:pt x="3512439" y="157996"/>
                    <a:pt x="3552920" y="266105"/>
                  </a:cubicBezTo>
                  <a:cubicBezTo>
                    <a:pt x="3566351" y="302014"/>
                    <a:pt x="3584353" y="335542"/>
                    <a:pt x="3606070" y="366117"/>
                  </a:cubicBezTo>
                  <a:lnTo>
                    <a:pt x="3273266" y="36611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4" name="Google Shape;464;p13"/>
            <p:cNvSpPr/>
            <p:nvPr/>
          </p:nvSpPr>
          <p:spPr>
            <a:xfrm>
              <a:off x="0" y="5186149"/>
              <a:ext cx="12194349" cy="1672246"/>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5" name="Google Shape;465;p13"/>
            <p:cNvSpPr/>
            <p:nvPr/>
          </p:nvSpPr>
          <p:spPr>
            <a:xfrm>
              <a:off x="-81" y="5403001"/>
              <a:ext cx="12194349" cy="28104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6" name="Google Shape;466;p13"/>
            <p:cNvSpPr/>
            <p:nvPr/>
          </p:nvSpPr>
          <p:spPr>
            <a:xfrm>
              <a:off x="0" y="6402906"/>
              <a:ext cx="12194533" cy="414735"/>
            </a:xfrm>
            <a:custGeom>
              <a:rect b="b" l="l" r="r" t="t"/>
              <a:pathLst>
                <a:path extrusionOk="0" h="850738" w="6860497">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7" name="Google Shape;467;p13"/>
            <p:cNvSpPr/>
            <p:nvPr/>
          </p:nvSpPr>
          <p:spPr>
            <a:xfrm>
              <a:off x="-266" y="5975923"/>
              <a:ext cx="12194533" cy="282641"/>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8" name="Google Shape;468;p13"/>
            <p:cNvSpPr/>
            <p:nvPr/>
          </p:nvSpPr>
          <p:spPr>
            <a:xfrm>
              <a:off x="0" y="5186149"/>
              <a:ext cx="12194349" cy="51037"/>
            </a:xfrm>
            <a:custGeom>
              <a:rect b="b" l="l" r="r" t="t"/>
              <a:pathLst>
                <a:path extrusionOk="0" h="104691" w="6860393">
                  <a:moveTo>
                    <a:pt x="0" y="0"/>
                  </a:moveTo>
                  <a:lnTo>
                    <a:pt x="6860394" y="0"/>
                  </a:lnTo>
                  <a:lnTo>
                    <a:pt x="6860394" y="104691"/>
                  </a:lnTo>
                  <a:lnTo>
                    <a:pt x="0" y="104691"/>
                  </a:lnTo>
                  <a:close/>
                </a:path>
              </a:pathLst>
            </a:custGeom>
            <a:solidFill>
              <a:srgbClr val="0B93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469" name="Google Shape;469;p13"/>
            <p:cNvGrpSpPr/>
            <p:nvPr/>
          </p:nvGrpSpPr>
          <p:grpSpPr>
            <a:xfrm>
              <a:off x="0" y="4274701"/>
              <a:ext cx="12194533" cy="1071701"/>
              <a:chOff x="0" y="5280348"/>
              <a:chExt cx="12194533" cy="1762086"/>
            </a:xfrm>
          </p:grpSpPr>
          <p:sp>
            <p:nvSpPr>
              <p:cNvPr id="470" name="Google Shape;470;p13"/>
              <p:cNvSpPr/>
              <p:nvPr/>
            </p:nvSpPr>
            <p:spPr>
              <a:xfrm>
                <a:off x="0" y="5280348"/>
                <a:ext cx="12194349" cy="1576199"/>
              </a:xfrm>
              <a:custGeom>
                <a:rect b="b" l="l" r="r" t="t"/>
                <a:pathLst>
                  <a:path extrusionOk="0" h="1580149" w="6860393">
                    <a:moveTo>
                      <a:pt x="0" y="0"/>
                    </a:moveTo>
                    <a:lnTo>
                      <a:pt x="6860394" y="0"/>
                    </a:lnTo>
                    <a:lnTo>
                      <a:pt x="6860394" y="1580150"/>
                    </a:lnTo>
                    <a:lnTo>
                      <a:pt x="0" y="1580150"/>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1" name="Google Shape;471;p13"/>
              <p:cNvSpPr/>
              <p:nvPr/>
            </p:nvSpPr>
            <p:spPr>
              <a:xfrm>
                <a:off x="0" y="5746377"/>
                <a:ext cx="12194533" cy="1111232"/>
              </a:xfrm>
              <a:custGeom>
                <a:rect b="b" l="l" r="r" t="t"/>
                <a:pathLst>
                  <a:path extrusionOk="0" h="1114017" w="6860497">
                    <a:moveTo>
                      <a:pt x="0" y="176272"/>
                    </a:moveTo>
                    <a:lnTo>
                      <a:pt x="0" y="660911"/>
                    </a:lnTo>
                    <a:cubicBezTo>
                      <a:pt x="245494" y="715026"/>
                      <a:pt x="594221" y="825961"/>
                      <a:pt x="629916" y="1002354"/>
                    </a:cubicBezTo>
                    <a:cubicBezTo>
                      <a:pt x="638242" y="1043772"/>
                      <a:pt x="625441" y="1079988"/>
                      <a:pt x="598592" y="1114017"/>
                    </a:cubicBezTo>
                    <a:lnTo>
                      <a:pt x="4244051" y="1114017"/>
                    </a:lnTo>
                    <a:cubicBezTo>
                      <a:pt x="4950040" y="847503"/>
                      <a:pt x="5915156" y="725224"/>
                      <a:pt x="6645392" y="845734"/>
                    </a:cubicBezTo>
                    <a:cubicBezTo>
                      <a:pt x="6703982" y="856140"/>
                      <a:pt x="6778077" y="869981"/>
                      <a:pt x="6860498" y="882990"/>
                    </a:cubicBezTo>
                    <a:lnTo>
                      <a:pt x="6860498" y="113416"/>
                    </a:lnTo>
                    <a:cubicBezTo>
                      <a:pt x="6771208" y="94996"/>
                      <a:pt x="6684625" y="78033"/>
                      <a:pt x="6594087" y="63360"/>
                    </a:cubicBezTo>
                    <a:cubicBezTo>
                      <a:pt x="6062618" y="-22288"/>
                      <a:pt x="5761761" y="-33631"/>
                      <a:pt x="5248608" y="108108"/>
                    </a:cubicBezTo>
                    <a:cubicBezTo>
                      <a:pt x="4872614" y="209782"/>
                      <a:pt x="4709646" y="229034"/>
                      <a:pt x="4321165" y="256819"/>
                    </a:cubicBezTo>
                    <a:cubicBezTo>
                      <a:pt x="3641505" y="305419"/>
                      <a:pt x="3338046" y="446845"/>
                      <a:pt x="2643816" y="307917"/>
                    </a:cubicBezTo>
                    <a:cubicBezTo>
                      <a:pt x="2421842" y="265769"/>
                      <a:pt x="2278750" y="251304"/>
                      <a:pt x="2054070" y="240273"/>
                    </a:cubicBezTo>
                    <a:cubicBezTo>
                      <a:pt x="1251091" y="200936"/>
                      <a:pt x="949089" y="-29156"/>
                      <a:pt x="57029" y="164096"/>
                    </a:cubicBezTo>
                    <a:cubicBezTo>
                      <a:pt x="37880" y="168363"/>
                      <a:pt x="18940" y="172421"/>
                      <a:pt x="0" y="176272"/>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2" name="Google Shape;472;p13"/>
              <p:cNvSpPr/>
              <p:nvPr/>
            </p:nvSpPr>
            <p:spPr>
              <a:xfrm>
                <a:off x="0" y="6002783"/>
                <a:ext cx="12194533" cy="855466"/>
              </a:xfrm>
              <a:custGeom>
                <a:rect b="b" l="l" r="r" t="t"/>
                <a:pathLst>
                  <a:path extrusionOk="0" h="857610" w="6860497">
                    <a:moveTo>
                      <a:pt x="0" y="123628"/>
                    </a:moveTo>
                    <a:lnTo>
                      <a:pt x="0" y="220826"/>
                    </a:lnTo>
                    <a:cubicBezTo>
                      <a:pt x="52137" y="235395"/>
                      <a:pt x="132789" y="241639"/>
                      <a:pt x="201265" y="246635"/>
                    </a:cubicBezTo>
                    <a:cubicBezTo>
                      <a:pt x="922032" y="299292"/>
                      <a:pt x="908503" y="545202"/>
                      <a:pt x="1425819" y="813486"/>
                    </a:cubicBezTo>
                    <a:cubicBezTo>
                      <a:pt x="1458288" y="830137"/>
                      <a:pt x="1492942" y="844706"/>
                      <a:pt x="1529261" y="857610"/>
                    </a:cubicBezTo>
                    <a:lnTo>
                      <a:pt x="2857674" y="857610"/>
                    </a:lnTo>
                    <a:cubicBezTo>
                      <a:pt x="2879944" y="853240"/>
                      <a:pt x="2901694" y="848869"/>
                      <a:pt x="2922715" y="844498"/>
                    </a:cubicBezTo>
                    <a:cubicBezTo>
                      <a:pt x="3171643" y="785700"/>
                      <a:pt x="3340335" y="768529"/>
                      <a:pt x="3591032" y="737829"/>
                    </a:cubicBezTo>
                    <a:cubicBezTo>
                      <a:pt x="3800102" y="709732"/>
                      <a:pt x="3944963" y="677159"/>
                      <a:pt x="4146020" y="622836"/>
                    </a:cubicBezTo>
                    <a:cubicBezTo>
                      <a:pt x="4838168" y="435932"/>
                      <a:pt x="5447480" y="337172"/>
                      <a:pt x="6170015" y="326662"/>
                    </a:cubicBezTo>
                    <a:cubicBezTo>
                      <a:pt x="6464940" y="322395"/>
                      <a:pt x="6669327" y="347059"/>
                      <a:pt x="6860498" y="387541"/>
                    </a:cubicBezTo>
                    <a:lnTo>
                      <a:pt x="6860498" y="129247"/>
                    </a:lnTo>
                    <a:cubicBezTo>
                      <a:pt x="6711058" y="89286"/>
                      <a:pt x="6564844" y="59106"/>
                      <a:pt x="6433095" y="42039"/>
                    </a:cubicBezTo>
                    <a:cubicBezTo>
                      <a:pt x="5765612" y="-44545"/>
                      <a:pt x="5055876" y="36003"/>
                      <a:pt x="4412015" y="206568"/>
                    </a:cubicBezTo>
                    <a:cubicBezTo>
                      <a:pt x="3909580" y="339670"/>
                      <a:pt x="3762846" y="331241"/>
                      <a:pt x="3256249" y="364646"/>
                    </a:cubicBezTo>
                    <a:cubicBezTo>
                      <a:pt x="2972876" y="385043"/>
                      <a:pt x="2829784" y="430416"/>
                      <a:pt x="2568680" y="471731"/>
                    </a:cubicBezTo>
                    <a:cubicBezTo>
                      <a:pt x="2096321" y="506177"/>
                      <a:pt x="2059169" y="324476"/>
                      <a:pt x="1710129" y="165254"/>
                    </a:cubicBezTo>
                    <a:cubicBezTo>
                      <a:pt x="1602108" y="121130"/>
                      <a:pt x="1522809" y="101773"/>
                      <a:pt x="1405942" y="84186"/>
                    </a:cubicBezTo>
                    <a:cubicBezTo>
                      <a:pt x="1042957" y="29655"/>
                      <a:pt x="420638" y="-71498"/>
                      <a:pt x="87104" y="78775"/>
                    </a:cubicBezTo>
                    <a:cubicBezTo>
                      <a:pt x="50160" y="95425"/>
                      <a:pt x="21542" y="110307"/>
                      <a:pt x="0" y="123628"/>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13"/>
              <p:cNvSpPr/>
              <p:nvPr/>
            </p:nvSpPr>
            <p:spPr>
              <a:xfrm>
                <a:off x="0" y="6711325"/>
                <a:ext cx="12194349" cy="331109"/>
              </a:xfrm>
              <a:custGeom>
                <a:rect b="b" l="l" r="r" t="t"/>
                <a:pathLst>
                  <a:path extrusionOk="0" h="331939" w="6860393">
                    <a:moveTo>
                      <a:pt x="6860394" y="29555"/>
                    </a:moveTo>
                    <a:lnTo>
                      <a:pt x="6860394" y="165466"/>
                    </a:lnTo>
                    <a:cubicBezTo>
                      <a:pt x="6643415" y="140074"/>
                      <a:pt x="6414468" y="213961"/>
                      <a:pt x="6183231" y="255796"/>
                    </a:cubicBezTo>
                    <a:cubicBezTo>
                      <a:pt x="5687353" y="345398"/>
                      <a:pt x="5389514" y="270678"/>
                      <a:pt x="4926417" y="289097"/>
                    </a:cubicBezTo>
                    <a:cubicBezTo>
                      <a:pt x="4511190" y="305540"/>
                      <a:pt x="4097317" y="311368"/>
                      <a:pt x="3684692" y="329059"/>
                    </a:cubicBezTo>
                    <a:lnTo>
                      <a:pt x="3625895" y="330828"/>
                    </a:lnTo>
                    <a:cubicBezTo>
                      <a:pt x="3279248" y="341235"/>
                      <a:pt x="3038750" y="275464"/>
                      <a:pt x="2717496" y="261936"/>
                    </a:cubicBezTo>
                    <a:cubicBezTo>
                      <a:pt x="2579399" y="256317"/>
                      <a:pt x="2441615" y="251633"/>
                      <a:pt x="2303414" y="249344"/>
                    </a:cubicBezTo>
                    <a:cubicBezTo>
                      <a:pt x="2081335" y="246950"/>
                      <a:pt x="1867895" y="254443"/>
                      <a:pt x="1646336" y="264954"/>
                    </a:cubicBezTo>
                    <a:cubicBezTo>
                      <a:pt x="1522705" y="272135"/>
                      <a:pt x="1403757" y="287537"/>
                      <a:pt x="1282207" y="295237"/>
                    </a:cubicBezTo>
                    <a:cubicBezTo>
                      <a:pt x="818797" y="324480"/>
                      <a:pt x="412104" y="176601"/>
                      <a:pt x="0" y="178995"/>
                    </a:cubicBezTo>
                    <a:lnTo>
                      <a:pt x="0" y="0"/>
                    </a:lnTo>
                    <a:cubicBezTo>
                      <a:pt x="146942" y="5203"/>
                      <a:pt x="299712" y="21854"/>
                      <a:pt x="517524" y="51617"/>
                    </a:cubicBezTo>
                    <a:cubicBezTo>
                      <a:pt x="1049409" y="124256"/>
                      <a:pt x="1372016" y="69621"/>
                      <a:pt x="1888083" y="68684"/>
                    </a:cubicBezTo>
                    <a:cubicBezTo>
                      <a:pt x="2239101" y="66499"/>
                      <a:pt x="2695121" y="18836"/>
                      <a:pt x="3024076" y="42355"/>
                    </a:cubicBezTo>
                    <a:cubicBezTo>
                      <a:pt x="3309428" y="61816"/>
                      <a:pt x="3580729" y="71390"/>
                      <a:pt x="3866809" y="60255"/>
                    </a:cubicBezTo>
                    <a:cubicBezTo>
                      <a:pt x="4198262" y="47350"/>
                      <a:pt x="4433349" y="58485"/>
                      <a:pt x="4761263" y="71598"/>
                    </a:cubicBezTo>
                    <a:cubicBezTo>
                      <a:pt x="5117276" y="76281"/>
                      <a:pt x="5475681" y="129979"/>
                      <a:pt x="5820767" y="125296"/>
                    </a:cubicBezTo>
                    <a:cubicBezTo>
                      <a:pt x="6242237" y="119677"/>
                      <a:pt x="6528525" y="-23103"/>
                      <a:pt x="6860394" y="2955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74" name="Google Shape;474;p13"/>
            <p:cNvSpPr/>
            <p:nvPr/>
          </p:nvSpPr>
          <p:spPr>
            <a:xfrm>
              <a:off x="1" y="6752375"/>
              <a:ext cx="12198005" cy="167040"/>
            </a:xfrm>
            <a:custGeom>
              <a:rect b="b" l="l" r="r" t="t"/>
              <a:pathLst>
                <a:path extrusionOk="0" h="167040" w="6852812">
                  <a:moveTo>
                    <a:pt x="0" y="0"/>
                  </a:moveTo>
                  <a:lnTo>
                    <a:pt x="6852813" y="0"/>
                  </a:lnTo>
                  <a:lnTo>
                    <a:pt x="6852813" y="167041"/>
                  </a:lnTo>
                  <a:lnTo>
                    <a:pt x="0" y="74805"/>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a:p>
          </p:txBody>
        </p:sp>
        <p:grpSp>
          <p:nvGrpSpPr>
            <p:cNvPr id="475" name="Google Shape;475;p13"/>
            <p:cNvGrpSpPr/>
            <p:nvPr/>
          </p:nvGrpSpPr>
          <p:grpSpPr>
            <a:xfrm>
              <a:off x="9261102" y="1405623"/>
              <a:ext cx="2930722" cy="3360545"/>
              <a:chOff x="231649" y="2116677"/>
              <a:chExt cx="3567960" cy="4091241"/>
            </a:xfrm>
          </p:grpSpPr>
          <p:grpSp>
            <p:nvGrpSpPr>
              <p:cNvPr id="476" name="Google Shape;476;p13"/>
              <p:cNvGrpSpPr/>
              <p:nvPr/>
            </p:nvGrpSpPr>
            <p:grpSpPr>
              <a:xfrm>
                <a:off x="231649" y="2773013"/>
                <a:ext cx="1834009" cy="3417487"/>
                <a:chOff x="3732495" y="1449310"/>
                <a:chExt cx="1834009" cy="3417487"/>
              </a:xfrm>
            </p:grpSpPr>
            <p:sp>
              <p:nvSpPr>
                <p:cNvPr id="477" name="Google Shape;477;p13"/>
                <p:cNvSpPr/>
                <p:nvPr/>
              </p:nvSpPr>
              <p:spPr>
                <a:xfrm>
                  <a:off x="4534185" y="1954243"/>
                  <a:ext cx="621029" cy="2912554"/>
                </a:xfrm>
                <a:custGeom>
                  <a:rect b="b" l="l" r="r" t="t"/>
                  <a:pathLst>
                    <a:path extrusionOk="0" h="2912554" w="621029">
                      <a:moveTo>
                        <a:pt x="621030" y="2912555"/>
                      </a:moveTo>
                      <a:lnTo>
                        <a:pt x="621030" y="2175034"/>
                      </a:lnTo>
                      <a:cubicBezTo>
                        <a:pt x="621030" y="1411415"/>
                        <a:pt x="420053" y="661321"/>
                        <a:pt x="38195" y="0"/>
                      </a:cubicBezTo>
                      <a:lnTo>
                        <a:pt x="0" y="18193"/>
                      </a:lnTo>
                      <a:cubicBezTo>
                        <a:pt x="468821" y="941356"/>
                        <a:pt x="519684" y="1849469"/>
                        <a:pt x="374047" y="2912555"/>
                      </a:cubicBezTo>
                      <a:lnTo>
                        <a:pt x="621030" y="2912555"/>
                      </a:ln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8" name="Google Shape;478;p13"/>
                <p:cNvSpPr/>
                <p:nvPr/>
              </p:nvSpPr>
              <p:spPr>
                <a:xfrm>
                  <a:off x="4534185" y="1954243"/>
                  <a:ext cx="110204" cy="153352"/>
                </a:xfrm>
                <a:custGeom>
                  <a:rect b="b" l="l" r="r" t="t"/>
                  <a:pathLst>
                    <a:path extrusionOk="0" h="153352" w="110204">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9" name="Google Shape;479;p13"/>
                <p:cNvSpPr/>
                <p:nvPr/>
              </p:nvSpPr>
              <p:spPr>
                <a:xfrm>
                  <a:off x="3914679" y="1449310"/>
                  <a:ext cx="945070" cy="498646"/>
                </a:xfrm>
                <a:custGeom>
                  <a:rect b="b" l="l" r="r" t="t"/>
                  <a:pathLst>
                    <a:path extrusionOk="0" h="498646" w="94507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0" name="Google Shape;480;p13"/>
                <p:cNvSpPr/>
                <p:nvPr/>
              </p:nvSpPr>
              <p:spPr>
                <a:xfrm>
                  <a:off x="3732495" y="1635094"/>
                  <a:ext cx="1834009" cy="842928"/>
                </a:xfrm>
                <a:custGeom>
                  <a:rect b="b" l="l" r="r" t="t"/>
                  <a:pathLst>
                    <a:path extrusionOk="0" h="842928" w="1834009">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1" name="Google Shape;481;p13"/>
                <p:cNvSpPr/>
                <p:nvPr/>
              </p:nvSpPr>
              <p:spPr>
                <a:xfrm>
                  <a:off x="4277189" y="1894251"/>
                  <a:ext cx="949844" cy="583771"/>
                </a:xfrm>
                <a:custGeom>
                  <a:rect b="b" l="l" r="r" t="t"/>
                  <a:pathLst>
                    <a:path extrusionOk="0" h="583771" w="949844">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82" name="Google Shape;482;p13"/>
              <p:cNvGrpSpPr/>
              <p:nvPr/>
            </p:nvGrpSpPr>
            <p:grpSpPr>
              <a:xfrm>
                <a:off x="1603968" y="2116677"/>
                <a:ext cx="2195641" cy="4091241"/>
                <a:chOff x="6245637" y="775556"/>
                <a:chExt cx="2195641" cy="4091241"/>
              </a:xfrm>
            </p:grpSpPr>
            <p:sp>
              <p:nvSpPr>
                <p:cNvPr id="483" name="Google Shape;483;p13"/>
                <p:cNvSpPr/>
                <p:nvPr/>
              </p:nvSpPr>
              <p:spPr>
                <a:xfrm>
                  <a:off x="6738079" y="1380076"/>
                  <a:ext cx="743521" cy="3486721"/>
                </a:xfrm>
                <a:custGeom>
                  <a:rect b="b" l="l" r="r" t="t"/>
                  <a:pathLst>
                    <a:path extrusionOk="0" h="3486721" w="743521">
                      <a:moveTo>
                        <a:pt x="0" y="3486722"/>
                      </a:moveTo>
                      <a:lnTo>
                        <a:pt x="0" y="2603849"/>
                      </a:lnTo>
                      <a:cubicBezTo>
                        <a:pt x="0" y="1689735"/>
                        <a:pt x="240602" y="791718"/>
                        <a:pt x="697706" y="0"/>
                      </a:cubicBezTo>
                      <a:lnTo>
                        <a:pt x="743522" y="21812"/>
                      </a:lnTo>
                      <a:cubicBezTo>
                        <a:pt x="182308" y="1126998"/>
                        <a:pt x="121444" y="2214182"/>
                        <a:pt x="295751" y="3486722"/>
                      </a:cubicBezTo>
                      <a:lnTo>
                        <a:pt x="0" y="3486722"/>
                      </a:ln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13"/>
                <p:cNvSpPr/>
                <p:nvPr/>
              </p:nvSpPr>
              <p:spPr>
                <a:xfrm>
                  <a:off x="7349584" y="1380172"/>
                  <a:ext cx="132016" cy="18364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5" name="Google Shape;485;p13"/>
                <p:cNvSpPr/>
                <p:nvPr/>
              </p:nvSpPr>
              <p:spPr>
                <a:xfrm>
                  <a:off x="7091933" y="775556"/>
                  <a:ext cx="1131284" cy="596995"/>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6" name="Google Shape;486;p13"/>
                <p:cNvSpPr/>
                <p:nvPr/>
              </p:nvSpPr>
              <p:spPr>
                <a:xfrm>
                  <a:off x="6245637" y="998045"/>
                  <a:ext cx="2195641" cy="1009062"/>
                </a:xfrm>
                <a:custGeom>
                  <a:rect b="b" l="l" r="r" t="t"/>
                  <a:pathLst>
                    <a:path extrusionOk="0" h="1009062" w="2195641">
                      <a:moveTo>
                        <a:pt x="2192941" y="1009062"/>
                      </a:moveTo>
                      <a:cubicBezTo>
                        <a:pt x="2242757" y="437372"/>
                        <a:pt x="1591247" y="107997"/>
                        <a:pt x="1235964" y="329644"/>
                      </a:cubicBezTo>
                      <a:cubicBezTo>
                        <a:pt x="1054037" y="-135271"/>
                        <a:pt x="0" y="-82598"/>
                        <a:pt x="0" y="326025"/>
                      </a:cubicBezTo>
                      <a:lnTo>
                        <a:pt x="267367" y="340788"/>
                      </a:lnTo>
                      <a:lnTo>
                        <a:pt x="295275" y="176482"/>
                      </a:lnTo>
                      <a:lnTo>
                        <a:pt x="304419" y="342789"/>
                      </a:lnTo>
                      <a:lnTo>
                        <a:pt x="554450" y="356600"/>
                      </a:lnTo>
                      <a:lnTo>
                        <a:pt x="604457" y="176482"/>
                      </a:lnTo>
                      <a:lnTo>
                        <a:pt x="599599" y="359076"/>
                      </a:lnTo>
                      <a:lnTo>
                        <a:pt x="882301" y="374697"/>
                      </a:lnTo>
                      <a:lnTo>
                        <a:pt x="902780" y="227155"/>
                      </a:lnTo>
                      <a:lnTo>
                        <a:pt x="924116" y="376983"/>
                      </a:lnTo>
                      <a:lnTo>
                        <a:pt x="1213104" y="392890"/>
                      </a:lnTo>
                      <a:lnTo>
                        <a:pt x="1350931" y="479568"/>
                      </a:lnTo>
                      <a:lnTo>
                        <a:pt x="1452848" y="395652"/>
                      </a:lnTo>
                      <a:lnTo>
                        <a:pt x="1402556" y="512048"/>
                      </a:lnTo>
                      <a:lnTo>
                        <a:pt x="1610011" y="642445"/>
                      </a:lnTo>
                      <a:lnTo>
                        <a:pt x="1740503" y="504523"/>
                      </a:lnTo>
                      <a:lnTo>
                        <a:pt x="1680305" y="686737"/>
                      </a:lnTo>
                      <a:lnTo>
                        <a:pt x="1950530" y="856662"/>
                      </a:lnTo>
                      <a:lnTo>
                        <a:pt x="2024444" y="762841"/>
                      </a:lnTo>
                      <a:lnTo>
                        <a:pt x="2019586" y="900096"/>
                      </a:lnTo>
                      <a:lnTo>
                        <a:pt x="2192941" y="1009062"/>
                      </a:ln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13"/>
                <p:cNvSpPr/>
                <p:nvPr/>
              </p:nvSpPr>
              <p:spPr>
                <a:xfrm>
                  <a:off x="6652164" y="1308311"/>
                  <a:ext cx="1137071" cy="698795"/>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grpSp>
        <p:nvGrpSpPr>
          <p:cNvPr id="488" name="Google Shape;488;p13"/>
          <p:cNvGrpSpPr/>
          <p:nvPr/>
        </p:nvGrpSpPr>
        <p:grpSpPr>
          <a:xfrm>
            <a:off x="-18498" y="-2075"/>
            <a:ext cx="12243025" cy="6880617"/>
            <a:chOff x="-18498" y="-2075"/>
            <a:chExt cx="12243025" cy="6880617"/>
          </a:xfrm>
        </p:grpSpPr>
        <p:sp>
          <p:nvSpPr>
            <p:cNvPr id="489" name="Google Shape;489;p13"/>
            <p:cNvSpPr/>
            <p:nvPr/>
          </p:nvSpPr>
          <p:spPr>
            <a:xfrm flipH="1">
              <a:off x="6726727" y="0"/>
              <a:ext cx="54978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3"/>
            <p:cNvSpPr/>
            <p:nvPr/>
          </p:nvSpPr>
          <p:spPr>
            <a:xfrm flipH="1">
              <a:off x="-18498" y="-2075"/>
              <a:ext cx="7831747" cy="6880617"/>
            </a:xfrm>
            <a:custGeom>
              <a:rect b="b" l="l" r="r" t="t"/>
              <a:pathLst>
                <a:path extrusionOk="0" h="4879870" w="7458807">
                  <a:moveTo>
                    <a:pt x="0" y="515"/>
                  </a:moveTo>
                  <a:lnTo>
                    <a:pt x="7458807" y="0"/>
                  </a:lnTo>
                  <a:cubicBezTo>
                    <a:pt x="7458550" y="211240"/>
                    <a:pt x="7458292" y="422479"/>
                    <a:pt x="7458035" y="633719"/>
                  </a:cubicBezTo>
                  <a:cubicBezTo>
                    <a:pt x="7267936" y="673022"/>
                    <a:pt x="7163263" y="181642"/>
                    <a:pt x="6318213" y="235819"/>
                  </a:cubicBezTo>
                  <a:cubicBezTo>
                    <a:pt x="5473163" y="289996"/>
                    <a:pt x="5523376" y="704751"/>
                    <a:pt x="4973376" y="958781"/>
                  </a:cubicBezTo>
                  <a:cubicBezTo>
                    <a:pt x="4423376" y="1212811"/>
                    <a:pt x="3134986" y="1196946"/>
                    <a:pt x="3018210" y="1760000"/>
                  </a:cubicBezTo>
                  <a:cubicBezTo>
                    <a:pt x="2901434" y="2323054"/>
                    <a:pt x="3431333" y="2860553"/>
                    <a:pt x="3375477" y="3275902"/>
                  </a:cubicBezTo>
                  <a:cubicBezTo>
                    <a:pt x="3319622" y="3691251"/>
                    <a:pt x="2778084" y="3984766"/>
                    <a:pt x="2683077" y="4252094"/>
                  </a:cubicBezTo>
                  <a:cubicBezTo>
                    <a:pt x="2588070" y="4519422"/>
                    <a:pt x="2848747" y="4705011"/>
                    <a:pt x="2805433" y="4879870"/>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91" name="Google Shape;491;p13"/>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rgbClr val="E9AA59"/>
              </a:buClr>
              <a:buSzPts val="1800"/>
              <a:buNone/>
              <a:defRPr b="1" sz="1800">
                <a:solidFill>
                  <a:srgbClr val="E9AA59"/>
                </a:solidFill>
              </a:defRPr>
            </a:lvl1pPr>
            <a:lvl2pPr lvl="1" rtl="0">
              <a:spcBef>
                <a:spcPts val="2100"/>
              </a:spcBef>
              <a:spcAft>
                <a:spcPts val="0"/>
              </a:spcAft>
              <a:buClr>
                <a:srgbClr val="E9AA59"/>
              </a:buClr>
              <a:buSzPts val="1800"/>
              <a:buNone/>
              <a:defRPr b="1" sz="1800">
                <a:solidFill>
                  <a:srgbClr val="E9AA59"/>
                </a:solidFill>
              </a:defRPr>
            </a:lvl2pPr>
            <a:lvl3pPr lvl="2" rtl="0">
              <a:spcBef>
                <a:spcPts val="2100"/>
              </a:spcBef>
              <a:spcAft>
                <a:spcPts val="0"/>
              </a:spcAft>
              <a:buClr>
                <a:srgbClr val="E9AA59"/>
              </a:buClr>
              <a:buSzPts val="1800"/>
              <a:buNone/>
              <a:defRPr b="1" sz="1800">
                <a:solidFill>
                  <a:srgbClr val="E9AA59"/>
                </a:solidFill>
              </a:defRPr>
            </a:lvl3pPr>
            <a:lvl4pPr lvl="3" rtl="0">
              <a:spcBef>
                <a:spcPts val="2100"/>
              </a:spcBef>
              <a:spcAft>
                <a:spcPts val="0"/>
              </a:spcAft>
              <a:buClr>
                <a:srgbClr val="E9AA59"/>
              </a:buClr>
              <a:buSzPts val="1800"/>
              <a:buNone/>
              <a:defRPr b="1" sz="1800">
                <a:solidFill>
                  <a:srgbClr val="E9AA59"/>
                </a:solidFill>
              </a:defRPr>
            </a:lvl4pPr>
            <a:lvl5pPr lvl="4" rtl="0">
              <a:spcBef>
                <a:spcPts val="2100"/>
              </a:spcBef>
              <a:spcAft>
                <a:spcPts val="0"/>
              </a:spcAft>
              <a:buClr>
                <a:srgbClr val="E9AA59"/>
              </a:buClr>
              <a:buSzPts val="1800"/>
              <a:buNone/>
              <a:defRPr b="1" sz="1800">
                <a:solidFill>
                  <a:srgbClr val="E9AA59"/>
                </a:solidFill>
              </a:defRPr>
            </a:lvl5pPr>
            <a:lvl6pPr lvl="5" rtl="0">
              <a:spcBef>
                <a:spcPts val="2100"/>
              </a:spcBef>
              <a:spcAft>
                <a:spcPts val="0"/>
              </a:spcAft>
              <a:buClr>
                <a:srgbClr val="E9AA59"/>
              </a:buClr>
              <a:buSzPts val="1800"/>
              <a:buNone/>
              <a:defRPr b="1" sz="1800">
                <a:solidFill>
                  <a:srgbClr val="E9AA59"/>
                </a:solidFill>
              </a:defRPr>
            </a:lvl6pPr>
            <a:lvl7pPr lvl="6" rtl="0">
              <a:spcBef>
                <a:spcPts val="2100"/>
              </a:spcBef>
              <a:spcAft>
                <a:spcPts val="0"/>
              </a:spcAft>
              <a:buClr>
                <a:srgbClr val="E9AA59"/>
              </a:buClr>
              <a:buSzPts val="1800"/>
              <a:buNone/>
              <a:defRPr b="1" sz="1800">
                <a:solidFill>
                  <a:srgbClr val="E9AA59"/>
                </a:solidFill>
              </a:defRPr>
            </a:lvl7pPr>
            <a:lvl8pPr lvl="7" rtl="0">
              <a:spcBef>
                <a:spcPts val="2100"/>
              </a:spcBef>
              <a:spcAft>
                <a:spcPts val="0"/>
              </a:spcAft>
              <a:buClr>
                <a:srgbClr val="E9AA59"/>
              </a:buClr>
              <a:buSzPts val="1800"/>
              <a:buNone/>
              <a:defRPr b="1" sz="1800">
                <a:solidFill>
                  <a:srgbClr val="E9AA59"/>
                </a:solidFill>
              </a:defRPr>
            </a:lvl8pPr>
            <a:lvl9pPr lvl="8" rtl="0">
              <a:spcBef>
                <a:spcPts val="2100"/>
              </a:spcBef>
              <a:spcAft>
                <a:spcPts val="2100"/>
              </a:spcAft>
              <a:buClr>
                <a:srgbClr val="E9AA59"/>
              </a:buClr>
              <a:buSzPts val="1800"/>
              <a:buNone/>
              <a:defRPr b="1" sz="1800">
                <a:solidFill>
                  <a:srgbClr val="E9AA59"/>
                </a:solidFill>
              </a:defRPr>
            </a:lvl9pPr>
          </a:lstStyle>
          <a:p/>
        </p:txBody>
      </p:sp>
      <p:sp>
        <p:nvSpPr>
          <p:cNvPr id="492" name="Google Shape;492;p13"/>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rgbClr val="E9AA59"/>
              </a:buClr>
              <a:buSzPts val="1800"/>
              <a:buNone/>
              <a:defRPr b="1" sz="1800">
                <a:solidFill>
                  <a:srgbClr val="E9AA59"/>
                </a:solidFill>
              </a:defRPr>
            </a:lvl1pPr>
            <a:lvl2pPr lvl="1" rtl="0">
              <a:spcBef>
                <a:spcPts val="2100"/>
              </a:spcBef>
              <a:spcAft>
                <a:spcPts val="0"/>
              </a:spcAft>
              <a:buClr>
                <a:srgbClr val="E9AA59"/>
              </a:buClr>
              <a:buSzPts val="1800"/>
              <a:buNone/>
              <a:defRPr b="1" sz="1800">
                <a:solidFill>
                  <a:srgbClr val="E9AA59"/>
                </a:solidFill>
              </a:defRPr>
            </a:lvl2pPr>
            <a:lvl3pPr lvl="2" rtl="0">
              <a:spcBef>
                <a:spcPts val="2100"/>
              </a:spcBef>
              <a:spcAft>
                <a:spcPts val="0"/>
              </a:spcAft>
              <a:buClr>
                <a:srgbClr val="E9AA59"/>
              </a:buClr>
              <a:buSzPts val="1800"/>
              <a:buNone/>
              <a:defRPr b="1" sz="1800">
                <a:solidFill>
                  <a:srgbClr val="E9AA59"/>
                </a:solidFill>
              </a:defRPr>
            </a:lvl3pPr>
            <a:lvl4pPr lvl="3" rtl="0">
              <a:spcBef>
                <a:spcPts val="2100"/>
              </a:spcBef>
              <a:spcAft>
                <a:spcPts val="0"/>
              </a:spcAft>
              <a:buClr>
                <a:srgbClr val="E9AA59"/>
              </a:buClr>
              <a:buSzPts val="1800"/>
              <a:buNone/>
              <a:defRPr b="1" sz="1800">
                <a:solidFill>
                  <a:srgbClr val="E9AA59"/>
                </a:solidFill>
              </a:defRPr>
            </a:lvl4pPr>
            <a:lvl5pPr lvl="4" rtl="0">
              <a:spcBef>
                <a:spcPts val="2100"/>
              </a:spcBef>
              <a:spcAft>
                <a:spcPts val="0"/>
              </a:spcAft>
              <a:buClr>
                <a:srgbClr val="E9AA59"/>
              </a:buClr>
              <a:buSzPts val="1800"/>
              <a:buNone/>
              <a:defRPr b="1" sz="1800">
                <a:solidFill>
                  <a:srgbClr val="E9AA59"/>
                </a:solidFill>
              </a:defRPr>
            </a:lvl5pPr>
            <a:lvl6pPr lvl="5" rtl="0">
              <a:spcBef>
                <a:spcPts val="2100"/>
              </a:spcBef>
              <a:spcAft>
                <a:spcPts val="0"/>
              </a:spcAft>
              <a:buClr>
                <a:srgbClr val="E9AA59"/>
              </a:buClr>
              <a:buSzPts val="1800"/>
              <a:buNone/>
              <a:defRPr b="1" sz="1800">
                <a:solidFill>
                  <a:srgbClr val="E9AA59"/>
                </a:solidFill>
              </a:defRPr>
            </a:lvl6pPr>
            <a:lvl7pPr lvl="6" rtl="0">
              <a:spcBef>
                <a:spcPts val="2100"/>
              </a:spcBef>
              <a:spcAft>
                <a:spcPts val="0"/>
              </a:spcAft>
              <a:buClr>
                <a:srgbClr val="E9AA59"/>
              </a:buClr>
              <a:buSzPts val="1800"/>
              <a:buNone/>
              <a:defRPr b="1" sz="1800">
                <a:solidFill>
                  <a:srgbClr val="E9AA59"/>
                </a:solidFill>
              </a:defRPr>
            </a:lvl7pPr>
            <a:lvl8pPr lvl="7" rtl="0">
              <a:spcBef>
                <a:spcPts val="2100"/>
              </a:spcBef>
              <a:spcAft>
                <a:spcPts val="0"/>
              </a:spcAft>
              <a:buClr>
                <a:srgbClr val="E9AA59"/>
              </a:buClr>
              <a:buSzPts val="1800"/>
              <a:buNone/>
              <a:defRPr b="1" sz="1800">
                <a:solidFill>
                  <a:srgbClr val="E9AA59"/>
                </a:solidFill>
              </a:defRPr>
            </a:lvl8pPr>
            <a:lvl9pPr lvl="8" rtl="0">
              <a:spcBef>
                <a:spcPts val="2100"/>
              </a:spcBef>
              <a:spcAft>
                <a:spcPts val="2100"/>
              </a:spcAft>
              <a:buClr>
                <a:srgbClr val="E9AA59"/>
              </a:buClr>
              <a:buSzPts val="1800"/>
              <a:buNone/>
              <a:defRPr b="1" sz="1800">
                <a:solidFill>
                  <a:srgbClr val="E9AA59"/>
                </a:solidFill>
              </a:defRPr>
            </a:lvl9pPr>
          </a:lstStyle>
          <a:p/>
        </p:txBody>
      </p:sp>
      <p:sp>
        <p:nvSpPr>
          <p:cNvPr id="493" name="Google Shape;493;p13"/>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rgbClr val="E9AA59"/>
              </a:buClr>
              <a:buSzPts val="1800"/>
              <a:buNone/>
              <a:defRPr b="1" sz="1800">
                <a:solidFill>
                  <a:srgbClr val="E9AA59"/>
                </a:solidFill>
              </a:defRPr>
            </a:lvl1pPr>
            <a:lvl2pPr lvl="1" rtl="0">
              <a:spcBef>
                <a:spcPts val="2100"/>
              </a:spcBef>
              <a:spcAft>
                <a:spcPts val="0"/>
              </a:spcAft>
              <a:buClr>
                <a:srgbClr val="E9AA59"/>
              </a:buClr>
              <a:buSzPts val="1800"/>
              <a:buNone/>
              <a:defRPr b="1" sz="1800">
                <a:solidFill>
                  <a:srgbClr val="E9AA59"/>
                </a:solidFill>
              </a:defRPr>
            </a:lvl2pPr>
            <a:lvl3pPr lvl="2" rtl="0">
              <a:spcBef>
                <a:spcPts val="2100"/>
              </a:spcBef>
              <a:spcAft>
                <a:spcPts val="0"/>
              </a:spcAft>
              <a:buClr>
                <a:srgbClr val="E9AA59"/>
              </a:buClr>
              <a:buSzPts val="1800"/>
              <a:buNone/>
              <a:defRPr b="1" sz="1800">
                <a:solidFill>
                  <a:srgbClr val="E9AA59"/>
                </a:solidFill>
              </a:defRPr>
            </a:lvl3pPr>
            <a:lvl4pPr lvl="3" rtl="0">
              <a:spcBef>
                <a:spcPts val="2100"/>
              </a:spcBef>
              <a:spcAft>
                <a:spcPts val="0"/>
              </a:spcAft>
              <a:buClr>
                <a:srgbClr val="E9AA59"/>
              </a:buClr>
              <a:buSzPts val="1800"/>
              <a:buNone/>
              <a:defRPr b="1" sz="1800">
                <a:solidFill>
                  <a:srgbClr val="E9AA59"/>
                </a:solidFill>
              </a:defRPr>
            </a:lvl4pPr>
            <a:lvl5pPr lvl="4" rtl="0">
              <a:spcBef>
                <a:spcPts val="2100"/>
              </a:spcBef>
              <a:spcAft>
                <a:spcPts val="0"/>
              </a:spcAft>
              <a:buClr>
                <a:srgbClr val="E9AA59"/>
              </a:buClr>
              <a:buSzPts val="1800"/>
              <a:buNone/>
              <a:defRPr b="1" sz="1800">
                <a:solidFill>
                  <a:srgbClr val="E9AA59"/>
                </a:solidFill>
              </a:defRPr>
            </a:lvl5pPr>
            <a:lvl6pPr lvl="5" rtl="0">
              <a:spcBef>
                <a:spcPts val="2100"/>
              </a:spcBef>
              <a:spcAft>
                <a:spcPts val="0"/>
              </a:spcAft>
              <a:buClr>
                <a:srgbClr val="E9AA59"/>
              </a:buClr>
              <a:buSzPts val="1800"/>
              <a:buNone/>
              <a:defRPr b="1" sz="1800">
                <a:solidFill>
                  <a:srgbClr val="E9AA59"/>
                </a:solidFill>
              </a:defRPr>
            </a:lvl6pPr>
            <a:lvl7pPr lvl="6" rtl="0">
              <a:spcBef>
                <a:spcPts val="2100"/>
              </a:spcBef>
              <a:spcAft>
                <a:spcPts val="0"/>
              </a:spcAft>
              <a:buClr>
                <a:srgbClr val="E9AA59"/>
              </a:buClr>
              <a:buSzPts val="1800"/>
              <a:buNone/>
              <a:defRPr b="1" sz="1800">
                <a:solidFill>
                  <a:srgbClr val="E9AA59"/>
                </a:solidFill>
              </a:defRPr>
            </a:lvl7pPr>
            <a:lvl8pPr lvl="7" rtl="0">
              <a:spcBef>
                <a:spcPts val="2100"/>
              </a:spcBef>
              <a:spcAft>
                <a:spcPts val="0"/>
              </a:spcAft>
              <a:buClr>
                <a:srgbClr val="E9AA59"/>
              </a:buClr>
              <a:buSzPts val="1800"/>
              <a:buNone/>
              <a:defRPr b="1" sz="1800">
                <a:solidFill>
                  <a:srgbClr val="E9AA59"/>
                </a:solidFill>
              </a:defRPr>
            </a:lvl8pPr>
            <a:lvl9pPr lvl="8" rtl="0">
              <a:spcBef>
                <a:spcPts val="2100"/>
              </a:spcBef>
              <a:spcAft>
                <a:spcPts val="2100"/>
              </a:spcAft>
              <a:buClr>
                <a:srgbClr val="E9AA59"/>
              </a:buClr>
              <a:buSzPts val="1800"/>
              <a:buNone/>
              <a:defRPr b="1" sz="1800">
                <a:solidFill>
                  <a:srgbClr val="E9AA59"/>
                </a:solidFill>
              </a:defRPr>
            </a:lvl9pPr>
          </a:lstStyle>
          <a:p/>
        </p:txBody>
      </p:sp>
      <p:sp>
        <p:nvSpPr>
          <p:cNvPr id="494" name="Google Shape;494;p13"/>
          <p:cNvSpPr txBox="1"/>
          <p:nvPr>
            <p:ph type="title"/>
          </p:nvPr>
        </p:nvSpPr>
        <p:spPr>
          <a:xfrm>
            <a:off x="5056200" y="593375"/>
            <a:ext cx="6720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2"/>
              </a:buClr>
              <a:buSzPts val="4000"/>
              <a:buFont typeface="Aldrich"/>
              <a:buNone/>
              <a:defRPr>
                <a:solidFill>
                  <a:schemeClr val="dk2"/>
                </a:solidFill>
              </a:defRPr>
            </a:lvl1pPr>
            <a:lvl2pPr lvl="1"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2pPr>
            <a:lvl3pPr lvl="2"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3pPr>
            <a:lvl4pPr lvl="3"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4pPr>
            <a:lvl5pPr lvl="4"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5pPr>
            <a:lvl6pPr lvl="5"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6pPr>
            <a:lvl7pPr lvl="6"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7pPr>
            <a:lvl8pPr lvl="7"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8pPr>
            <a:lvl9pPr lvl="8"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9pPr>
          </a:lstStyle>
          <a:p/>
        </p:txBody>
      </p:sp>
      <p:sp>
        <p:nvSpPr>
          <p:cNvPr id="495" name="Google Shape;495;p13"/>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96" name="Google Shape;496;p13"/>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97" name="Google Shape;497;p13"/>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98" name="Google Shape;498;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99" name="Shape 499"/>
        <p:cNvGrpSpPr/>
        <p:nvPr/>
      </p:nvGrpSpPr>
      <p:grpSpPr>
        <a:xfrm>
          <a:off x="0" y="0"/>
          <a:ext cx="0" cy="0"/>
          <a:chOff x="0" y="0"/>
          <a:chExt cx="0" cy="0"/>
        </a:xfrm>
      </p:grpSpPr>
      <p:pic>
        <p:nvPicPr>
          <p:cNvPr id="500" name="Google Shape;500;p14"/>
          <p:cNvPicPr preferRelativeResize="0"/>
          <p:nvPr/>
        </p:nvPicPr>
        <p:blipFill rotWithShape="1">
          <a:blip r:embed="rId2">
            <a:alphaModFix/>
          </a:blip>
          <a:srcRect b="0" l="0" r="0" t="0"/>
          <a:stretch/>
        </p:blipFill>
        <p:spPr>
          <a:xfrm>
            <a:off x="-71000" y="0"/>
            <a:ext cx="12263000" cy="2434600"/>
          </a:xfrm>
          <a:prstGeom prst="rect">
            <a:avLst/>
          </a:prstGeom>
          <a:noFill/>
          <a:ln>
            <a:noFill/>
          </a:ln>
        </p:spPr>
      </p:pic>
      <p:sp>
        <p:nvSpPr>
          <p:cNvPr id="501" name="Google Shape;501;p14"/>
          <p:cNvSpPr/>
          <p:nvPr/>
        </p:nvSpPr>
        <p:spPr>
          <a:xfrm>
            <a:off x="115838" y="3214047"/>
            <a:ext cx="6479720" cy="3383161"/>
          </a:xfrm>
          <a:custGeom>
            <a:rect b="b" l="l" r="r" t="t"/>
            <a:pathLst>
              <a:path extrusionOk="0" h="3383161" w="6479720">
                <a:moveTo>
                  <a:pt x="5549689" y="1344351"/>
                </a:moveTo>
                <a:cubicBezTo>
                  <a:pt x="5594826" y="1344351"/>
                  <a:pt x="5631507" y="1381031"/>
                  <a:pt x="5631507" y="1426169"/>
                </a:cubicBezTo>
                <a:cubicBezTo>
                  <a:pt x="5631507" y="1471402"/>
                  <a:pt x="5594826" y="1507988"/>
                  <a:pt x="5549689" y="1507988"/>
                </a:cubicBezTo>
                <a:cubicBezTo>
                  <a:pt x="5504455" y="1507988"/>
                  <a:pt x="5467870" y="1471307"/>
                  <a:pt x="5467870" y="1426169"/>
                </a:cubicBezTo>
                <a:cubicBezTo>
                  <a:pt x="5467775" y="1381031"/>
                  <a:pt x="5504455" y="1344351"/>
                  <a:pt x="5549689" y="1344351"/>
                </a:cubicBezTo>
                <a:lnTo>
                  <a:pt x="5549689" y="1344351"/>
                </a:lnTo>
                <a:close/>
                <a:moveTo>
                  <a:pt x="242415" y="1144224"/>
                </a:moveTo>
                <a:cubicBezTo>
                  <a:pt x="268452" y="1144224"/>
                  <a:pt x="289643" y="1165320"/>
                  <a:pt x="289643" y="1191452"/>
                </a:cubicBezTo>
                <a:cubicBezTo>
                  <a:pt x="289643" y="1217490"/>
                  <a:pt x="268547" y="1238681"/>
                  <a:pt x="242415" y="1238681"/>
                </a:cubicBezTo>
                <a:cubicBezTo>
                  <a:pt x="216377" y="1238681"/>
                  <a:pt x="195186" y="1217585"/>
                  <a:pt x="195186" y="1191452"/>
                </a:cubicBezTo>
                <a:cubicBezTo>
                  <a:pt x="195186" y="1165320"/>
                  <a:pt x="216282" y="1144224"/>
                  <a:pt x="242415" y="1144224"/>
                </a:cubicBezTo>
                <a:lnTo>
                  <a:pt x="242415" y="1144224"/>
                </a:lnTo>
                <a:close/>
                <a:moveTo>
                  <a:pt x="1113435" y="295915"/>
                </a:moveTo>
                <a:cubicBezTo>
                  <a:pt x="1133771" y="295915"/>
                  <a:pt x="1150305" y="312450"/>
                  <a:pt x="1150305" y="332785"/>
                </a:cubicBezTo>
                <a:cubicBezTo>
                  <a:pt x="1150305" y="353121"/>
                  <a:pt x="1133771" y="369656"/>
                  <a:pt x="1113435" y="369656"/>
                </a:cubicBezTo>
                <a:cubicBezTo>
                  <a:pt x="1093099" y="369656"/>
                  <a:pt x="1076564" y="353121"/>
                  <a:pt x="1076564" y="332785"/>
                </a:cubicBezTo>
                <a:cubicBezTo>
                  <a:pt x="1076564" y="312355"/>
                  <a:pt x="1093004" y="295915"/>
                  <a:pt x="1113435" y="295915"/>
                </a:cubicBezTo>
                <a:lnTo>
                  <a:pt x="1113435" y="295915"/>
                </a:lnTo>
                <a:close/>
                <a:moveTo>
                  <a:pt x="456891" y="585463"/>
                </a:moveTo>
                <a:cubicBezTo>
                  <a:pt x="490151" y="585463"/>
                  <a:pt x="517138" y="612451"/>
                  <a:pt x="517138" y="645710"/>
                </a:cubicBezTo>
                <a:cubicBezTo>
                  <a:pt x="517138" y="678970"/>
                  <a:pt x="490151" y="705958"/>
                  <a:pt x="456891" y="705958"/>
                </a:cubicBezTo>
                <a:cubicBezTo>
                  <a:pt x="423632" y="705958"/>
                  <a:pt x="396644" y="678970"/>
                  <a:pt x="396644" y="645710"/>
                </a:cubicBezTo>
                <a:cubicBezTo>
                  <a:pt x="396644" y="612451"/>
                  <a:pt x="423632" y="585463"/>
                  <a:pt x="456891" y="585463"/>
                </a:cubicBezTo>
                <a:lnTo>
                  <a:pt x="456891" y="585463"/>
                </a:lnTo>
                <a:close/>
                <a:moveTo>
                  <a:pt x="1590852" y="3226556"/>
                </a:moveTo>
                <a:cubicBezTo>
                  <a:pt x="1612423" y="3226556"/>
                  <a:pt x="1629813" y="3244042"/>
                  <a:pt x="1629813" y="3265518"/>
                </a:cubicBezTo>
                <a:cubicBezTo>
                  <a:pt x="1629813" y="3286994"/>
                  <a:pt x="1612328" y="3304479"/>
                  <a:pt x="1590852" y="3304479"/>
                </a:cubicBezTo>
                <a:cubicBezTo>
                  <a:pt x="1569376" y="3304479"/>
                  <a:pt x="1551891" y="3286994"/>
                  <a:pt x="1551891" y="3265518"/>
                </a:cubicBezTo>
                <a:cubicBezTo>
                  <a:pt x="1551891" y="3243946"/>
                  <a:pt x="1569281" y="3226556"/>
                  <a:pt x="1590852" y="3226556"/>
                </a:cubicBezTo>
                <a:lnTo>
                  <a:pt x="1590852" y="3226556"/>
                </a:lnTo>
                <a:close/>
                <a:moveTo>
                  <a:pt x="38961" y="3305239"/>
                </a:moveTo>
                <a:cubicBezTo>
                  <a:pt x="60437" y="3305239"/>
                  <a:pt x="77922" y="3322724"/>
                  <a:pt x="77922" y="3344200"/>
                </a:cubicBezTo>
                <a:cubicBezTo>
                  <a:pt x="77922" y="3365676"/>
                  <a:pt x="60437" y="3383162"/>
                  <a:pt x="38961" y="3383162"/>
                </a:cubicBezTo>
                <a:cubicBezTo>
                  <a:pt x="17485" y="3383162"/>
                  <a:pt x="0" y="3365771"/>
                  <a:pt x="0" y="3344200"/>
                </a:cubicBezTo>
                <a:cubicBezTo>
                  <a:pt x="0" y="3322629"/>
                  <a:pt x="17390" y="3305239"/>
                  <a:pt x="38961" y="3305239"/>
                </a:cubicBezTo>
                <a:lnTo>
                  <a:pt x="38961" y="3305239"/>
                </a:lnTo>
                <a:close/>
                <a:moveTo>
                  <a:pt x="5961061" y="975835"/>
                </a:moveTo>
                <a:cubicBezTo>
                  <a:pt x="5991090" y="975835"/>
                  <a:pt x="6015512" y="1000162"/>
                  <a:pt x="6015512" y="1030286"/>
                </a:cubicBezTo>
                <a:cubicBezTo>
                  <a:pt x="6015512" y="1060314"/>
                  <a:pt x="5991185" y="1084736"/>
                  <a:pt x="5961061" y="1084736"/>
                </a:cubicBezTo>
                <a:cubicBezTo>
                  <a:pt x="5931033" y="1084736"/>
                  <a:pt x="5906611" y="1060409"/>
                  <a:pt x="5906611" y="1030286"/>
                </a:cubicBezTo>
                <a:cubicBezTo>
                  <a:pt x="5906706" y="1000162"/>
                  <a:pt x="5931033" y="975835"/>
                  <a:pt x="5961061" y="975835"/>
                </a:cubicBezTo>
                <a:lnTo>
                  <a:pt x="5961061" y="975835"/>
                </a:lnTo>
                <a:close/>
                <a:moveTo>
                  <a:pt x="6164705" y="1426264"/>
                </a:moveTo>
                <a:cubicBezTo>
                  <a:pt x="6210889" y="1426264"/>
                  <a:pt x="6248234" y="1463705"/>
                  <a:pt x="6248234" y="1509888"/>
                </a:cubicBezTo>
                <a:cubicBezTo>
                  <a:pt x="6248234" y="1556072"/>
                  <a:pt x="6210793" y="1593417"/>
                  <a:pt x="6164705" y="1593417"/>
                </a:cubicBezTo>
                <a:cubicBezTo>
                  <a:pt x="6118522" y="1593417"/>
                  <a:pt x="6081081" y="1555977"/>
                  <a:pt x="6081081" y="1509888"/>
                </a:cubicBezTo>
                <a:cubicBezTo>
                  <a:pt x="6081081" y="1463610"/>
                  <a:pt x="6118522" y="1426264"/>
                  <a:pt x="6164705" y="1426264"/>
                </a:cubicBezTo>
                <a:lnTo>
                  <a:pt x="6164705" y="1426264"/>
                </a:lnTo>
                <a:close/>
                <a:moveTo>
                  <a:pt x="6427076" y="3187310"/>
                </a:moveTo>
                <a:cubicBezTo>
                  <a:pt x="6456154" y="3187310"/>
                  <a:pt x="6479720" y="3210877"/>
                  <a:pt x="6479720" y="3239955"/>
                </a:cubicBezTo>
                <a:cubicBezTo>
                  <a:pt x="6479720" y="3269034"/>
                  <a:pt x="6456154" y="3292600"/>
                  <a:pt x="6427076" y="3292600"/>
                </a:cubicBezTo>
                <a:cubicBezTo>
                  <a:pt x="6397997" y="3292600"/>
                  <a:pt x="6374430" y="3269034"/>
                  <a:pt x="6374430" y="3239955"/>
                </a:cubicBezTo>
                <a:cubicBezTo>
                  <a:pt x="6374430" y="3210877"/>
                  <a:pt x="6397997" y="3187310"/>
                  <a:pt x="6427076" y="3187310"/>
                </a:cubicBezTo>
                <a:lnTo>
                  <a:pt x="6427076" y="3187310"/>
                </a:lnTo>
                <a:close/>
                <a:moveTo>
                  <a:pt x="4438440" y="3270934"/>
                </a:moveTo>
                <a:cubicBezTo>
                  <a:pt x="4464477" y="3270934"/>
                  <a:pt x="4485668" y="3292030"/>
                  <a:pt x="4485668" y="3318163"/>
                </a:cubicBezTo>
                <a:cubicBezTo>
                  <a:pt x="4485668" y="3344200"/>
                  <a:pt x="4464477" y="3365392"/>
                  <a:pt x="4438440" y="3365392"/>
                </a:cubicBezTo>
                <a:cubicBezTo>
                  <a:pt x="4412402" y="3365392"/>
                  <a:pt x="4391211" y="3344200"/>
                  <a:pt x="4391211" y="3318163"/>
                </a:cubicBezTo>
                <a:cubicBezTo>
                  <a:pt x="4391211" y="3292030"/>
                  <a:pt x="4412402" y="3270934"/>
                  <a:pt x="4438440" y="3270934"/>
                </a:cubicBezTo>
                <a:lnTo>
                  <a:pt x="4438440" y="3270934"/>
                </a:lnTo>
                <a:close/>
                <a:moveTo>
                  <a:pt x="5857197" y="3047145"/>
                </a:moveTo>
                <a:cubicBezTo>
                  <a:pt x="5877533" y="3047145"/>
                  <a:pt x="5894067" y="3063680"/>
                  <a:pt x="5894067" y="3084015"/>
                </a:cubicBezTo>
                <a:cubicBezTo>
                  <a:pt x="5894067" y="3104351"/>
                  <a:pt x="5877533" y="3120886"/>
                  <a:pt x="5857197" y="3120886"/>
                </a:cubicBezTo>
                <a:cubicBezTo>
                  <a:pt x="5836861" y="3120886"/>
                  <a:pt x="5820326" y="3104351"/>
                  <a:pt x="5820326" y="3084015"/>
                </a:cubicBezTo>
                <a:cubicBezTo>
                  <a:pt x="5820326" y="3063585"/>
                  <a:pt x="5836861" y="3047145"/>
                  <a:pt x="5857197" y="3047145"/>
                </a:cubicBezTo>
                <a:lnTo>
                  <a:pt x="5857197" y="3047145"/>
                </a:lnTo>
                <a:close/>
                <a:moveTo>
                  <a:pt x="4502678" y="1945398"/>
                </a:moveTo>
                <a:cubicBezTo>
                  <a:pt x="4599036" y="1945398"/>
                  <a:pt x="4677148" y="2023511"/>
                  <a:pt x="4677148" y="2119869"/>
                </a:cubicBezTo>
                <a:cubicBezTo>
                  <a:pt x="4677148" y="2216226"/>
                  <a:pt x="4599036" y="2294339"/>
                  <a:pt x="4502678" y="2294339"/>
                </a:cubicBezTo>
                <a:cubicBezTo>
                  <a:pt x="4406320" y="2294339"/>
                  <a:pt x="4328303" y="2216226"/>
                  <a:pt x="4328303" y="2119869"/>
                </a:cubicBezTo>
                <a:cubicBezTo>
                  <a:pt x="4328303" y="2023416"/>
                  <a:pt x="4406415" y="1945398"/>
                  <a:pt x="4502678" y="1945398"/>
                </a:cubicBezTo>
                <a:lnTo>
                  <a:pt x="4502678" y="1945398"/>
                </a:lnTo>
                <a:close/>
                <a:moveTo>
                  <a:pt x="3918165" y="2096492"/>
                </a:moveTo>
                <a:cubicBezTo>
                  <a:pt x="3938501" y="2096492"/>
                  <a:pt x="3955036" y="2113027"/>
                  <a:pt x="3955036" y="2133363"/>
                </a:cubicBezTo>
                <a:cubicBezTo>
                  <a:pt x="3955036" y="2153699"/>
                  <a:pt x="3938501" y="2170233"/>
                  <a:pt x="3918165" y="2170233"/>
                </a:cubicBezTo>
                <a:cubicBezTo>
                  <a:pt x="3897829" y="2170233"/>
                  <a:pt x="3881294" y="2153699"/>
                  <a:pt x="3881294" y="2133363"/>
                </a:cubicBezTo>
                <a:cubicBezTo>
                  <a:pt x="3881294" y="2112931"/>
                  <a:pt x="3897829" y="2096492"/>
                  <a:pt x="3918165" y="2096492"/>
                </a:cubicBezTo>
                <a:lnTo>
                  <a:pt x="3918165" y="2096492"/>
                </a:lnTo>
                <a:close/>
                <a:moveTo>
                  <a:pt x="3467546" y="3103781"/>
                </a:moveTo>
                <a:cubicBezTo>
                  <a:pt x="3513729" y="3103781"/>
                  <a:pt x="3551170" y="3141222"/>
                  <a:pt x="3551170" y="3187405"/>
                </a:cubicBezTo>
                <a:cubicBezTo>
                  <a:pt x="3551170" y="3233588"/>
                  <a:pt x="3513729" y="3271029"/>
                  <a:pt x="3467546" y="3271029"/>
                </a:cubicBezTo>
                <a:cubicBezTo>
                  <a:pt x="3421362" y="3271029"/>
                  <a:pt x="3383922" y="3233588"/>
                  <a:pt x="3383922" y="3187405"/>
                </a:cubicBezTo>
                <a:cubicBezTo>
                  <a:pt x="3383922" y="3141222"/>
                  <a:pt x="3421362" y="3103781"/>
                  <a:pt x="3467546" y="3103781"/>
                </a:cubicBezTo>
                <a:lnTo>
                  <a:pt x="3467546" y="3103781"/>
                </a:lnTo>
                <a:close/>
                <a:moveTo>
                  <a:pt x="2467479" y="2820505"/>
                </a:moveTo>
                <a:cubicBezTo>
                  <a:pt x="2549392" y="2820505"/>
                  <a:pt x="2615911" y="2886929"/>
                  <a:pt x="2615911" y="2968842"/>
                </a:cubicBezTo>
                <a:cubicBezTo>
                  <a:pt x="2615911" y="3050756"/>
                  <a:pt x="2549487" y="3117275"/>
                  <a:pt x="2467479" y="3117275"/>
                </a:cubicBezTo>
                <a:cubicBezTo>
                  <a:pt x="2385565" y="3117275"/>
                  <a:pt x="2319046" y="3050851"/>
                  <a:pt x="2319046" y="2968842"/>
                </a:cubicBezTo>
                <a:cubicBezTo>
                  <a:pt x="2319046" y="2886929"/>
                  <a:pt x="2385470" y="2820505"/>
                  <a:pt x="2467479" y="2820505"/>
                </a:cubicBezTo>
                <a:lnTo>
                  <a:pt x="2467479" y="2820505"/>
                </a:lnTo>
                <a:close/>
                <a:moveTo>
                  <a:pt x="2258799" y="2158450"/>
                </a:moveTo>
                <a:cubicBezTo>
                  <a:pt x="2292058" y="2158450"/>
                  <a:pt x="2319046" y="2185437"/>
                  <a:pt x="2319046" y="2218697"/>
                </a:cubicBezTo>
                <a:cubicBezTo>
                  <a:pt x="2319046" y="2251956"/>
                  <a:pt x="2292058" y="2278944"/>
                  <a:pt x="2258799" y="2278944"/>
                </a:cubicBezTo>
                <a:cubicBezTo>
                  <a:pt x="2225539" y="2278944"/>
                  <a:pt x="2198551" y="2251956"/>
                  <a:pt x="2198551" y="2218697"/>
                </a:cubicBezTo>
                <a:cubicBezTo>
                  <a:pt x="2198551" y="2185437"/>
                  <a:pt x="2225539" y="2158450"/>
                  <a:pt x="2258799" y="2158450"/>
                </a:cubicBezTo>
                <a:lnTo>
                  <a:pt x="2258799" y="2158450"/>
                </a:lnTo>
                <a:close/>
                <a:moveTo>
                  <a:pt x="2737071" y="1070292"/>
                </a:moveTo>
                <a:cubicBezTo>
                  <a:pt x="2777932" y="1070292"/>
                  <a:pt x="2811002" y="1103457"/>
                  <a:pt x="2811002" y="1144318"/>
                </a:cubicBezTo>
                <a:cubicBezTo>
                  <a:pt x="2811002" y="1185180"/>
                  <a:pt x="2777838" y="1218250"/>
                  <a:pt x="2737071" y="1218250"/>
                </a:cubicBezTo>
                <a:cubicBezTo>
                  <a:pt x="2696209" y="1218250"/>
                  <a:pt x="2663140" y="1185085"/>
                  <a:pt x="2663140" y="1144318"/>
                </a:cubicBezTo>
                <a:cubicBezTo>
                  <a:pt x="2663045" y="1103362"/>
                  <a:pt x="2696209" y="1070292"/>
                  <a:pt x="2737071" y="1070292"/>
                </a:cubicBezTo>
                <a:lnTo>
                  <a:pt x="2737071" y="1070292"/>
                </a:lnTo>
                <a:close/>
                <a:moveTo>
                  <a:pt x="2185913" y="0"/>
                </a:moveTo>
                <a:cubicBezTo>
                  <a:pt x="2231146" y="0"/>
                  <a:pt x="2267731" y="36680"/>
                  <a:pt x="2267731" y="81818"/>
                </a:cubicBezTo>
                <a:cubicBezTo>
                  <a:pt x="2267731" y="127051"/>
                  <a:pt x="2231051" y="163637"/>
                  <a:pt x="2185913" y="163637"/>
                </a:cubicBezTo>
                <a:cubicBezTo>
                  <a:pt x="2140680" y="163637"/>
                  <a:pt x="2104094" y="126956"/>
                  <a:pt x="2104094" y="81818"/>
                </a:cubicBezTo>
                <a:cubicBezTo>
                  <a:pt x="2104094" y="36586"/>
                  <a:pt x="2140680" y="0"/>
                  <a:pt x="2185913" y="0"/>
                </a:cubicBezTo>
                <a:lnTo>
                  <a:pt x="2185913" y="0"/>
                </a:lnTo>
                <a:close/>
                <a:moveTo>
                  <a:pt x="2151323" y="491006"/>
                </a:moveTo>
                <a:cubicBezTo>
                  <a:pt x="2177360" y="491006"/>
                  <a:pt x="2198551" y="512102"/>
                  <a:pt x="2198551" y="538234"/>
                </a:cubicBezTo>
                <a:cubicBezTo>
                  <a:pt x="2198551" y="564272"/>
                  <a:pt x="2177360" y="585463"/>
                  <a:pt x="2151323" y="585463"/>
                </a:cubicBezTo>
                <a:cubicBezTo>
                  <a:pt x="2125285" y="585463"/>
                  <a:pt x="2104094" y="564367"/>
                  <a:pt x="2104094" y="538234"/>
                </a:cubicBezTo>
                <a:cubicBezTo>
                  <a:pt x="2104094" y="512197"/>
                  <a:pt x="2125190" y="491006"/>
                  <a:pt x="2151323" y="491006"/>
                </a:cubicBezTo>
                <a:lnTo>
                  <a:pt x="2151323" y="491006"/>
                </a:lnTo>
                <a:close/>
                <a:moveTo>
                  <a:pt x="2663045" y="1426264"/>
                </a:moveTo>
                <a:cubicBezTo>
                  <a:pt x="2689082" y="1426264"/>
                  <a:pt x="2710273" y="1447456"/>
                  <a:pt x="2710273" y="1473493"/>
                </a:cubicBezTo>
                <a:cubicBezTo>
                  <a:pt x="2710273" y="1499530"/>
                  <a:pt x="2689082" y="1520722"/>
                  <a:pt x="2663045" y="1520722"/>
                </a:cubicBezTo>
                <a:cubicBezTo>
                  <a:pt x="2636912" y="1520722"/>
                  <a:pt x="2615816" y="1499530"/>
                  <a:pt x="2615816" y="1473493"/>
                </a:cubicBezTo>
                <a:cubicBezTo>
                  <a:pt x="2615816" y="1447361"/>
                  <a:pt x="2637007" y="1426264"/>
                  <a:pt x="2663045" y="1426264"/>
                </a:cubicBezTo>
                <a:lnTo>
                  <a:pt x="2663045" y="1426264"/>
                </a:lnTo>
                <a:close/>
                <a:moveTo>
                  <a:pt x="3374799" y="2224209"/>
                </a:moveTo>
                <a:cubicBezTo>
                  <a:pt x="3411099" y="2224209"/>
                  <a:pt x="3440558" y="2194750"/>
                  <a:pt x="3440558" y="2158450"/>
                </a:cubicBezTo>
                <a:cubicBezTo>
                  <a:pt x="3440558" y="2122149"/>
                  <a:pt x="3411099" y="2092691"/>
                  <a:pt x="3374799" y="2092691"/>
                </a:cubicBezTo>
                <a:cubicBezTo>
                  <a:pt x="3338499" y="2092691"/>
                  <a:pt x="3309040" y="2122149"/>
                  <a:pt x="3309040" y="2158450"/>
                </a:cubicBezTo>
                <a:cubicBezTo>
                  <a:pt x="3309040" y="2194750"/>
                  <a:pt x="3338499" y="2224209"/>
                  <a:pt x="3374799" y="2224209"/>
                </a:cubicBezTo>
                <a:lnTo>
                  <a:pt x="3374799" y="2224209"/>
                </a:lnTo>
                <a:close/>
                <a:moveTo>
                  <a:pt x="4281074" y="2505679"/>
                </a:moveTo>
                <a:cubicBezTo>
                  <a:pt x="4307112" y="2505679"/>
                  <a:pt x="4328303" y="2526776"/>
                  <a:pt x="4328303" y="2552908"/>
                </a:cubicBezTo>
                <a:cubicBezTo>
                  <a:pt x="4328303" y="2579041"/>
                  <a:pt x="4307112" y="2600137"/>
                  <a:pt x="4281074" y="2600137"/>
                </a:cubicBezTo>
                <a:cubicBezTo>
                  <a:pt x="4255037" y="2600137"/>
                  <a:pt x="4233846" y="2579041"/>
                  <a:pt x="4233846" y="2552908"/>
                </a:cubicBezTo>
                <a:cubicBezTo>
                  <a:pt x="4233846" y="2526776"/>
                  <a:pt x="4255037" y="2505679"/>
                  <a:pt x="4281074" y="2505679"/>
                </a:cubicBezTo>
                <a:lnTo>
                  <a:pt x="4281074" y="2505679"/>
                </a:lnTo>
                <a:close/>
                <a:moveTo>
                  <a:pt x="5096313" y="2820505"/>
                </a:moveTo>
                <a:cubicBezTo>
                  <a:pt x="5141546" y="2820505"/>
                  <a:pt x="5178132" y="2857185"/>
                  <a:pt x="5178132" y="2902323"/>
                </a:cubicBezTo>
                <a:cubicBezTo>
                  <a:pt x="5178132" y="2947556"/>
                  <a:pt x="5141451" y="2984142"/>
                  <a:pt x="5096313" y="2984142"/>
                </a:cubicBezTo>
                <a:cubicBezTo>
                  <a:pt x="5051175" y="2984142"/>
                  <a:pt x="5014495" y="2947461"/>
                  <a:pt x="5014495" y="2902323"/>
                </a:cubicBezTo>
                <a:cubicBezTo>
                  <a:pt x="5014495" y="2857090"/>
                  <a:pt x="5051175" y="2820505"/>
                  <a:pt x="5096313" y="2820505"/>
                </a:cubicBezTo>
                <a:lnTo>
                  <a:pt x="5096313" y="2820505"/>
                </a:lnTo>
                <a:close/>
                <a:moveTo>
                  <a:pt x="5906706" y="2049834"/>
                </a:moveTo>
                <a:cubicBezTo>
                  <a:pt x="6003063" y="2049834"/>
                  <a:pt x="6081081" y="2127946"/>
                  <a:pt x="6081081" y="2224304"/>
                </a:cubicBezTo>
                <a:cubicBezTo>
                  <a:pt x="6081081" y="2320662"/>
                  <a:pt x="6002969" y="2398679"/>
                  <a:pt x="5906706" y="2398679"/>
                </a:cubicBezTo>
                <a:cubicBezTo>
                  <a:pt x="5810348" y="2398679"/>
                  <a:pt x="5732236" y="2320566"/>
                  <a:pt x="5732236" y="2224304"/>
                </a:cubicBezTo>
                <a:cubicBezTo>
                  <a:pt x="5732236" y="2127946"/>
                  <a:pt x="5810348" y="2049834"/>
                  <a:pt x="5906706" y="204983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2" name="Google Shape;502;p14"/>
          <p:cNvSpPr/>
          <p:nvPr/>
        </p:nvSpPr>
        <p:spPr>
          <a:xfrm>
            <a:off x="7010922" y="4010091"/>
            <a:ext cx="5020670" cy="262142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14"/>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04" name="Google Shape;504;p14"/>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05" name="Google Shape;505;p14"/>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06" name="Google Shape;506;p14"/>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7" name="Google Shape;507;p14"/>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508" name="Google Shape;508;p14"/>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509" name="Google Shape;509;p14"/>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510" name="Google Shape;510;p1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bg>
      <p:bgPr>
        <a:solidFill>
          <a:schemeClr val="accent1"/>
        </a:solidFill>
      </p:bgPr>
    </p:bg>
    <p:spTree>
      <p:nvGrpSpPr>
        <p:cNvPr id="511" name="Shape 511"/>
        <p:cNvGrpSpPr/>
        <p:nvPr/>
      </p:nvGrpSpPr>
      <p:grpSpPr>
        <a:xfrm>
          <a:off x="0" y="0"/>
          <a:ext cx="0" cy="0"/>
          <a:chOff x="0" y="0"/>
          <a:chExt cx="0" cy="0"/>
        </a:xfrm>
      </p:grpSpPr>
      <p:sp>
        <p:nvSpPr>
          <p:cNvPr id="512" name="Google Shape;512;p15"/>
          <p:cNvSpPr/>
          <p:nvPr/>
        </p:nvSpPr>
        <p:spPr>
          <a:xfrm>
            <a:off x="0" y="3733421"/>
            <a:ext cx="12194349" cy="82006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15"/>
          <p:cNvSpPr/>
          <p:nvPr/>
        </p:nvSpPr>
        <p:spPr>
          <a:xfrm>
            <a:off x="-266" y="2174375"/>
            <a:ext cx="12194533" cy="1011709"/>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15"/>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515" name="Google Shape;515;p15"/>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516" name="Google Shape;516;p15"/>
          <p:cNvSpPr/>
          <p:nvPr/>
        </p:nvSpPr>
        <p:spPr>
          <a:xfrm flipH="1">
            <a:off x="-2268" y="5422031"/>
            <a:ext cx="12194533" cy="1059541"/>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15"/>
          <p:cNvSpPr/>
          <p:nvPr/>
        </p:nvSpPr>
        <p:spPr>
          <a:xfrm flipH="1">
            <a:off x="0" y="335746"/>
            <a:ext cx="12194349" cy="82006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519" name="Shape 519"/>
        <p:cNvGrpSpPr/>
        <p:nvPr/>
      </p:nvGrpSpPr>
      <p:grpSpPr>
        <a:xfrm>
          <a:off x="0" y="0"/>
          <a:ext cx="0" cy="0"/>
          <a:chOff x="0" y="0"/>
          <a:chExt cx="0" cy="0"/>
        </a:xfrm>
      </p:grpSpPr>
      <p:sp>
        <p:nvSpPr>
          <p:cNvPr id="520" name="Google Shape;520;p16"/>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521" name="Google Shape;521;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bg>
      <p:bgPr>
        <a:solidFill>
          <a:schemeClr val="lt2"/>
        </a:solidFill>
      </p:bgPr>
    </p:bg>
    <p:spTree>
      <p:nvGrpSpPr>
        <p:cNvPr id="522" name="Shape 522"/>
        <p:cNvGrpSpPr/>
        <p:nvPr/>
      </p:nvGrpSpPr>
      <p:grpSpPr>
        <a:xfrm>
          <a:off x="0" y="0"/>
          <a:ext cx="0" cy="0"/>
          <a:chOff x="0" y="0"/>
          <a:chExt cx="0" cy="0"/>
        </a:xfrm>
      </p:grpSpPr>
      <p:sp>
        <p:nvSpPr>
          <p:cNvPr id="523" name="Google Shape;523;p17"/>
          <p:cNvSpPr/>
          <p:nvPr/>
        </p:nvSpPr>
        <p:spPr>
          <a:xfrm>
            <a:off x="10890" y="10887"/>
            <a:ext cx="12181110" cy="1864079"/>
          </a:xfrm>
          <a:custGeom>
            <a:rect b="b" l="l" r="r" t="t"/>
            <a:pathLst>
              <a:path extrusionOk="0" h="1864079" w="1218111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7"/>
          <p:cNvSpPr/>
          <p:nvPr/>
        </p:nvSpPr>
        <p:spPr>
          <a:xfrm>
            <a:off x="9617974" y="3765150"/>
            <a:ext cx="2574109" cy="506599"/>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17"/>
          <p:cNvSpPr/>
          <p:nvPr/>
        </p:nvSpPr>
        <p:spPr>
          <a:xfrm>
            <a:off x="9035309" y="4271749"/>
            <a:ext cx="582665" cy="81665"/>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7"/>
          <p:cNvSpPr/>
          <p:nvPr/>
        </p:nvSpPr>
        <p:spPr>
          <a:xfrm>
            <a:off x="0" y="1108364"/>
            <a:ext cx="12194349" cy="5745665"/>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7"/>
          <p:cNvSpPr/>
          <p:nvPr/>
        </p:nvSpPr>
        <p:spPr>
          <a:xfrm>
            <a:off x="0" y="3733421"/>
            <a:ext cx="12194349" cy="82006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7"/>
          <p:cNvSpPr/>
          <p:nvPr/>
        </p:nvSpPr>
        <p:spPr>
          <a:xfrm>
            <a:off x="-266" y="2174375"/>
            <a:ext cx="12194533" cy="1011709"/>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7"/>
          <p:cNvSpPr/>
          <p:nvPr/>
        </p:nvSpPr>
        <p:spPr>
          <a:xfrm>
            <a:off x="0" y="886691"/>
            <a:ext cx="12194349" cy="277431"/>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7"/>
          <p:cNvSpPr/>
          <p:nvPr/>
        </p:nvSpPr>
        <p:spPr>
          <a:xfrm flipH="1">
            <a:off x="-2533" y="5363852"/>
            <a:ext cx="12194533" cy="1074057"/>
          </a:xfrm>
          <a:custGeom>
            <a:rect b="b" l="l" r="r" t="t"/>
            <a:pathLst>
              <a:path extrusionOk="0" h="850738" w="6860497">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17"/>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532" name="Google Shape;532;p17"/>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400"/>
              <a:buFont typeface="Aldrich"/>
              <a:buNone/>
              <a:defRPr sz="4400"/>
            </a:lvl1pPr>
            <a:lvl2pPr lvl="1"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2pPr>
            <a:lvl3pPr lvl="2"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3pPr>
            <a:lvl4pPr lvl="3"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4pPr>
            <a:lvl5pPr lvl="4"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5pPr>
            <a:lvl6pPr lvl="5"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6pPr>
            <a:lvl7pPr lvl="6"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7pPr>
            <a:lvl8pPr lvl="7"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8pPr>
            <a:lvl9pPr lvl="8" rtl="0" algn="ctr">
              <a:spcBef>
                <a:spcPts val="0"/>
              </a:spcBef>
              <a:spcAft>
                <a:spcPts val="0"/>
              </a:spcAft>
              <a:buClr>
                <a:schemeClr val="dk1"/>
              </a:buClr>
              <a:buSzPts val="4400"/>
              <a:buFont typeface="Griffy"/>
              <a:buNone/>
              <a:defRPr sz="4400">
                <a:solidFill>
                  <a:schemeClr val="dk1"/>
                </a:solidFill>
                <a:latin typeface="Griffy"/>
                <a:ea typeface="Griffy"/>
                <a:cs typeface="Griffy"/>
                <a:sym typeface="Griffy"/>
              </a:defRPr>
            </a:lvl9pPr>
          </a:lstStyle>
          <a:p/>
        </p:txBody>
      </p:sp>
      <p:sp>
        <p:nvSpPr>
          <p:cNvPr id="533" name="Google Shape;533;p17"/>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534" name="Google Shape;534;p17"/>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535" name="Google Shape;535;p17"/>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nSpc>
                <a:spcPct val="100000"/>
              </a:lnSpc>
              <a:spcBef>
                <a:spcPts val="0"/>
              </a:spcBef>
              <a:spcAft>
                <a:spcPts val="0"/>
              </a:spcAft>
              <a:buSzPts val="2200"/>
              <a:buChar char="●"/>
              <a:defRPr sz="2200"/>
            </a:lvl1pPr>
            <a:lvl2pPr indent="-368300" lvl="1" marL="914400">
              <a:lnSpc>
                <a:spcPct val="100000"/>
              </a:lnSpc>
              <a:spcBef>
                <a:spcPts val="0"/>
              </a:spcBef>
              <a:spcAft>
                <a:spcPts val="0"/>
              </a:spcAft>
              <a:buSzPts val="2200"/>
              <a:buChar char="○"/>
              <a:defRPr sz="2200"/>
            </a:lvl2pPr>
            <a:lvl3pPr indent="-368300" lvl="2" marL="1371600">
              <a:lnSpc>
                <a:spcPct val="100000"/>
              </a:lnSpc>
              <a:spcBef>
                <a:spcPts val="0"/>
              </a:spcBef>
              <a:spcAft>
                <a:spcPts val="0"/>
              </a:spcAft>
              <a:buSzPts val="2200"/>
              <a:buChar char="■"/>
              <a:defRPr sz="2200"/>
            </a:lvl3pPr>
            <a:lvl4pPr indent="-368300" lvl="3" marL="1828800">
              <a:lnSpc>
                <a:spcPct val="100000"/>
              </a:lnSpc>
              <a:spcBef>
                <a:spcPts val="0"/>
              </a:spcBef>
              <a:spcAft>
                <a:spcPts val="0"/>
              </a:spcAft>
              <a:buSzPts val="2200"/>
              <a:buChar char="●"/>
              <a:defRPr sz="2200"/>
            </a:lvl4pPr>
            <a:lvl5pPr indent="-368300" lvl="4" marL="2286000">
              <a:lnSpc>
                <a:spcPct val="100000"/>
              </a:lnSpc>
              <a:spcBef>
                <a:spcPts val="0"/>
              </a:spcBef>
              <a:spcAft>
                <a:spcPts val="0"/>
              </a:spcAft>
              <a:buSzPts val="2200"/>
              <a:buChar char="○"/>
              <a:defRPr sz="2200"/>
            </a:lvl5pPr>
            <a:lvl6pPr indent="-368300" lvl="5" marL="2743200">
              <a:lnSpc>
                <a:spcPct val="100000"/>
              </a:lnSpc>
              <a:spcBef>
                <a:spcPts val="0"/>
              </a:spcBef>
              <a:spcAft>
                <a:spcPts val="0"/>
              </a:spcAft>
              <a:buSzPts val="2200"/>
              <a:buChar char="■"/>
              <a:defRPr sz="2200"/>
            </a:lvl6pPr>
            <a:lvl7pPr indent="-368300" lvl="6" marL="3200400">
              <a:lnSpc>
                <a:spcPct val="100000"/>
              </a:lnSpc>
              <a:spcBef>
                <a:spcPts val="0"/>
              </a:spcBef>
              <a:spcAft>
                <a:spcPts val="0"/>
              </a:spcAft>
              <a:buSzPts val="2200"/>
              <a:buChar char="●"/>
              <a:defRPr sz="2200"/>
            </a:lvl7pPr>
            <a:lvl8pPr indent="-368300" lvl="7" marL="3657600">
              <a:lnSpc>
                <a:spcPct val="100000"/>
              </a:lnSpc>
              <a:spcBef>
                <a:spcPts val="0"/>
              </a:spcBef>
              <a:spcAft>
                <a:spcPts val="0"/>
              </a:spcAft>
              <a:buSzPts val="2200"/>
              <a:buChar char="○"/>
              <a:defRPr sz="2200"/>
            </a:lvl8pPr>
            <a:lvl9pPr indent="-368300" lvl="8" marL="4114800">
              <a:lnSpc>
                <a:spcPct val="100000"/>
              </a:lnSpc>
              <a:spcBef>
                <a:spcPts val="0"/>
              </a:spcBef>
              <a:spcAft>
                <a:spcPts val="0"/>
              </a:spcAft>
              <a:buSzPts val="2200"/>
              <a:buChar char="■"/>
              <a:defRPr sz="2200"/>
            </a:lvl9pPr>
          </a:lstStyle>
          <a:p/>
        </p:txBody>
      </p:sp>
      <p:sp>
        <p:nvSpPr>
          <p:cNvPr id="536" name="Google Shape;536;p17"/>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537" name="Google Shape;537;p17"/>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538" name="Google Shape;538;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539" name="Shape 539"/>
        <p:cNvGrpSpPr/>
        <p:nvPr/>
      </p:nvGrpSpPr>
      <p:grpSpPr>
        <a:xfrm>
          <a:off x="0" y="0"/>
          <a:ext cx="0" cy="0"/>
          <a:chOff x="0" y="0"/>
          <a:chExt cx="0" cy="0"/>
        </a:xfrm>
      </p:grpSpPr>
      <p:sp>
        <p:nvSpPr>
          <p:cNvPr id="540" name="Google Shape;540;p18"/>
          <p:cNvSpPr/>
          <p:nvPr/>
        </p:nvSpPr>
        <p:spPr>
          <a:xfrm>
            <a:off x="115838" y="3214047"/>
            <a:ext cx="6479720" cy="3383161"/>
          </a:xfrm>
          <a:custGeom>
            <a:rect b="b" l="l" r="r" t="t"/>
            <a:pathLst>
              <a:path extrusionOk="0" h="3383161" w="6479720">
                <a:moveTo>
                  <a:pt x="5549689" y="1344351"/>
                </a:moveTo>
                <a:cubicBezTo>
                  <a:pt x="5594826" y="1344351"/>
                  <a:pt x="5631507" y="1381031"/>
                  <a:pt x="5631507" y="1426169"/>
                </a:cubicBezTo>
                <a:cubicBezTo>
                  <a:pt x="5631507" y="1471402"/>
                  <a:pt x="5594826" y="1507988"/>
                  <a:pt x="5549689" y="1507988"/>
                </a:cubicBezTo>
                <a:cubicBezTo>
                  <a:pt x="5504455" y="1507988"/>
                  <a:pt x="5467870" y="1471307"/>
                  <a:pt x="5467870" y="1426169"/>
                </a:cubicBezTo>
                <a:cubicBezTo>
                  <a:pt x="5467775" y="1381031"/>
                  <a:pt x="5504455" y="1344351"/>
                  <a:pt x="5549689" y="1344351"/>
                </a:cubicBezTo>
                <a:lnTo>
                  <a:pt x="5549689" y="1344351"/>
                </a:lnTo>
                <a:close/>
                <a:moveTo>
                  <a:pt x="242415" y="1144224"/>
                </a:moveTo>
                <a:cubicBezTo>
                  <a:pt x="268452" y="1144224"/>
                  <a:pt x="289643" y="1165320"/>
                  <a:pt x="289643" y="1191452"/>
                </a:cubicBezTo>
                <a:cubicBezTo>
                  <a:pt x="289643" y="1217490"/>
                  <a:pt x="268547" y="1238681"/>
                  <a:pt x="242415" y="1238681"/>
                </a:cubicBezTo>
                <a:cubicBezTo>
                  <a:pt x="216377" y="1238681"/>
                  <a:pt x="195186" y="1217585"/>
                  <a:pt x="195186" y="1191452"/>
                </a:cubicBezTo>
                <a:cubicBezTo>
                  <a:pt x="195186" y="1165320"/>
                  <a:pt x="216282" y="1144224"/>
                  <a:pt x="242415" y="1144224"/>
                </a:cubicBezTo>
                <a:lnTo>
                  <a:pt x="242415" y="1144224"/>
                </a:lnTo>
                <a:close/>
                <a:moveTo>
                  <a:pt x="1113435" y="295915"/>
                </a:moveTo>
                <a:cubicBezTo>
                  <a:pt x="1133771" y="295915"/>
                  <a:pt x="1150305" y="312450"/>
                  <a:pt x="1150305" y="332785"/>
                </a:cubicBezTo>
                <a:cubicBezTo>
                  <a:pt x="1150305" y="353121"/>
                  <a:pt x="1133771" y="369656"/>
                  <a:pt x="1113435" y="369656"/>
                </a:cubicBezTo>
                <a:cubicBezTo>
                  <a:pt x="1093099" y="369656"/>
                  <a:pt x="1076564" y="353121"/>
                  <a:pt x="1076564" y="332785"/>
                </a:cubicBezTo>
                <a:cubicBezTo>
                  <a:pt x="1076564" y="312355"/>
                  <a:pt x="1093004" y="295915"/>
                  <a:pt x="1113435" y="295915"/>
                </a:cubicBezTo>
                <a:lnTo>
                  <a:pt x="1113435" y="295915"/>
                </a:lnTo>
                <a:close/>
                <a:moveTo>
                  <a:pt x="456891" y="585463"/>
                </a:moveTo>
                <a:cubicBezTo>
                  <a:pt x="490151" y="585463"/>
                  <a:pt x="517138" y="612451"/>
                  <a:pt x="517138" y="645710"/>
                </a:cubicBezTo>
                <a:cubicBezTo>
                  <a:pt x="517138" y="678970"/>
                  <a:pt x="490151" y="705958"/>
                  <a:pt x="456891" y="705958"/>
                </a:cubicBezTo>
                <a:cubicBezTo>
                  <a:pt x="423632" y="705958"/>
                  <a:pt x="396644" y="678970"/>
                  <a:pt x="396644" y="645710"/>
                </a:cubicBezTo>
                <a:cubicBezTo>
                  <a:pt x="396644" y="612451"/>
                  <a:pt x="423632" y="585463"/>
                  <a:pt x="456891" y="585463"/>
                </a:cubicBezTo>
                <a:lnTo>
                  <a:pt x="456891" y="585463"/>
                </a:lnTo>
                <a:close/>
                <a:moveTo>
                  <a:pt x="1590852" y="3226556"/>
                </a:moveTo>
                <a:cubicBezTo>
                  <a:pt x="1612423" y="3226556"/>
                  <a:pt x="1629813" y="3244042"/>
                  <a:pt x="1629813" y="3265518"/>
                </a:cubicBezTo>
                <a:cubicBezTo>
                  <a:pt x="1629813" y="3286994"/>
                  <a:pt x="1612328" y="3304479"/>
                  <a:pt x="1590852" y="3304479"/>
                </a:cubicBezTo>
                <a:cubicBezTo>
                  <a:pt x="1569376" y="3304479"/>
                  <a:pt x="1551891" y="3286994"/>
                  <a:pt x="1551891" y="3265518"/>
                </a:cubicBezTo>
                <a:cubicBezTo>
                  <a:pt x="1551891" y="3243946"/>
                  <a:pt x="1569281" y="3226556"/>
                  <a:pt x="1590852" y="3226556"/>
                </a:cubicBezTo>
                <a:lnTo>
                  <a:pt x="1590852" y="3226556"/>
                </a:lnTo>
                <a:close/>
                <a:moveTo>
                  <a:pt x="38961" y="3305239"/>
                </a:moveTo>
                <a:cubicBezTo>
                  <a:pt x="60437" y="3305239"/>
                  <a:pt x="77922" y="3322724"/>
                  <a:pt x="77922" y="3344200"/>
                </a:cubicBezTo>
                <a:cubicBezTo>
                  <a:pt x="77922" y="3365676"/>
                  <a:pt x="60437" y="3383162"/>
                  <a:pt x="38961" y="3383162"/>
                </a:cubicBezTo>
                <a:cubicBezTo>
                  <a:pt x="17485" y="3383162"/>
                  <a:pt x="0" y="3365771"/>
                  <a:pt x="0" y="3344200"/>
                </a:cubicBezTo>
                <a:cubicBezTo>
                  <a:pt x="0" y="3322629"/>
                  <a:pt x="17390" y="3305239"/>
                  <a:pt x="38961" y="3305239"/>
                </a:cubicBezTo>
                <a:lnTo>
                  <a:pt x="38961" y="3305239"/>
                </a:lnTo>
                <a:close/>
                <a:moveTo>
                  <a:pt x="5961061" y="975835"/>
                </a:moveTo>
                <a:cubicBezTo>
                  <a:pt x="5991090" y="975835"/>
                  <a:pt x="6015512" y="1000162"/>
                  <a:pt x="6015512" y="1030286"/>
                </a:cubicBezTo>
                <a:cubicBezTo>
                  <a:pt x="6015512" y="1060314"/>
                  <a:pt x="5991185" y="1084736"/>
                  <a:pt x="5961061" y="1084736"/>
                </a:cubicBezTo>
                <a:cubicBezTo>
                  <a:pt x="5931033" y="1084736"/>
                  <a:pt x="5906611" y="1060409"/>
                  <a:pt x="5906611" y="1030286"/>
                </a:cubicBezTo>
                <a:cubicBezTo>
                  <a:pt x="5906706" y="1000162"/>
                  <a:pt x="5931033" y="975835"/>
                  <a:pt x="5961061" y="975835"/>
                </a:cubicBezTo>
                <a:lnTo>
                  <a:pt x="5961061" y="975835"/>
                </a:lnTo>
                <a:close/>
                <a:moveTo>
                  <a:pt x="6164705" y="1426264"/>
                </a:moveTo>
                <a:cubicBezTo>
                  <a:pt x="6210889" y="1426264"/>
                  <a:pt x="6248234" y="1463705"/>
                  <a:pt x="6248234" y="1509888"/>
                </a:cubicBezTo>
                <a:cubicBezTo>
                  <a:pt x="6248234" y="1556072"/>
                  <a:pt x="6210793" y="1593417"/>
                  <a:pt x="6164705" y="1593417"/>
                </a:cubicBezTo>
                <a:cubicBezTo>
                  <a:pt x="6118522" y="1593417"/>
                  <a:pt x="6081081" y="1555977"/>
                  <a:pt x="6081081" y="1509888"/>
                </a:cubicBezTo>
                <a:cubicBezTo>
                  <a:pt x="6081081" y="1463610"/>
                  <a:pt x="6118522" y="1426264"/>
                  <a:pt x="6164705" y="1426264"/>
                </a:cubicBezTo>
                <a:lnTo>
                  <a:pt x="6164705" y="1426264"/>
                </a:lnTo>
                <a:close/>
                <a:moveTo>
                  <a:pt x="6427076" y="3187310"/>
                </a:moveTo>
                <a:cubicBezTo>
                  <a:pt x="6456154" y="3187310"/>
                  <a:pt x="6479720" y="3210877"/>
                  <a:pt x="6479720" y="3239955"/>
                </a:cubicBezTo>
                <a:cubicBezTo>
                  <a:pt x="6479720" y="3269034"/>
                  <a:pt x="6456154" y="3292600"/>
                  <a:pt x="6427076" y="3292600"/>
                </a:cubicBezTo>
                <a:cubicBezTo>
                  <a:pt x="6397997" y="3292600"/>
                  <a:pt x="6374430" y="3269034"/>
                  <a:pt x="6374430" y="3239955"/>
                </a:cubicBezTo>
                <a:cubicBezTo>
                  <a:pt x="6374430" y="3210877"/>
                  <a:pt x="6397997" y="3187310"/>
                  <a:pt x="6427076" y="3187310"/>
                </a:cubicBezTo>
                <a:lnTo>
                  <a:pt x="6427076" y="3187310"/>
                </a:lnTo>
                <a:close/>
                <a:moveTo>
                  <a:pt x="4438440" y="3270934"/>
                </a:moveTo>
                <a:cubicBezTo>
                  <a:pt x="4464477" y="3270934"/>
                  <a:pt x="4485668" y="3292030"/>
                  <a:pt x="4485668" y="3318163"/>
                </a:cubicBezTo>
                <a:cubicBezTo>
                  <a:pt x="4485668" y="3344200"/>
                  <a:pt x="4464477" y="3365392"/>
                  <a:pt x="4438440" y="3365392"/>
                </a:cubicBezTo>
                <a:cubicBezTo>
                  <a:pt x="4412402" y="3365392"/>
                  <a:pt x="4391211" y="3344200"/>
                  <a:pt x="4391211" y="3318163"/>
                </a:cubicBezTo>
                <a:cubicBezTo>
                  <a:pt x="4391211" y="3292030"/>
                  <a:pt x="4412402" y="3270934"/>
                  <a:pt x="4438440" y="3270934"/>
                </a:cubicBezTo>
                <a:lnTo>
                  <a:pt x="4438440" y="3270934"/>
                </a:lnTo>
                <a:close/>
                <a:moveTo>
                  <a:pt x="5857197" y="3047145"/>
                </a:moveTo>
                <a:cubicBezTo>
                  <a:pt x="5877533" y="3047145"/>
                  <a:pt x="5894067" y="3063680"/>
                  <a:pt x="5894067" y="3084015"/>
                </a:cubicBezTo>
                <a:cubicBezTo>
                  <a:pt x="5894067" y="3104351"/>
                  <a:pt x="5877533" y="3120886"/>
                  <a:pt x="5857197" y="3120886"/>
                </a:cubicBezTo>
                <a:cubicBezTo>
                  <a:pt x="5836861" y="3120886"/>
                  <a:pt x="5820326" y="3104351"/>
                  <a:pt x="5820326" y="3084015"/>
                </a:cubicBezTo>
                <a:cubicBezTo>
                  <a:pt x="5820326" y="3063585"/>
                  <a:pt x="5836861" y="3047145"/>
                  <a:pt x="5857197" y="3047145"/>
                </a:cubicBezTo>
                <a:lnTo>
                  <a:pt x="5857197" y="3047145"/>
                </a:lnTo>
                <a:close/>
                <a:moveTo>
                  <a:pt x="4502678" y="1945398"/>
                </a:moveTo>
                <a:cubicBezTo>
                  <a:pt x="4599036" y="1945398"/>
                  <a:pt x="4677148" y="2023511"/>
                  <a:pt x="4677148" y="2119869"/>
                </a:cubicBezTo>
                <a:cubicBezTo>
                  <a:pt x="4677148" y="2216226"/>
                  <a:pt x="4599036" y="2294339"/>
                  <a:pt x="4502678" y="2294339"/>
                </a:cubicBezTo>
                <a:cubicBezTo>
                  <a:pt x="4406320" y="2294339"/>
                  <a:pt x="4328303" y="2216226"/>
                  <a:pt x="4328303" y="2119869"/>
                </a:cubicBezTo>
                <a:cubicBezTo>
                  <a:pt x="4328303" y="2023416"/>
                  <a:pt x="4406415" y="1945398"/>
                  <a:pt x="4502678" y="1945398"/>
                </a:cubicBezTo>
                <a:lnTo>
                  <a:pt x="4502678" y="1945398"/>
                </a:lnTo>
                <a:close/>
                <a:moveTo>
                  <a:pt x="3918165" y="2096492"/>
                </a:moveTo>
                <a:cubicBezTo>
                  <a:pt x="3938501" y="2096492"/>
                  <a:pt x="3955036" y="2113027"/>
                  <a:pt x="3955036" y="2133363"/>
                </a:cubicBezTo>
                <a:cubicBezTo>
                  <a:pt x="3955036" y="2153699"/>
                  <a:pt x="3938501" y="2170233"/>
                  <a:pt x="3918165" y="2170233"/>
                </a:cubicBezTo>
                <a:cubicBezTo>
                  <a:pt x="3897829" y="2170233"/>
                  <a:pt x="3881294" y="2153699"/>
                  <a:pt x="3881294" y="2133363"/>
                </a:cubicBezTo>
                <a:cubicBezTo>
                  <a:pt x="3881294" y="2112931"/>
                  <a:pt x="3897829" y="2096492"/>
                  <a:pt x="3918165" y="2096492"/>
                </a:cubicBezTo>
                <a:lnTo>
                  <a:pt x="3918165" y="2096492"/>
                </a:lnTo>
                <a:close/>
                <a:moveTo>
                  <a:pt x="3467546" y="3103781"/>
                </a:moveTo>
                <a:cubicBezTo>
                  <a:pt x="3513729" y="3103781"/>
                  <a:pt x="3551170" y="3141222"/>
                  <a:pt x="3551170" y="3187405"/>
                </a:cubicBezTo>
                <a:cubicBezTo>
                  <a:pt x="3551170" y="3233588"/>
                  <a:pt x="3513729" y="3271029"/>
                  <a:pt x="3467546" y="3271029"/>
                </a:cubicBezTo>
                <a:cubicBezTo>
                  <a:pt x="3421362" y="3271029"/>
                  <a:pt x="3383922" y="3233588"/>
                  <a:pt x="3383922" y="3187405"/>
                </a:cubicBezTo>
                <a:cubicBezTo>
                  <a:pt x="3383922" y="3141222"/>
                  <a:pt x="3421362" y="3103781"/>
                  <a:pt x="3467546" y="3103781"/>
                </a:cubicBezTo>
                <a:lnTo>
                  <a:pt x="3467546" y="3103781"/>
                </a:lnTo>
                <a:close/>
                <a:moveTo>
                  <a:pt x="2467479" y="2820505"/>
                </a:moveTo>
                <a:cubicBezTo>
                  <a:pt x="2549392" y="2820505"/>
                  <a:pt x="2615911" y="2886929"/>
                  <a:pt x="2615911" y="2968842"/>
                </a:cubicBezTo>
                <a:cubicBezTo>
                  <a:pt x="2615911" y="3050756"/>
                  <a:pt x="2549487" y="3117275"/>
                  <a:pt x="2467479" y="3117275"/>
                </a:cubicBezTo>
                <a:cubicBezTo>
                  <a:pt x="2385565" y="3117275"/>
                  <a:pt x="2319046" y="3050851"/>
                  <a:pt x="2319046" y="2968842"/>
                </a:cubicBezTo>
                <a:cubicBezTo>
                  <a:pt x="2319046" y="2886929"/>
                  <a:pt x="2385470" y="2820505"/>
                  <a:pt x="2467479" y="2820505"/>
                </a:cubicBezTo>
                <a:lnTo>
                  <a:pt x="2467479" y="2820505"/>
                </a:lnTo>
                <a:close/>
                <a:moveTo>
                  <a:pt x="2258799" y="2158450"/>
                </a:moveTo>
                <a:cubicBezTo>
                  <a:pt x="2292058" y="2158450"/>
                  <a:pt x="2319046" y="2185437"/>
                  <a:pt x="2319046" y="2218697"/>
                </a:cubicBezTo>
                <a:cubicBezTo>
                  <a:pt x="2319046" y="2251956"/>
                  <a:pt x="2292058" y="2278944"/>
                  <a:pt x="2258799" y="2278944"/>
                </a:cubicBezTo>
                <a:cubicBezTo>
                  <a:pt x="2225539" y="2278944"/>
                  <a:pt x="2198551" y="2251956"/>
                  <a:pt x="2198551" y="2218697"/>
                </a:cubicBezTo>
                <a:cubicBezTo>
                  <a:pt x="2198551" y="2185437"/>
                  <a:pt x="2225539" y="2158450"/>
                  <a:pt x="2258799" y="2158450"/>
                </a:cubicBezTo>
                <a:lnTo>
                  <a:pt x="2258799" y="2158450"/>
                </a:lnTo>
                <a:close/>
                <a:moveTo>
                  <a:pt x="2737071" y="1070292"/>
                </a:moveTo>
                <a:cubicBezTo>
                  <a:pt x="2777932" y="1070292"/>
                  <a:pt x="2811002" y="1103457"/>
                  <a:pt x="2811002" y="1144318"/>
                </a:cubicBezTo>
                <a:cubicBezTo>
                  <a:pt x="2811002" y="1185180"/>
                  <a:pt x="2777838" y="1218250"/>
                  <a:pt x="2737071" y="1218250"/>
                </a:cubicBezTo>
                <a:cubicBezTo>
                  <a:pt x="2696209" y="1218250"/>
                  <a:pt x="2663140" y="1185085"/>
                  <a:pt x="2663140" y="1144318"/>
                </a:cubicBezTo>
                <a:cubicBezTo>
                  <a:pt x="2663045" y="1103362"/>
                  <a:pt x="2696209" y="1070292"/>
                  <a:pt x="2737071" y="1070292"/>
                </a:cubicBezTo>
                <a:lnTo>
                  <a:pt x="2737071" y="1070292"/>
                </a:lnTo>
                <a:close/>
                <a:moveTo>
                  <a:pt x="2185913" y="0"/>
                </a:moveTo>
                <a:cubicBezTo>
                  <a:pt x="2231146" y="0"/>
                  <a:pt x="2267731" y="36680"/>
                  <a:pt x="2267731" y="81818"/>
                </a:cubicBezTo>
                <a:cubicBezTo>
                  <a:pt x="2267731" y="127051"/>
                  <a:pt x="2231051" y="163637"/>
                  <a:pt x="2185913" y="163637"/>
                </a:cubicBezTo>
                <a:cubicBezTo>
                  <a:pt x="2140680" y="163637"/>
                  <a:pt x="2104094" y="126956"/>
                  <a:pt x="2104094" y="81818"/>
                </a:cubicBezTo>
                <a:cubicBezTo>
                  <a:pt x="2104094" y="36586"/>
                  <a:pt x="2140680" y="0"/>
                  <a:pt x="2185913" y="0"/>
                </a:cubicBezTo>
                <a:lnTo>
                  <a:pt x="2185913" y="0"/>
                </a:lnTo>
                <a:close/>
                <a:moveTo>
                  <a:pt x="2151323" y="491006"/>
                </a:moveTo>
                <a:cubicBezTo>
                  <a:pt x="2177360" y="491006"/>
                  <a:pt x="2198551" y="512102"/>
                  <a:pt x="2198551" y="538234"/>
                </a:cubicBezTo>
                <a:cubicBezTo>
                  <a:pt x="2198551" y="564272"/>
                  <a:pt x="2177360" y="585463"/>
                  <a:pt x="2151323" y="585463"/>
                </a:cubicBezTo>
                <a:cubicBezTo>
                  <a:pt x="2125285" y="585463"/>
                  <a:pt x="2104094" y="564367"/>
                  <a:pt x="2104094" y="538234"/>
                </a:cubicBezTo>
                <a:cubicBezTo>
                  <a:pt x="2104094" y="512197"/>
                  <a:pt x="2125190" y="491006"/>
                  <a:pt x="2151323" y="491006"/>
                </a:cubicBezTo>
                <a:lnTo>
                  <a:pt x="2151323" y="491006"/>
                </a:lnTo>
                <a:close/>
                <a:moveTo>
                  <a:pt x="2663045" y="1426264"/>
                </a:moveTo>
                <a:cubicBezTo>
                  <a:pt x="2689082" y="1426264"/>
                  <a:pt x="2710273" y="1447456"/>
                  <a:pt x="2710273" y="1473493"/>
                </a:cubicBezTo>
                <a:cubicBezTo>
                  <a:pt x="2710273" y="1499530"/>
                  <a:pt x="2689082" y="1520722"/>
                  <a:pt x="2663045" y="1520722"/>
                </a:cubicBezTo>
                <a:cubicBezTo>
                  <a:pt x="2636912" y="1520722"/>
                  <a:pt x="2615816" y="1499530"/>
                  <a:pt x="2615816" y="1473493"/>
                </a:cubicBezTo>
                <a:cubicBezTo>
                  <a:pt x="2615816" y="1447361"/>
                  <a:pt x="2637007" y="1426264"/>
                  <a:pt x="2663045" y="1426264"/>
                </a:cubicBezTo>
                <a:lnTo>
                  <a:pt x="2663045" y="1426264"/>
                </a:lnTo>
                <a:close/>
                <a:moveTo>
                  <a:pt x="3374799" y="2224209"/>
                </a:moveTo>
                <a:cubicBezTo>
                  <a:pt x="3411099" y="2224209"/>
                  <a:pt x="3440558" y="2194750"/>
                  <a:pt x="3440558" y="2158450"/>
                </a:cubicBezTo>
                <a:cubicBezTo>
                  <a:pt x="3440558" y="2122149"/>
                  <a:pt x="3411099" y="2092691"/>
                  <a:pt x="3374799" y="2092691"/>
                </a:cubicBezTo>
                <a:cubicBezTo>
                  <a:pt x="3338499" y="2092691"/>
                  <a:pt x="3309040" y="2122149"/>
                  <a:pt x="3309040" y="2158450"/>
                </a:cubicBezTo>
                <a:cubicBezTo>
                  <a:pt x="3309040" y="2194750"/>
                  <a:pt x="3338499" y="2224209"/>
                  <a:pt x="3374799" y="2224209"/>
                </a:cubicBezTo>
                <a:lnTo>
                  <a:pt x="3374799" y="2224209"/>
                </a:lnTo>
                <a:close/>
                <a:moveTo>
                  <a:pt x="4281074" y="2505679"/>
                </a:moveTo>
                <a:cubicBezTo>
                  <a:pt x="4307112" y="2505679"/>
                  <a:pt x="4328303" y="2526776"/>
                  <a:pt x="4328303" y="2552908"/>
                </a:cubicBezTo>
                <a:cubicBezTo>
                  <a:pt x="4328303" y="2579041"/>
                  <a:pt x="4307112" y="2600137"/>
                  <a:pt x="4281074" y="2600137"/>
                </a:cubicBezTo>
                <a:cubicBezTo>
                  <a:pt x="4255037" y="2600137"/>
                  <a:pt x="4233846" y="2579041"/>
                  <a:pt x="4233846" y="2552908"/>
                </a:cubicBezTo>
                <a:cubicBezTo>
                  <a:pt x="4233846" y="2526776"/>
                  <a:pt x="4255037" y="2505679"/>
                  <a:pt x="4281074" y="2505679"/>
                </a:cubicBezTo>
                <a:lnTo>
                  <a:pt x="4281074" y="2505679"/>
                </a:lnTo>
                <a:close/>
                <a:moveTo>
                  <a:pt x="5096313" y="2820505"/>
                </a:moveTo>
                <a:cubicBezTo>
                  <a:pt x="5141546" y="2820505"/>
                  <a:pt x="5178132" y="2857185"/>
                  <a:pt x="5178132" y="2902323"/>
                </a:cubicBezTo>
                <a:cubicBezTo>
                  <a:pt x="5178132" y="2947556"/>
                  <a:pt x="5141451" y="2984142"/>
                  <a:pt x="5096313" y="2984142"/>
                </a:cubicBezTo>
                <a:cubicBezTo>
                  <a:pt x="5051175" y="2984142"/>
                  <a:pt x="5014495" y="2947461"/>
                  <a:pt x="5014495" y="2902323"/>
                </a:cubicBezTo>
                <a:cubicBezTo>
                  <a:pt x="5014495" y="2857090"/>
                  <a:pt x="5051175" y="2820505"/>
                  <a:pt x="5096313" y="2820505"/>
                </a:cubicBezTo>
                <a:lnTo>
                  <a:pt x="5096313" y="2820505"/>
                </a:lnTo>
                <a:close/>
                <a:moveTo>
                  <a:pt x="5906706" y="2049834"/>
                </a:moveTo>
                <a:cubicBezTo>
                  <a:pt x="6003063" y="2049834"/>
                  <a:pt x="6081081" y="2127946"/>
                  <a:pt x="6081081" y="2224304"/>
                </a:cubicBezTo>
                <a:cubicBezTo>
                  <a:pt x="6081081" y="2320662"/>
                  <a:pt x="6002969" y="2398679"/>
                  <a:pt x="5906706" y="2398679"/>
                </a:cubicBezTo>
                <a:cubicBezTo>
                  <a:pt x="5810348" y="2398679"/>
                  <a:pt x="5732236" y="2320566"/>
                  <a:pt x="5732236" y="2224304"/>
                </a:cubicBezTo>
                <a:cubicBezTo>
                  <a:pt x="5732236" y="2127946"/>
                  <a:pt x="5810348" y="2049834"/>
                  <a:pt x="5906706" y="204983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18"/>
          <p:cNvSpPr/>
          <p:nvPr/>
        </p:nvSpPr>
        <p:spPr>
          <a:xfrm>
            <a:off x="6183919" y="5289020"/>
            <a:ext cx="996190" cy="1022212"/>
          </a:xfrm>
          <a:custGeom>
            <a:rect b="b" l="l" r="r" t="t"/>
            <a:pathLst>
              <a:path extrusionOk="0" h="1022212" w="996190">
                <a:moveTo>
                  <a:pt x="390258" y="22089"/>
                </a:moveTo>
                <a:lnTo>
                  <a:pt x="553609" y="296812"/>
                </a:lnTo>
                <a:cubicBezTo>
                  <a:pt x="566248" y="318099"/>
                  <a:pt x="593806" y="325036"/>
                  <a:pt x="615092" y="312302"/>
                </a:cubicBezTo>
                <a:lnTo>
                  <a:pt x="889056" y="147620"/>
                </a:lnTo>
                <a:cubicBezTo>
                  <a:pt x="932768" y="121297"/>
                  <a:pt x="979332" y="177078"/>
                  <a:pt x="945692" y="215375"/>
                </a:cubicBezTo>
                <a:lnTo>
                  <a:pt x="734922" y="455603"/>
                </a:lnTo>
                <a:cubicBezTo>
                  <a:pt x="718577" y="474229"/>
                  <a:pt x="720477" y="502547"/>
                  <a:pt x="739197" y="518797"/>
                </a:cubicBezTo>
                <a:lnTo>
                  <a:pt x="980472" y="728427"/>
                </a:lnTo>
                <a:cubicBezTo>
                  <a:pt x="1018958" y="761876"/>
                  <a:pt x="980377" y="823359"/>
                  <a:pt x="933528" y="803213"/>
                </a:cubicBezTo>
                <a:lnTo>
                  <a:pt x="639894" y="677017"/>
                </a:lnTo>
                <a:cubicBezTo>
                  <a:pt x="617183" y="667229"/>
                  <a:pt x="590765" y="677777"/>
                  <a:pt x="581073" y="700584"/>
                </a:cubicBezTo>
                <a:lnTo>
                  <a:pt x="456207" y="994883"/>
                </a:lnTo>
                <a:cubicBezTo>
                  <a:pt x="436250" y="1041827"/>
                  <a:pt x="365835" y="1024152"/>
                  <a:pt x="370587" y="973312"/>
                </a:cubicBezTo>
                <a:lnTo>
                  <a:pt x="399855" y="654970"/>
                </a:lnTo>
                <a:cubicBezTo>
                  <a:pt x="402136" y="630263"/>
                  <a:pt x="383891" y="608502"/>
                  <a:pt x="359279" y="606316"/>
                </a:cubicBezTo>
                <a:lnTo>
                  <a:pt x="40842" y="578569"/>
                </a:lnTo>
                <a:cubicBezTo>
                  <a:pt x="-9997" y="574103"/>
                  <a:pt x="-14939" y="501692"/>
                  <a:pt x="34855" y="490478"/>
                </a:cubicBezTo>
                <a:lnTo>
                  <a:pt x="346640" y="419968"/>
                </a:lnTo>
                <a:cubicBezTo>
                  <a:pt x="370777" y="414551"/>
                  <a:pt x="385886" y="390415"/>
                  <a:pt x="380375" y="366278"/>
                </a:cubicBezTo>
                <a:lnTo>
                  <a:pt x="308439" y="54873"/>
                </a:lnTo>
                <a:cubicBezTo>
                  <a:pt x="296846" y="5269"/>
                  <a:pt x="364220" y="-21814"/>
                  <a:pt x="390258" y="22089"/>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18"/>
          <p:cNvSpPr/>
          <p:nvPr/>
        </p:nvSpPr>
        <p:spPr>
          <a:xfrm>
            <a:off x="6234606" y="5289020"/>
            <a:ext cx="996153" cy="1022212"/>
          </a:xfrm>
          <a:custGeom>
            <a:rect b="b" l="l" r="r" t="t"/>
            <a:pathLst>
              <a:path extrusionOk="0" h="1022212" w="996153">
                <a:moveTo>
                  <a:pt x="390220" y="22089"/>
                </a:moveTo>
                <a:lnTo>
                  <a:pt x="553572" y="296812"/>
                </a:lnTo>
                <a:cubicBezTo>
                  <a:pt x="566210" y="318099"/>
                  <a:pt x="593768" y="325036"/>
                  <a:pt x="615054" y="312302"/>
                </a:cubicBezTo>
                <a:lnTo>
                  <a:pt x="889018" y="147620"/>
                </a:lnTo>
                <a:cubicBezTo>
                  <a:pt x="932731" y="121297"/>
                  <a:pt x="979294" y="177078"/>
                  <a:pt x="945654" y="215375"/>
                </a:cubicBezTo>
                <a:lnTo>
                  <a:pt x="734884" y="455603"/>
                </a:lnTo>
                <a:cubicBezTo>
                  <a:pt x="718539" y="474229"/>
                  <a:pt x="720440" y="502547"/>
                  <a:pt x="739160" y="518797"/>
                </a:cubicBezTo>
                <a:lnTo>
                  <a:pt x="980434" y="728427"/>
                </a:lnTo>
                <a:cubicBezTo>
                  <a:pt x="1018920" y="761876"/>
                  <a:pt x="980339" y="823359"/>
                  <a:pt x="933491" y="803213"/>
                </a:cubicBezTo>
                <a:lnTo>
                  <a:pt x="639856" y="677017"/>
                </a:lnTo>
                <a:cubicBezTo>
                  <a:pt x="617145" y="667229"/>
                  <a:pt x="590727" y="677777"/>
                  <a:pt x="581034" y="700584"/>
                </a:cubicBezTo>
                <a:lnTo>
                  <a:pt x="456169" y="994883"/>
                </a:lnTo>
                <a:cubicBezTo>
                  <a:pt x="436213" y="1041827"/>
                  <a:pt x="365798" y="1024152"/>
                  <a:pt x="370549" y="973312"/>
                </a:cubicBezTo>
                <a:lnTo>
                  <a:pt x="399817" y="654970"/>
                </a:lnTo>
                <a:cubicBezTo>
                  <a:pt x="402098" y="630263"/>
                  <a:pt x="383853" y="608502"/>
                  <a:pt x="359241" y="606316"/>
                </a:cubicBezTo>
                <a:lnTo>
                  <a:pt x="40805" y="578569"/>
                </a:lnTo>
                <a:cubicBezTo>
                  <a:pt x="-10035" y="574103"/>
                  <a:pt x="-14881" y="501692"/>
                  <a:pt x="34818" y="490478"/>
                </a:cubicBezTo>
                <a:lnTo>
                  <a:pt x="346602" y="419968"/>
                </a:lnTo>
                <a:cubicBezTo>
                  <a:pt x="370739" y="414551"/>
                  <a:pt x="385849" y="390415"/>
                  <a:pt x="380337" y="366278"/>
                </a:cubicBezTo>
                <a:lnTo>
                  <a:pt x="308401" y="54873"/>
                </a:lnTo>
                <a:cubicBezTo>
                  <a:pt x="296808" y="5269"/>
                  <a:pt x="364182" y="-21814"/>
                  <a:pt x="390220" y="22089"/>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18"/>
          <p:cNvSpPr/>
          <p:nvPr/>
        </p:nvSpPr>
        <p:spPr>
          <a:xfrm>
            <a:off x="7855430" y="4628367"/>
            <a:ext cx="560131" cy="577696"/>
          </a:xfrm>
          <a:custGeom>
            <a:rect b="b" l="l" r="r" t="t"/>
            <a:pathLst>
              <a:path extrusionOk="0" h="577696" w="560131">
                <a:moveTo>
                  <a:pt x="53500" y="112674"/>
                </a:moveTo>
                <a:lnTo>
                  <a:pt x="185113" y="172826"/>
                </a:lnTo>
                <a:cubicBezTo>
                  <a:pt x="204023" y="181473"/>
                  <a:pt x="226450" y="173111"/>
                  <a:pt x="235002" y="154105"/>
                </a:cubicBezTo>
                <a:lnTo>
                  <a:pt x="294489" y="22207"/>
                </a:lnTo>
                <a:cubicBezTo>
                  <a:pt x="312164" y="-16849"/>
                  <a:pt x="370986" y="-694"/>
                  <a:pt x="366045" y="41973"/>
                </a:cubicBezTo>
                <a:lnTo>
                  <a:pt x="349510" y="185750"/>
                </a:lnTo>
                <a:cubicBezTo>
                  <a:pt x="347134" y="206465"/>
                  <a:pt x="362054" y="225091"/>
                  <a:pt x="382770" y="227372"/>
                </a:cubicBezTo>
                <a:lnTo>
                  <a:pt x="526641" y="243241"/>
                </a:lnTo>
                <a:cubicBezTo>
                  <a:pt x="569308" y="247897"/>
                  <a:pt x="572064" y="308905"/>
                  <a:pt x="529967" y="317457"/>
                </a:cubicBezTo>
                <a:lnTo>
                  <a:pt x="388091" y="346156"/>
                </a:lnTo>
                <a:cubicBezTo>
                  <a:pt x="367661" y="350242"/>
                  <a:pt x="354547" y="370197"/>
                  <a:pt x="358728" y="390628"/>
                </a:cubicBezTo>
                <a:lnTo>
                  <a:pt x="388091" y="532314"/>
                </a:lnTo>
                <a:cubicBezTo>
                  <a:pt x="396833" y="574316"/>
                  <a:pt x="339627" y="595792"/>
                  <a:pt x="318531" y="558446"/>
                </a:cubicBezTo>
                <a:lnTo>
                  <a:pt x="247451" y="432440"/>
                </a:lnTo>
                <a:cubicBezTo>
                  <a:pt x="237188" y="414290"/>
                  <a:pt x="214191" y="407923"/>
                  <a:pt x="196136" y="418281"/>
                </a:cubicBezTo>
                <a:lnTo>
                  <a:pt x="70415" y="490027"/>
                </a:lnTo>
                <a:cubicBezTo>
                  <a:pt x="33164" y="511313"/>
                  <a:pt x="-4942" y="463609"/>
                  <a:pt x="24137" y="431965"/>
                </a:cubicBezTo>
                <a:lnTo>
                  <a:pt x="122015" y="325345"/>
                </a:lnTo>
                <a:cubicBezTo>
                  <a:pt x="136079" y="310045"/>
                  <a:pt x="135033" y="286098"/>
                  <a:pt x="119639" y="272129"/>
                </a:cubicBezTo>
                <a:lnTo>
                  <a:pt x="12543" y="174726"/>
                </a:lnTo>
                <a:cubicBezTo>
                  <a:pt x="-19101" y="145838"/>
                  <a:pt x="14539" y="94904"/>
                  <a:pt x="53500" y="11267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8"/>
          <p:cNvSpPr/>
          <p:nvPr/>
        </p:nvSpPr>
        <p:spPr>
          <a:xfrm>
            <a:off x="7895515" y="4650033"/>
            <a:ext cx="560147" cy="577696"/>
          </a:xfrm>
          <a:custGeom>
            <a:rect b="b" l="l" r="r" t="t"/>
            <a:pathLst>
              <a:path extrusionOk="0" h="577696" w="560147">
                <a:moveTo>
                  <a:pt x="53516" y="112674"/>
                </a:moveTo>
                <a:lnTo>
                  <a:pt x="185129" y="172826"/>
                </a:lnTo>
                <a:cubicBezTo>
                  <a:pt x="204039" y="181473"/>
                  <a:pt x="226466" y="173111"/>
                  <a:pt x="235018" y="154105"/>
                </a:cubicBezTo>
                <a:lnTo>
                  <a:pt x="294505" y="22207"/>
                </a:lnTo>
                <a:cubicBezTo>
                  <a:pt x="312180" y="-16849"/>
                  <a:pt x="371002" y="-694"/>
                  <a:pt x="366061" y="41973"/>
                </a:cubicBezTo>
                <a:lnTo>
                  <a:pt x="349526" y="185750"/>
                </a:lnTo>
                <a:cubicBezTo>
                  <a:pt x="347151" y="206465"/>
                  <a:pt x="362069" y="225091"/>
                  <a:pt x="382786" y="227371"/>
                </a:cubicBezTo>
                <a:lnTo>
                  <a:pt x="526657" y="243241"/>
                </a:lnTo>
                <a:cubicBezTo>
                  <a:pt x="569324" y="247898"/>
                  <a:pt x="572080" y="308905"/>
                  <a:pt x="529983" y="317458"/>
                </a:cubicBezTo>
                <a:lnTo>
                  <a:pt x="388107" y="346155"/>
                </a:lnTo>
                <a:cubicBezTo>
                  <a:pt x="367676" y="350242"/>
                  <a:pt x="354562" y="370198"/>
                  <a:pt x="358744" y="390628"/>
                </a:cubicBezTo>
                <a:lnTo>
                  <a:pt x="388107" y="532314"/>
                </a:lnTo>
                <a:cubicBezTo>
                  <a:pt x="396850" y="574316"/>
                  <a:pt x="339643" y="595792"/>
                  <a:pt x="318547" y="558447"/>
                </a:cubicBezTo>
                <a:lnTo>
                  <a:pt x="247466" y="432440"/>
                </a:lnTo>
                <a:cubicBezTo>
                  <a:pt x="237204" y="414290"/>
                  <a:pt x="214207" y="407923"/>
                  <a:pt x="196152" y="418281"/>
                </a:cubicBezTo>
                <a:lnTo>
                  <a:pt x="70431" y="490027"/>
                </a:lnTo>
                <a:cubicBezTo>
                  <a:pt x="33180" y="511313"/>
                  <a:pt x="-4926" y="463610"/>
                  <a:pt x="24152" y="431965"/>
                </a:cubicBezTo>
                <a:lnTo>
                  <a:pt x="122031" y="325344"/>
                </a:lnTo>
                <a:cubicBezTo>
                  <a:pt x="136095" y="310045"/>
                  <a:pt x="135050" y="286098"/>
                  <a:pt x="119655" y="272129"/>
                </a:cubicBezTo>
                <a:lnTo>
                  <a:pt x="12559" y="174726"/>
                </a:lnTo>
                <a:cubicBezTo>
                  <a:pt x="-19085" y="145743"/>
                  <a:pt x="14460" y="94808"/>
                  <a:pt x="53516" y="112674"/>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8"/>
          <p:cNvSpPr/>
          <p:nvPr/>
        </p:nvSpPr>
        <p:spPr>
          <a:xfrm>
            <a:off x="7010922" y="4010091"/>
            <a:ext cx="5020670" cy="262142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18"/>
          <p:cNvSpPr/>
          <p:nvPr/>
        </p:nvSpPr>
        <p:spPr>
          <a:xfrm rot="2633079">
            <a:off x="6356497" y="-431875"/>
            <a:ext cx="8351332" cy="5997073"/>
          </a:xfrm>
          <a:custGeom>
            <a:rect b="b" l="l" r="r" t="t"/>
            <a:pathLst>
              <a:path extrusionOk="0" h="6003211" w="8359879">
                <a:moveTo>
                  <a:pt x="0" y="3467123"/>
                </a:moveTo>
                <a:lnTo>
                  <a:pt x="3608135" y="0"/>
                </a:lnTo>
                <a:lnTo>
                  <a:pt x="8359879" y="4945003"/>
                </a:lnTo>
                <a:lnTo>
                  <a:pt x="7258632" y="6003211"/>
                </a:lnTo>
                <a:lnTo>
                  <a:pt x="7188949" y="5913438"/>
                </a:lnTo>
                <a:cubicBezTo>
                  <a:pt x="7150249" y="5860827"/>
                  <a:pt x="7112533" y="5806686"/>
                  <a:pt x="7075937" y="5751063"/>
                </a:cubicBezTo>
                <a:cubicBezTo>
                  <a:pt x="7020413" y="5666657"/>
                  <a:pt x="6953658" y="5541050"/>
                  <a:pt x="6878107" y="5382716"/>
                </a:cubicBezTo>
                <a:cubicBezTo>
                  <a:pt x="6861153" y="5347163"/>
                  <a:pt x="6843670" y="5309847"/>
                  <a:pt x="6825762" y="5270999"/>
                </a:cubicBezTo>
                <a:cubicBezTo>
                  <a:pt x="6658448" y="4907595"/>
                  <a:pt x="6454155" y="4407988"/>
                  <a:pt x="6235133" y="3853053"/>
                </a:cubicBezTo>
                <a:cubicBezTo>
                  <a:pt x="5936745" y="3097052"/>
                  <a:pt x="5779179" y="2852428"/>
                  <a:pt x="5521481" y="2828648"/>
                </a:cubicBezTo>
                <a:cubicBezTo>
                  <a:pt x="5026324" y="2782973"/>
                  <a:pt x="5083967" y="3347443"/>
                  <a:pt x="4663935" y="3545449"/>
                </a:cubicBezTo>
                <a:cubicBezTo>
                  <a:pt x="4319560" y="3707786"/>
                  <a:pt x="3934709" y="3545449"/>
                  <a:pt x="3705619" y="3333906"/>
                </a:cubicBezTo>
                <a:cubicBezTo>
                  <a:pt x="3365800" y="3019944"/>
                  <a:pt x="3366117" y="2681379"/>
                  <a:pt x="2723992" y="2681379"/>
                </a:cubicBezTo>
                <a:cubicBezTo>
                  <a:pt x="2175429" y="2681379"/>
                  <a:pt x="1811274" y="4055315"/>
                  <a:pt x="630086" y="3836101"/>
                </a:cubicBezTo>
                <a:cubicBezTo>
                  <a:pt x="422613" y="3797597"/>
                  <a:pt x="235911" y="3693040"/>
                  <a:pt x="73387" y="3541772"/>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7" name="Google Shape;547;p18"/>
          <p:cNvSpPr/>
          <p:nvPr/>
        </p:nvSpPr>
        <p:spPr>
          <a:xfrm rot="2633079">
            <a:off x="6663991" y="-308012"/>
            <a:ext cx="8122693" cy="5678153"/>
          </a:xfrm>
          <a:custGeom>
            <a:rect b="b" l="l" r="r" t="t"/>
            <a:pathLst>
              <a:path extrusionOk="0" h="5683964" w="8131006">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rgbClr val="FFFBF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8" name="Google Shape;548;p18"/>
          <p:cNvSpPr/>
          <p:nvPr/>
        </p:nvSpPr>
        <p:spPr>
          <a:xfrm rot="2633079">
            <a:off x="7203376" y="-90741"/>
            <a:ext cx="7631796" cy="5341998"/>
          </a:xfrm>
          <a:custGeom>
            <a:rect b="b" l="l" r="r" t="t"/>
            <a:pathLst>
              <a:path extrusionOk="0" h="5347465" w="7639607">
                <a:moveTo>
                  <a:pt x="5507894" y="2726591"/>
                </a:moveTo>
                <a:lnTo>
                  <a:pt x="7639607" y="4945003"/>
                </a:lnTo>
                <a:lnTo>
                  <a:pt x="7220776" y="5347465"/>
                </a:lnTo>
                <a:lnTo>
                  <a:pt x="7061195" y="5225940"/>
                </a:lnTo>
                <a:cubicBezTo>
                  <a:pt x="6328584" y="4618483"/>
                  <a:pt x="5930811" y="3694531"/>
                  <a:pt x="5752319" y="3204910"/>
                </a:cubicBezTo>
                <a:cubicBezTo>
                  <a:pt x="5710120" y="3089120"/>
                  <a:pt x="5655258" y="2970284"/>
                  <a:pt x="5590573" y="2857162"/>
                </a:cubicBezTo>
                <a:close/>
                <a:moveTo>
                  <a:pt x="0" y="2775000"/>
                </a:moveTo>
                <a:lnTo>
                  <a:pt x="2887862" y="0"/>
                </a:lnTo>
                <a:lnTo>
                  <a:pt x="5131164" y="2334539"/>
                </a:lnTo>
                <a:lnTo>
                  <a:pt x="5107306" y="2317073"/>
                </a:lnTo>
                <a:cubicBezTo>
                  <a:pt x="5014688" y="2261845"/>
                  <a:pt x="4917925" y="2229852"/>
                  <a:pt x="4819858" y="2229852"/>
                </a:cubicBezTo>
                <a:cubicBezTo>
                  <a:pt x="4112671" y="2229852"/>
                  <a:pt x="4308487" y="2730095"/>
                  <a:pt x="3693592" y="2778414"/>
                </a:cubicBezTo>
                <a:cubicBezTo>
                  <a:pt x="3104870" y="2824613"/>
                  <a:pt x="2640653" y="2082352"/>
                  <a:pt x="2039533" y="2082352"/>
                </a:cubicBezTo>
                <a:cubicBezTo>
                  <a:pt x="1265909" y="2082352"/>
                  <a:pt x="1184318" y="3004536"/>
                  <a:pt x="12277" y="2778414"/>
                </a:cubicBez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9" name="Google Shape;549;p18"/>
          <p:cNvSpPr/>
          <p:nvPr/>
        </p:nvSpPr>
        <p:spPr>
          <a:xfrm rot="2633079">
            <a:off x="10964174" y="-112225"/>
            <a:ext cx="1788463" cy="1071899"/>
          </a:xfrm>
          <a:custGeom>
            <a:rect b="b" l="l" r="r" t="t"/>
            <a:pathLst>
              <a:path extrusionOk="0" h="1072996" w="1790293">
                <a:moveTo>
                  <a:pt x="0" y="822862"/>
                </a:moveTo>
                <a:lnTo>
                  <a:pt x="856329" y="0"/>
                </a:lnTo>
                <a:lnTo>
                  <a:pt x="1790293" y="971950"/>
                </a:lnTo>
                <a:lnTo>
                  <a:pt x="1687659" y="1001832"/>
                </a:lnTo>
                <a:cubicBezTo>
                  <a:pt x="1634493" y="1014932"/>
                  <a:pt x="1580437" y="1025889"/>
                  <a:pt x="1525582" y="1034604"/>
                </a:cubicBezTo>
                <a:cubicBezTo>
                  <a:pt x="1413474" y="1052407"/>
                  <a:pt x="1301578" y="1060248"/>
                  <a:pt x="1191061" y="1058659"/>
                </a:cubicBezTo>
                <a:cubicBezTo>
                  <a:pt x="1013681" y="1080275"/>
                  <a:pt x="831215" y="1077837"/>
                  <a:pt x="647902" y="1048698"/>
                </a:cubicBezTo>
                <a:cubicBezTo>
                  <a:pt x="428509" y="1013837"/>
                  <a:pt x="221876" y="943108"/>
                  <a:pt x="33954" y="842806"/>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18"/>
          <p:cNvSpPr/>
          <p:nvPr/>
        </p:nvSpPr>
        <p:spPr>
          <a:xfrm rot="2633079">
            <a:off x="11840458" y="6013873"/>
            <a:ext cx="680507" cy="771510"/>
          </a:xfrm>
          <a:custGeom>
            <a:rect b="b" l="l" r="r" t="t"/>
            <a:pathLst>
              <a:path extrusionOk="0" h="772300" w="681203">
                <a:moveTo>
                  <a:pt x="0" y="0"/>
                </a:moveTo>
                <a:lnTo>
                  <a:pt x="681203" y="708908"/>
                </a:lnTo>
                <a:lnTo>
                  <a:pt x="615233" y="772300"/>
                </a:lnTo>
                <a:lnTo>
                  <a:pt x="529815" y="711828"/>
                </a:lnTo>
                <a:cubicBezTo>
                  <a:pt x="499735" y="688861"/>
                  <a:pt x="470543" y="664675"/>
                  <a:pt x="442570" y="638979"/>
                </a:cubicBezTo>
                <a:cubicBezTo>
                  <a:pt x="386728" y="588118"/>
                  <a:pt x="335866" y="533018"/>
                  <a:pt x="289561" y="475480"/>
                </a:cubicBezTo>
                <a:cubicBezTo>
                  <a:pt x="196738" y="360407"/>
                  <a:pt x="121612" y="236748"/>
                  <a:pt x="55704" y="111927"/>
                </a:cubicBezTo>
                <a:close/>
              </a:path>
            </a:pathLst>
          </a:custGeom>
          <a:solidFill>
            <a:srgbClr val="FFFBF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18"/>
          <p:cNvSpPr/>
          <p:nvPr/>
        </p:nvSpPr>
        <p:spPr>
          <a:xfrm>
            <a:off x="2976333" y="809691"/>
            <a:ext cx="5020670" cy="262142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p18"/>
          <p:cNvSpPr/>
          <p:nvPr/>
        </p:nvSpPr>
        <p:spPr>
          <a:xfrm rot="-526732">
            <a:off x="706154" y="5191272"/>
            <a:ext cx="647873" cy="1246278"/>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3" name="Google Shape;553;p18"/>
          <p:cNvSpPr/>
          <p:nvPr/>
        </p:nvSpPr>
        <p:spPr>
          <a:xfrm flipH="1" rot="-189358">
            <a:off x="1325910" y="3557719"/>
            <a:ext cx="647749" cy="1246040"/>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4" name="Google Shape;554;p18"/>
          <p:cNvSpPr/>
          <p:nvPr/>
        </p:nvSpPr>
        <p:spPr>
          <a:xfrm rot="-526732">
            <a:off x="505626" y="2359840"/>
            <a:ext cx="647873" cy="1246278"/>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5" name="Google Shape;555;p18"/>
          <p:cNvSpPr/>
          <p:nvPr/>
        </p:nvSpPr>
        <p:spPr>
          <a:xfrm flipH="1" rot="-189358">
            <a:off x="1125382" y="726287"/>
            <a:ext cx="647749" cy="1246040"/>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6" name="Google Shape;556;p18"/>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b="1" sz="2000">
                <a:solidFill>
                  <a:schemeClr val="accent1"/>
                </a:solidFill>
              </a:defRPr>
            </a:lvl1pPr>
            <a:lvl2pPr lvl="1" rtl="0">
              <a:spcBef>
                <a:spcPts val="2100"/>
              </a:spcBef>
              <a:spcAft>
                <a:spcPts val="0"/>
              </a:spcAft>
              <a:buClr>
                <a:schemeClr val="accent1"/>
              </a:buClr>
              <a:buSzPts val="2000"/>
              <a:buNone/>
              <a:defRPr b="1" sz="2000">
                <a:solidFill>
                  <a:schemeClr val="accent1"/>
                </a:solidFill>
              </a:defRPr>
            </a:lvl2pPr>
            <a:lvl3pPr lvl="2" rtl="0">
              <a:spcBef>
                <a:spcPts val="2100"/>
              </a:spcBef>
              <a:spcAft>
                <a:spcPts val="0"/>
              </a:spcAft>
              <a:buClr>
                <a:schemeClr val="accent1"/>
              </a:buClr>
              <a:buSzPts val="2000"/>
              <a:buNone/>
              <a:defRPr b="1" sz="2000">
                <a:solidFill>
                  <a:schemeClr val="accent1"/>
                </a:solidFill>
              </a:defRPr>
            </a:lvl3pPr>
            <a:lvl4pPr lvl="3" rtl="0">
              <a:spcBef>
                <a:spcPts val="2100"/>
              </a:spcBef>
              <a:spcAft>
                <a:spcPts val="0"/>
              </a:spcAft>
              <a:buClr>
                <a:schemeClr val="accent1"/>
              </a:buClr>
              <a:buSzPts val="2000"/>
              <a:buNone/>
              <a:defRPr b="1" sz="2000">
                <a:solidFill>
                  <a:schemeClr val="accent1"/>
                </a:solidFill>
              </a:defRPr>
            </a:lvl4pPr>
            <a:lvl5pPr lvl="4" rtl="0">
              <a:spcBef>
                <a:spcPts val="2100"/>
              </a:spcBef>
              <a:spcAft>
                <a:spcPts val="0"/>
              </a:spcAft>
              <a:buClr>
                <a:schemeClr val="accent1"/>
              </a:buClr>
              <a:buSzPts val="2000"/>
              <a:buNone/>
              <a:defRPr b="1" sz="2000">
                <a:solidFill>
                  <a:schemeClr val="accent1"/>
                </a:solidFill>
              </a:defRPr>
            </a:lvl5pPr>
            <a:lvl6pPr lvl="5" rtl="0">
              <a:spcBef>
                <a:spcPts val="2100"/>
              </a:spcBef>
              <a:spcAft>
                <a:spcPts val="0"/>
              </a:spcAft>
              <a:buClr>
                <a:schemeClr val="accent1"/>
              </a:buClr>
              <a:buSzPts val="2000"/>
              <a:buNone/>
              <a:defRPr b="1" sz="2000">
                <a:solidFill>
                  <a:schemeClr val="accent1"/>
                </a:solidFill>
              </a:defRPr>
            </a:lvl6pPr>
            <a:lvl7pPr lvl="6" rtl="0">
              <a:spcBef>
                <a:spcPts val="2100"/>
              </a:spcBef>
              <a:spcAft>
                <a:spcPts val="0"/>
              </a:spcAft>
              <a:buClr>
                <a:schemeClr val="accent1"/>
              </a:buClr>
              <a:buSzPts val="2000"/>
              <a:buNone/>
              <a:defRPr b="1" sz="2000">
                <a:solidFill>
                  <a:schemeClr val="accent1"/>
                </a:solidFill>
              </a:defRPr>
            </a:lvl7pPr>
            <a:lvl8pPr lvl="7" rtl="0">
              <a:spcBef>
                <a:spcPts val="2100"/>
              </a:spcBef>
              <a:spcAft>
                <a:spcPts val="0"/>
              </a:spcAft>
              <a:buClr>
                <a:schemeClr val="accent1"/>
              </a:buClr>
              <a:buSzPts val="2000"/>
              <a:buNone/>
              <a:defRPr b="1" sz="2000">
                <a:solidFill>
                  <a:schemeClr val="accent1"/>
                </a:solidFill>
              </a:defRPr>
            </a:lvl8pPr>
            <a:lvl9pPr lvl="8" rtl="0">
              <a:spcBef>
                <a:spcPts val="2100"/>
              </a:spcBef>
              <a:spcAft>
                <a:spcPts val="2100"/>
              </a:spcAft>
              <a:buClr>
                <a:schemeClr val="accent1"/>
              </a:buClr>
              <a:buSzPts val="2000"/>
              <a:buNone/>
              <a:defRPr b="1" sz="2000">
                <a:solidFill>
                  <a:schemeClr val="accent1"/>
                </a:solidFill>
              </a:defRPr>
            </a:lvl9pPr>
          </a:lstStyle>
          <a:p/>
        </p:txBody>
      </p:sp>
      <p:sp>
        <p:nvSpPr>
          <p:cNvPr id="557" name="Google Shape;557;p18"/>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b="1" sz="2000">
                <a:solidFill>
                  <a:schemeClr val="accent1"/>
                </a:solidFill>
              </a:defRPr>
            </a:lvl1pPr>
            <a:lvl2pPr lvl="1" rtl="0">
              <a:spcBef>
                <a:spcPts val="2100"/>
              </a:spcBef>
              <a:spcAft>
                <a:spcPts val="0"/>
              </a:spcAft>
              <a:buClr>
                <a:schemeClr val="accent1"/>
              </a:buClr>
              <a:buSzPts val="2000"/>
              <a:buNone/>
              <a:defRPr b="1" sz="2000">
                <a:solidFill>
                  <a:schemeClr val="accent1"/>
                </a:solidFill>
              </a:defRPr>
            </a:lvl2pPr>
            <a:lvl3pPr lvl="2" rtl="0">
              <a:spcBef>
                <a:spcPts val="2100"/>
              </a:spcBef>
              <a:spcAft>
                <a:spcPts val="0"/>
              </a:spcAft>
              <a:buClr>
                <a:schemeClr val="accent1"/>
              </a:buClr>
              <a:buSzPts val="2000"/>
              <a:buNone/>
              <a:defRPr b="1" sz="2000">
                <a:solidFill>
                  <a:schemeClr val="accent1"/>
                </a:solidFill>
              </a:defRPr>
            </a:lvl3pPr>
            <a:lvl4pPr lvl="3" rtl="0">
              <a:spcBef>
                <a:spcPts val="2100"/>
              </a:spcBef>
              <a:spcAft>
                <a:spcPts val="0"/>
              </a:spcAft>
              <a:buClr>
                <a:schemeClr val="accent1"/>
              </a:buClr>
              <a:buSzPts val="2000"/>
              <a:buNone/>
              <a:defRPr b="1" sz="2000">
                <a:solidFill>
                  <a:schemeClr val="accent1"/>
                </a:solidFill>
              </a:defRPr>
            </a:lvl4pPr>
            <a:lvl5pPr lvl="4" rtl="0">
              <a:spcBef>
                <a:spcPts val="2100"/>
              </a:spcBef>
              <a:spcAft>
                <a:spcPts val="0"/>
              </a:spcAft>
              <a:buClr>
                <a:schemeClr val="accent1"/>
              </a:buClr>
              <a:buSzPts val="2000"/>
              <a:buNone/>
              <a:defRPr b="1" sz="2000">
                <a:solidFill>
                  <a:schemeClr val="accent1"/>
                </a:solidFill>
              </a:defRPr>
            </a:lvl5pPr>
            <a:lvl6pPr lvl="5" rtl="0">
              <a:spcBef>
                <a:spcPts val="2100"/>
              </a:spcBef>
              <a:spcAft>
                <a:spcPts val="0"/>
              </a:spcAft>
              <a:buClr>
                <a:schemeClr val="accent1"/>
              </a:buClr>
              <a:buSzPts val="2000"/>
              <a:buNone/>
              <a:defRPr b="1" sz="2000">
                <a:solidFill>
                  <a:schemeClr val="accent1"/>
                </a:solidFill>
              </a:defRPr>
            </a:lvl6pPr>
            <a:lvl7pPr lvl="6" rtl="0">
              <a:spcBef>
                <a:spcPts val="2100"/>
              </a:spcBef>
              <a:spcAft>
                <a:spcPts val="0"/>
              </a:spcAft>
              <a:buClr>
                <a:schemeClr val="accent1"/>
              </a:buClr>
              <a:buSzPts val="2000"/>
              <a:buNone/>
              <a:defRPr b="1" sz="2000">
                <a:solidFill>
                  <a:schemeClr val="accent1"/>
                </a:solidFill>
              </a:defRPr>
            </a:lvl7pPr>
            <a:lvl8pPr lvl="7" rtl="0">
              <a:spcBef>
                <a:spcPts val="2100"/>
              </a:spcBef>
              <a:spcAft>
                <a:spcPts val="0"/>
              </a:spcAft>
              <a:buClr>
                <a:schemeClr val="accent1"/>
              </a:buClr>
              <a:buSzPts val="2000"/>
              <a:buNone/>
              <a:defRPr b="1" sz="2000">
                <a:solidFill>
                  <a:schemeClr val="accent1"/>
                </a:solidFill>
              </a:defRPr>
            </a:lvl8pPr>
            <a:lvl9pPr lvl="8" rtl="0">
              <a:spcBef>
                <a:spcPts val="2100"/>
              </a:spcBef>
              <a:spcAft>
                <a:spcPts val="2100"/>
              </a:spcAft>
              <a:buClr>
                <a:schemeClr val="accent1"/>
              </a:buClr>
              <a:buSzPts val="2000"/>
              <a:buNone/>
              <a:defRPr b="1" sz="2000">
                <a:solidFill>
                  <a:schemeClr val="accent1"/>
                </a:solidFill>
              </a:defRPr>
            </a:lvl9pPr>
          </a:lstStyle>
          <a:p/>
        </p:txBody>
      </p:sp>
      <p:sp>
        <p:nvSpPr>
          <p:cNvPr id="558" name="Google Shape;558;p18"/>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b="1" sz="2000">
                <a:solidFill>
                  <a:schemeClr val="accent1"/>
                </a:solidFill>
              </a:defRPr>
            </a:lvl1pPr>
            <a:lvl2pPr lvl="1" rtl="0">
              <a:spcBef>
                <a:spcPts val="2100"/>
              </a:spcBef>
              <a:spcAft>
                <a:spcPts val="0"/>
              </a:spcAft>
              <a:buClr>
                <a:schemeClr val="accent1"/>
              </a:buClr>
              <a:buSzPts val="2000"/>
              <a:buNone/>
              <a:defRPr b="1" sz="2000">
                <a:solidFill>
                  <a:schemeClr val="accent1"/>
                </a:solidFill>
              </a:defRPr>
            </a:lvl2pPr>
            <a:lvl3pPr lvl="2" rtl="0">
              <a:spcBef>
                <a:spcPts val="2100"/>
              </a:spcBef>
              <a:spcAft>
                <a:spcPts val="0"/>
              </a:spcAft>
              <a:buClr>
                <a:schemeClr val="accent1"/>
              </a:buClr>
              <a:buSzPts val="2000"/>
              <a:buNone/>
              <a:defRPr b="1" sz="2000">
                <a:solidFill>
                  <a:schemeClr val="accent1"/>
                </a:solidFill>
              </a:defRPr>
            </a:lvl3pPr>
            <a:lvl4pPr lvl="3" rtl="0">
              <a:spcBef>
                <a:spcPts val="2100"/>
              </a:spcBef>
              <a:spcAft>
                <a:spcPts val="0"/>
              </a:spcAft>
              <a:buClr>
                <a:schemeClr val="accent1"/>
              </a:buClr>
              <a:buSzPts val="2000"/>
              <a:buNone/>
              <a:defRPr b="1" sz="2000">
                <a:solidFill>
                  <a:schemeClr val="accent1"/>
                </a:solidFill>
              </a:defRPr>
            </a:lvl4pPr>
            <a:lvl5pPr lvl="4" rtl="0">
              <a:spcBef>
                <a:spcPts val="2100"/>
              </a:spcBef>
              <a:spcAft>
                <a:spcPts val="0"/>
              </a:spcAft>
              <a:buClr>
                <a:schemeClr val="accent1"/>
              </a:buClr>
              <a:buSzPts val="2000"/>
              <a:buNone/>
              <a:defRPr b="1" sz="2000">
                <a:solidFill>
                  <a:schemeClr val="accent1"/>
                </a:solidFill>
              </a:defRPr>
            </a:lvl5pPr>
            <a:lvl6pPr lvl="5" rtl="0">
              <a:spcBef>
                <a:spcPts val="2100"/>
              </a:spcBef>
              <a:spcAft>
                <a:spcPts val="0"/>
              </a:spcAft>
              <a:buClr>
                <a:schemeClr val="accent1"/>
              </a:buClr>
              <a:buSzPts val="2000"/>
              <a:buNone/>
              <a:defRPr b="1" sz="2000">
                <a:solidFill>
                  <a:schemeClr val="accent1"/>
                </a:solidFill>
              </a:defRPr>
            </a:lvl6pPr>
            <a:lvl7pPr lvl="6" rtl="0">
              <a:spcBef>
                <a:spcPts val="2100"/>
              </a:spcBef>
              <a:spcAft>
                <a:spcPts val="0"/>
              </a:spcAft>
              <a:buClr>
                <a:schemeClr val="accent1"/>
              </a:buClr>
              <a:buSzPts val="2000"/>
              <a:buNone/>
              <a:defRPr b="1" sz="2000">
                <a:solidFill>
                  <a:schemeClr val="accent1"/>
                </a:solidFill>
              </a:defRPr>
            </a:lvl7pPr>
            <a:lvl8pPr lvl="7" rtl="0">
              <a:spcBef>
                <a:spcPts val="2100"/>
              </a:spcBef>
              <a:spcAft>
                <a:spcPts val="0"/>
              </a:spcAft>
              <a:buClr>
                <a:schemeClr val="accent1"/>
              </a:buClr>
              <a:buSzPts val="2000"/>
              <a:buNone/>
              <a:defRPr b="1" sz="2000">
                <a:solidFill>
                  <a:schemeClr val="accent1"/>
                </a:solidFill>
              </a:defRPr>
            </a:lvl8pPr>
            <a:lvl9pPr lvl="8" rtl="0">
              <a:spcBef>
                <a:spcPts val="2100"/>
              </a:spcBef>
              <a:spcAft>
                <a:spcPts val="2100"/>
              </a:spcAft>
              <a:buClr>
                <a:schemeClr val="accent1"/>
              </a:buClr>
              <a:buSzPts val="2000"/>
              <a:buNone/>
              <a:defRPr b="1" sz="2000">
                <a:solidFill>
                  <a:schemeClr val="accent1"/>
                </a:solidFill>
              </a:defRPr>
            </a:lvl9pPr>
          </a:lstStyle>
          <a:p/>
        </p:txBody>
      </p:sp>
      <p:sp>
        <p:nvSpPr>
          <p:cNvPr id="559" name="Google Shape;559;p18"/>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b="1" sz="2000">
                <a:solidFill>
                  <a:schemeClr val="accent1"/>
                </a:solidFill>
              </a:defRPr>
            </a:lvl1pPr>
            <a:lvl2pPr lvl="1" rtl="0">
              <a:spcBef>
                <a:spcPts val="2100"/>
              </a:spcBef>
              <a:spcAft>
                <a:spcPts val="0"/>
              </a:spcAft>
              <a:buClr>
                <a:schemeClr val="accent1"/>
              </a:buClr>
              <a:buSzPts val="2000"/>
              <a:buNone/>
              <a:defRPr b="1" sz="2000">
                <a:solidFill>
                  <a:schemeClr val="accent1"/>
                </a:solidFill>
              </a:defRPr>
            </a:lvl2pPr>
            <a:lvl3pPr lvl="2" rtl="0">
              <a:spcBef>
                <a:spcPts val="2100"/>
              </a:spcBef>
              <a:spcAft>
                <a:spcPts val="0"/>
              </a:spcAft>
              <a:buClr>
                <a:schemeClr val="accent1"/>
              </a:buClr>
              <a:buSzPts val="2000"/>
              <a:buNone/>
              <a:defRPr b="1" sz="2000">
                <a:solidFill>
                  <a:schemeClr val="accent1"/>
                </a:solidFill>
              </a:defRPr>
            </a:lvl3pPr>
            <a:lvl4pPr lvl="3" rtl="0">
              <a:spcBef>
                <a:spcPts val="2100"/>
              </a:spcBef>
              <a:spcAft>
                <a:spcPts val="0"/>
              </a:spcAft>
              <a:buClr>
                <a:schemeClr val="accent1"/>
              </a:buClr>
              <a:buSzPts val="2000"/>
              <a:buNone/>
              <a:defRPr b="1" sz="2000">
                <a:solidFill>
                  <a:schemeClr val="accent1"/>
                </a:solidFill>
              </a:defRPr>
            </a:lvl4pPr>
            <a:lvl5pPr lvl="4" rtl="0">
              <a:spcBef>
                <a:spcPts val="2100"/>
              </a:spcBef>
              <a:spcAft>
                <a:spcPts val="0"/>
              </a:spcAft>
              <a:buClr>
                <a:schemeClr val="accent1"/>
              </a:buClr>
              <a:buSzPts val="2000"/>
              <a:buNone/>
              <a:defRPr b="1" sz="2000">
                <a:solidFill>
                  <a:schemeClr val="accent1"/>
                </a:solidFill>
              </a:defRPr>
            </a:lvl5pPr>
            <a:lvl6pPr lvl="5" rtl="0">
              <a:spcBef>
                <a:spcPts val="2100"/>
              </a:spcBef>
              <a:spcAft>
                <a:spcPts val="0"/>
              </a:spcAft>
              <a:buClr>
                <a:schemeClr val="accent1"/>
              </a:buClr>
              <a:buSzPts val="2000"/>
              <a:buNone/>
              <a:defRPr b="1" sz="2000">
                <a:solidFill>
                  <a:schemeClr val="accent1"/>
                </a:solidFill>
              </a:defRPr>
            </a:lvl6pPr>
            <a:lvl7pPr lvl="6" rtl="0">
              <a:spcBef>
                <a:spcPts val="2100"/>
              </a:spcBef>
              <a:spcAft>
                <a:spcPts val="0"/>
              </a:spcAft>
              <a:buClr>
                <a:schemeClr val="accent1"/>
              </a:buClr>
              <a:buSzPts val="2000"/>
              <a:buNone/>
              <a:defRPr b="1" sz="2000">
                <a:solidFill>
                  <a:schemeClr val="accent1"/>
                </a:solidFill>
              </a:defRPr>
            </a:lvl7pPr>
            <a:lvl8pPr lvl="7" rtl="0">
              <a:spcBef>
                <a:spcPts val="2100"/>
              </a:spcBef>
              <a:spcAft>
                <a:spcPts val="0"/>
              </a:spcAft>
              <a:buClr>
                <a:schemeClr val="accent1"/>
              </a:buClr>
              <a:buSzPts val="2000"/>
              <a:buNone/>
              <a:defRPr b="1" sz="2000">
                <a:solidFill>
                  <a:schemeClr val="accent1"/>
                </a:solidFill>
              </a:defRPr>
            </a:lvl8pPr>
            <a:lvl9pPr lvl="8" rtl="0">
              <a:spcBef>
                <a:spcPts val="2100"/>
              </a:spcBef>
              <a:spcAft>
                <a:spcPts val="2100"/>
              </a:spcAft>
              <a:buClr>
                <a:schemeClr val="accent1"/>
              </a:buClr>
              <a:buSzPts val="2000"/>
              <a:buNone/>
              <a:defRPr b="1" sz="2000">
                <a:solidFill>
                  <a:schemeClr val="accent1"/>
                </a:solidFill>
              </a:defRPr>
            </a:lvl9pPr>
          </a:lstStyle>
          <a:p/>
        </p:txBody>
      </p:sp>
      <p:sp>
        <p:nvSpPr>
          <p:cNvPr id="560" name="Google Shape;560;p18"/>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b="1" sz="2000">
                <a:solidFill>
                  <a:schemeClr val="accent1"/>
                </a:solidFill>
              </a:defRPr>
            </a:lvl1pPr>
            <a:lvl2pPr lvl="1" rtl="0">
              <a:spcBef>
                <a:spcPts val="2100"/>
              </a:spcBef>
              <a:spcAft>
                <a:spcPts val="0"/>
              </a:spcAft>
              <a:buClr>
                <a:schemeClr val="accent1"/>
              </a:buClr>
              <a:buSzPts val="2000"/>
              <a:buNone/>
              <a:defRPr b="1" sz="2000">
                <a:solidFill>
                  <a:schemeClr val="accent1"/>
                </a:solidFill>
              </a:defRPr>
            </a:lvl2pPr>
            <a:lvl3pPr lvl="2" rtl="0">
              <a:spcBef>
                <a:spcPts val="2100"/>
              </a:spcBef>
              <a:spcAft>
                <a:spcPts val="0"/>
              </a:spcAft>
              <a:buClr>
                <a:schemeClr val="accent1"/>
              </a:buClr>
              <a:buSzPts val="2000"/>
              <a:buNone/>
              <a:defRPr b="1" sz="2000">
                <a:solidFill>
                  <a:schemeClr val="accent1"/>
                </a:solidFill>
              </a:defRPr>
            </a:lvl3pPr>
            <a:lvl4pPr lvl="3" rtl="0">
              <a:spcBef>
                <a:spcPts val="2100"/>
              </a:spcBef>
              <a:spcAft>
                <a:spcPts val="0"/>
              </a:spcAft>
              <a:buClr>
                <a:schemeClr val="accent1"/>
              </a:buClr>
              <a:buSzPts val="2000"/>
              <a:buNone/>
              <a:defRPr b="1" sz="2000">
                <a:solidFill>
                  <a:schemeClr val="accent1"/>
                </a:solidFill>
              </a:defRPr>
            </a:lvl4pPr>
            <a:lvl5pPr lvl="4" rtl="0">
              <a:spcBef>
                <a:spcPts val="2100"/>
              </a:spcBef>
              <a:spcAft>
                <a:spcPts val="0"/>
              </a:spcAft>
              <a:buClr>
                <a:schemeClr val="accent1"/>
              </a:buClr>
              <a:buSzPts val="2000"/>
              <a:buNone/>
              <a:defRPr b="1" sz="2000">
                <a:solidFill>
                  <a:schemeClr val="accent1"/>
                </a:solidFill>
              </a:defRPr>
            </a:lvl5pPr>
            <a:lvl6pPr lvl="5" rtl="0">
              <a:spcBef>
                <a:spcPts val="2100"/>
              </a:spcBef>
              <a:spcAft>
                <a:spcPts val="0"/>
              </a:spcAft>
              <a:buClr>
                <a:schemeClr val="accent1"/>
              </a:buClr>
              <a:buSzPts val="2000"/>
              <a:buNone/>
              <a:defRPr b="1" sz="2000">
                <a:solidFill>
                  <a:schemeClr val="accent1"/>
                </a:solidFill>
              </a:defRPr>
            </a:lvl6pPr>
            <a:lvl7pPr lvl="6" rtl="0">
              <a:spcBef>
                <a:spcPts val="2100"/>
              </a:spcBef>
              <a:spcAft>
                <a:spcPts val="0"/>
              </a:spcAft>
              <a:buClr>
                <a:schemeClr val="accent1"/>
              </a:buClr>
              <a:buSzPts val="2000"/>
              <a:buNone/>
              <a:defRPr b="1" sz="2000">
                <a:solidFill>
                  <a:schemeClr val="accent1"/>
                </a:solidFill>
              </a:defRPr>
            </a:lvl7pPr>
            <a:lvl8pPr lvl="7" rtl="0">
              <a:spcBef>
                <a:spcPts val="2100"/>
              </a:spcBef>
              <a:spcAft>
                <a:spcPts val="0"/>
              </a:spcAft>
              <a:buClr>
                <a:schemeClr val="accent1"/>
              </a:buClr>
              <a:buSzPts val="2000"/>
              <a:buNone/>
              <a:defRPr b="1" sz="2000">
                <a:solidFill>
                  <a:schemeClr val="accent1"/>
                </a:solidFill>
              </a:defRPr>
            </a:lvl8pPr>
            <a:lvl9pPr lvl="8" rtl="0">
              <a:spcBef>
                <a:spcPts val="2100"/>
              </a:spcBef>
              <a:spcAft>
                <a:spcPts val="2100"/>
              </a:spcAft>
              <a:buClr>
                <a:schemeClr val="accent1"/>
              </a:buClr>
              <a:buSzPts val="2000"/>
              <a:buNone/>
              <a:defRPr b="1" sz="2000">
                <a:solidFill>
                  <a:schemeClr val="accent1"/>
                </a:solidFill>
              </a:defRPr>
            </a:lvl9pPr>
          </a:lstStyle>
          <a:p/>
        </p:txBody>
      </p:sp>
      <p:sp>
        <p:nvSpPr>
          <p:cNvPr id="561" name="Google Shape;561;p18"/>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2000"/>
              <a:buNone/>
              <a:defRPr b="1" sz="2000">
                <a:solidFill>
                  <a:schemeClr val="accent1"/>
                </a:solidFill>
              </a:defRPr>
            </a:lvl1pPr>
            <a:lvl2pPr lvl="1" rtl="0">
              <a:spcBef>
                <a:spcPts val="2100"/>
              </a:spcBef>
              <a:spcAft>
                <a:spcPts val="0"/>
              </a:spcAft>
              <a:buClr>
                <a:schemeClr val="accent1"/>
              </a:buClr>
              <a:buSzPts val="2000"/>
              <a:buNone/>
              <a:defRPr b="1" sz="2000">
                <a:solidFill>
                  <a:schemeClr val="accent1"/>
                </a:solidFill>
              </a:defRPr>
            </a:lvl2pPr>
            <a:lvl3pPr lvl="2" rtl="0">
              <a:spcBef>
                <a:spcPts val="2100"/>
              </a:spcBef>
              <a:spcAft>
                <a:spcPts val="0"/>
              </a:spcAft>
              <a:buClr>
                <a:schemeClr val="accent1"/>
              </a:buClr>
              <a:buSzPts val="2000"/>
              <a:buNone/>
              <a:defRPr b="1" sz="2000">
                <a:solidFill>
                  <a:schemeClr val="accent1"/>
                </a:solidFill>
              </a:defRPr>
            </a:lvl3pPr>
            <a:lvl4pPr lvl="3" rtl="0">
              <a:spcBef>
                <a:spcPts val="2100"/>
              </a:spcBef>
              <a:spcAft>
                <a:spcPts val="0"/>
              </a:spcAft>
              <a:buClr>
                <a:schemeClr val="accent1"/>
              </a:buClr>
              <a:buSzPts val="2000"/>
              <a:buNone/>
              <a:defRPr b="1" sz="2000">
                <a:solidFill>
                  <a:schemeClr val="accent1"/>
                </a:solidFill>
              </a:defRPr>
            </a:lvl4pPr>
            <a:lvl5pPr lvl="4" rtl="0">
              <a:spcBef>
                <a:spcPts val="2100"/>
              </a:spcBef>
              <a:spcAft>
                <a:spcPts val="0"/>
              </a:spcAft>
              <a:buClr>
                <a:schemeClr val="accent1"/>
              </a:buClr>
              <a:buSzPts val="2000"/>
              <a:buNone/>
              <a:defRPr b="1" sz="2000">
                <a:solidFill>
                  <a:schemeClr val="accent1"/>
                </a:solidFill>
              </a:defRPr>
            </a:lvl5pPr>
            <a:lvl6pPr lvl="5" rtl="0">
              <a:spcBef>
                <a:spcPts val="2100"/>
              </a:spcBef>
              <a:spcAft>
                <a:spcPts val="0"/>
              </a:spcAft>
              <a:buClr>
                <a:schemeClr val="accent1"/>
              </a:buClr>
              <a:buSzPts val="2000"/>
              <a:buNone/>
              <a:defRPr b="1" sz="2000">
                <a:solidFill>
                  <a:schemeClr val="accent1"/>
                </a:solidFill>
              </a:defRPr>
            </a:lvl6pPr>
            <a:lvl7pPr lvl="6" rtl="0">
              <a:spcBef>
                <a:spcPts val="2100"/>
              </a:spcBef>
              <a:spcAft>
                <a:spcPts val="0"/>
              </a:spcAft>
              <a:buClr>
                <a:schemeClr val="accent1"/>
              </a:buClr>
              <a:buSzPts val="2000"/>
              <a:buNone/>
              <a:defRPr b="1" sz="2000">
                <a:solidFill>
                  <a:schemeClr val="accent1"/>
                </a:solidFill>
              </a:defRPr>
            </a:lvl7pPr>
            <a:lvl8pPr lvl="7" rtl="0">
              <a:spcBef>
                <a:spcPts val="2100"/>
              </a:spcBef>
              <a:spcAft>
                <a:spcPts val="0"/>
              </a:spcAft>
              <a:buClr>
                <a:schemeClr val="accent1"/>
              </a:buClr>
              <a:buSzPts val="2000"/>
              <a:buNone/>
              <a:defRPr b="1" sz="2000">
                <a:solidFill>
                  <a:schemeClr val="accent1"/>
                </a:solidFill>
              </a:defRPr>
            </a:lvl8pPr>
            <a:lvl9pPr lvl="8" rtl="0">
              <a:spcBef>
                <a:spcPts val="2100"/>
              </a:spcBef>
              <a:spcAft>
                <a:spcPts val="2100"/>
              </a:spcAft>
              <a:buClr>
                <a:schemeClr val="accent1"/>
              </a:buClr>
              <a:buSzPts val="2000"/>
              <a:buNone/>
              <a:defRPr b="1" sz="2000">
                <a:solidFill>
                  <a:schemeClr val="accent1"/>
                </a:solidFill>
              </a:defRPr>
            </a:lvl9pPr>
          </a:lstStyle>
          <a:p/>
        </p:txBody>
      </p:sp>
      <p:sp>
        <p:nvSpPr>
          <p:cNvPr id="562" name="Google Shape;562;p18"/>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2"/>
              </a:buClr>
              <a:buSzPts val="4000"/>
              <a:buFont typeface="Aldrich"/>
              <a:buNone/>
              <a:defRPr>
                <a:solidFill>
                  <a:schemeClr val="dk2"/>
                </a:solidFill>
              </a:defRPr>
            </a:lvl1pPr>
            <a:lvl2pPr lvl="1"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2pPr>
            <a:lvl3pPr lvl="2"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3pPr>
            <a:lvl4pPr lvl="3"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4pPr>
            <a:lvl5pPr lvl="4"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5pPr>
            <a:lvl6pPr lvl="5"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6pPr>
            <a:lvl7pPr lvl="6"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7pPr>
            <a:lvl8pPr lvl="7"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8pPr>
            <a:lvl9pPr lvl="8"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9pPr>
          </a:lstStyle>
          <a:p/>
        </p:txBody>
      </p:sp>
      <p:sp>
        <p:nvSpPr>
          <p:cNvPr id="563" name="Google Shape;563;p18"/>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64" name="Google Shape;564;p18"/>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5" name="Google Shape;565;p18"/>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6" name="Google Shape;566;p18"/>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7" name="Google Shape;567;p18"/>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8" name="Google Shape;568;p18"/>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9" name="Google Shape;569;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bg>
      <p:bgPr>
        <a:solidFill>
          <a:schemeClr val="accent1"/>
        </a:solidFill>
      </p:bgPr>
    </p:bg>
    <p:spTree>
      <p:nvGrpSpPr>
        <p:cNvPr id="570" name="Shape 570"/>
        <p:cNvGrpSpPr/>
        <p:nvPr/>
      </p:nvGrpSpPr>
      <p:grpSpPr>
        <a:xfrm>
          <a:off x="0" y="0"/>
          <a:ext cx="0" cy="0"/>
          <a:chOff x="0" y="0"/>
          <a:chExt cx="0" cy="0"/>
        </a:xfrm>
      </p:grpSpPr>
      <p:sp>
        <p:nvSpPr>
          <p:cNvPr id="571" name="Google Shape;571;p1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2" name="Google Shape;572;p19"/>
          <p:cNvSpPr/>
          <p:nvPr/>
        </p:nvSpPr>
        <p:spPr>
          <a:xfrm flipH="1">
            <a:off x="-2268" y="5422031"/>
            <a:ext cx="12194533" cy="1059541"/>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3" name="Google Shape;573;p19"/>
          <p:cNvSpPr/>
          <p:nvPr/>
        </p:nvSpPr>
        <p:spPr>
          <a:xfrm>
            <a:off x="0" y="3733421"/>
            <a:ext cx="12194349" cy="82006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4" name="Google Shape;574;p19"/>
          <p:cNvSpPr/>
          <p:nvPr/>
        </p:nvSpPr>
        <p:spPr>
          <a:xfrm>
            <a:off x="0" y="1331495"/>
            <a:ext cx="12194533" cy="1566845"/>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5" name="Google Shape;575;p19"/>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576" name="Google Shape;576;p19"/>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1800"/>
              <a:buNone/>
              <a:defRPr b="1" sz="1800">
                <a:solidFill>
                  <a:schemeClr val="dk1"/>
                </a:solidFill>
              </a:defRPr>
            </a:lvl1pPr>
            <a:lvl2pPr lvl="1" rtl="0">
              <a:spcBef>
                <a:spcPts val="2100"/>
              </a:spcBef>
              <a:spcAft>
                <a:spcPts val="0"/>
              </a:spcAft>
              <a:buClr>
                <a:schemeClr val="dk1"/>
              </a:buClr>
              <a:buSzPts val="1800"/>
              <a:buNone/>
              <a:defRPr b="1" sz="1800">
                <a:solidFill>
                  <a:schemeClr val="dk1"/>
                </a:solidFill>
              </a:defRPr>
            </a:lvl2pPr>
            <a:lvl3pPr lvl="2" rtl="0">
              <a:spcBef>
                <a:spcPts val="2100"/>
              </a:spcBef>
              <a:spcAft>
                <a:spcPts val="0"/>
              </a:spcAft>
              <a:buClr>
                <a:schemeClr val="dk1"/>
              </a:buClr>
              <a:buSzPts val="1800"/>
              <a:buNone/>
              <a:defRPr b="1" sz="1800">
                <a:solidFill>
                  <a:schemeClr val="dk1"/>
                </a:solidFill>
              </a:defRPr>
            </a:lvl3pPr>
            <a:lvl4pPr lvl="3" rtl="0">
              <a:spcBef>
                <a:spcPts val="2100"/>
              </a:spcBef>
              <a:spcAft>
                <a:spcPts val="0"/>
              </a:spcAft>
              <a:buClr>
                <a:schemeClr val="dk1"/>
              </a:buClr>
              <a:buSzPts val="1800"/>
              <a:buNone/>
              <a:defRPr b="1" sz="1800">
                <a:solidFill>
                  <a:schemeClr val="dk1"/>
                </a:solidFill>
              </a:defRPr>
            </a:lvl4pPr>
            <a:lvl5pPr lvl="4" rtl="0">
              <a:spcBef>
                <a:spcPts val="2100"/>
              </a:spcBef>
              <a:spcAft>
                <a:spcPts val="0"/>
              </a:spcAft>
              <a:buClr>
                <a:schemeClr val="dk1"/>
              </a:buClr>
              <a:buSzPts val="1800"/>
              <a:buNone/>
              <a:defRPr b="1" sz="1800">
                <a:solidFill>
                  <a:schemeClr val="dk1"/>
                </a:solidFill>
              </a:defRPr>
            </a:lvl5pPr>
            <a:lvl6pPr lvl="5" rtl="0">
              <a:spcBef>
                <a:spcPts val="2100"/>
              </a:spcBef>
              <a:spcAft>
                <a:spcPts val="0"/>
              </a:spcAft>
              <a:buClr>
                <a:schemeClr val="dk1"/>
              </a:buClr>
              <a:buSzPts val="1800"/>
              <a:buNone/>
              <a:defRPr b="1" sz="1800">
                <a:solidFill>
                  <a:schemeClr val="dk1"/>
                </a:solidFill>
              </a:defRPr>
            </a:lvl6pPr>
            <a:lvl7pPr lvl="6" rtl="0">
              <a:spcBef>
                <a:spcPts val="2100"/>
              </a:spcBef>
              <a:spcAft>
                <a:spcPts val="0"/>
              </a:spcAft>
              <a:buClr>
                <a:schemeClr val="dk1"/>
              </a:buClr>
              <a:buSzPts val="1800"/>
              <a:buNone/>
              <a:defRPr b="1" sz="1800">
                <a:solidFill>
                  <a:schemeClr val="dk1"/>
                </a:solidFill>
              </a:defRPr>
            </a:lvl7pPr>
            <a:lvl8pPr lvl="7" rtl="0">
              <a:spcBef>
                <a:spcPts val="2100"/>
              </a:spcBef>
              <a:spcAft>
                <a:spcPts val="0"/>
              </a:spcAft>
              <a:buClr>
                <a:schemeClr val="dk1"/>
              </a:buClr>
              <a:buSzPts val="1800"/>
              <a:buNone/>
              <a:defRPr b="1" sz="1800">
                <a:solidFill>
                  <a:schemeClr val="dk1"/>
                </a:solidFill>
              </a:defRPr>
            </a:lvl8pPr>
            <a:lvl9pPr lvl="8" rtl="0">
              <a:spcBef>
                <a:spcPts val="2100"/>
              </a:spcBef>
              <a:spcAft>
                <a:spcPts val="2100"/>
              </a:spcAft>
              <a:buClr>
                <a:schemeClr val="dk1"/>
              </a:buClr>
              <a:buSzPts val="1800"/>
              <a:buNone/>
              <a:defRPr b="1" sz="1800">
                <a:solidFill>
                  <a:schemeClr val="dk1"/>
                </a:solidFill>
              </a:defRPr>
            </a:lvl9pPr>
          </a:lstStyle>
          <a:p/>
        </p:txBody>
      </p:sp>
      <p:sp>
        <p:nvSpPr>
          <p:cNvPr id="577" name="Google Shape;577;p19"/>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Clr>
                <a:schemeClr val="dk1"/>
              </a:buClr>
              <a:buSzPts val="1400"/>
              <a:buChar char="●"/>
              <a:defRPr sz="1400">
                <a:solidFill>
                  <a:schemeClr val="dk1"/>
                </a:solidFill>
              </a:defRPr>
            </a:lvl1pPr>
            <a:lvl2pPr indent="-317500" lvl="1" marL="914400">
              <a:lnSpc>
                <a:spcPct val="100000"/>
              </a:lnSpc>
              <a:spcBef>
                <a:spcPts val="0"/>
              </a:spcBef>
              <a:spcAft>
                <a:spcPts val="0"/>
              </a:spcAft>
              <a:buClr>
                <a:schemeClr val="dk1"/>
              </a:buClr>
              <a:buSzPts val="1400"/>
              <a:buChar char="○"/>
              <a:defRPr sz="1400">
                <a:solidFill>
                  <a:schemeClr val="dk1"/>
                </a:solidFill>
              </a:defRPr>
            </a:lvl2pPr>
            <a:lvl3pPr indent="-317500" lvl="2" marL="1371600">
              <a:lnSpc>
                <a:spcPct val="100000"/>
              </a:lnSpc>
              <a:spcBef>
                <a:spcPts val="0"/>
              </a:spcBef>
              <a:spcAft>
                <a:spcPts val="0"/>
              </a:spcAft>
              <a:buClr>
                <a:schemeClr val="dk1"/>
              </a:buClr>
              <a:buSzPts val="1400"/>
              <a:buChar char="■"/>
              <a:defRPr sz="1400">
                <a:solidFill>
                  <a:schemeClr val="dk1"/>
                </a:solidFill>
              </a:defRPr>
            </a:lvl3pPr>
            <a:lvl4pPr indent="-317500" lvl="3" marL="1828800">
              <a:lnSpc>
                <a:spcPct val="100000"/>
              </a:lnSpc>
              <a:spcBef>
                <a:spcPts val="0"/>
              </a:spcBef>
              <a:spcAft>
                <a:spcPts val="0"/>
              </a:spcAft>
              <a:buClr>
                <a:schemeClr val="dk1"/>
              </a:buClr>
              <a:buSzPts val="1400"/>
              <a:buChar char="●"/>
              <a:defRPr sz="1400">
                <a:solidFill>
                  <a:schemeClr val="dk1"/>
                </a:solidFill>
              </a:defRPr>
            </a:lvl4pPr>
            <a:lvl5pPr indent="-317500" lvl="4" marL="2286000">
              <a:lnSpc>
                <a:spcPct val="100000"/>
              </a:lnSpc>
              <a:spcBef>
                <a:spcPts val="0"/>
              </a:spcBef>
              <a:spcAft>
                <a:spcPts val="0"/>
              </a:spcAft>
              <a:buClr>
                <a:schemeClr val="dk1"/>
              </a:buClr>
              <a:buSzPts val="1400"/>
              <a:buChar char="○"/>
              <a:defRPr sz="1400">
                <a:solidFill>
                  <a:schemeClr val="dk1"/>
                </a:solidFill>
              </a:defRPr>
            </a:lvl5pPr>
            <a:lvl6pPr indent="-317500" lvl="5" marL="2743200">
              <a:lnSpc>
                <a:spcPct val="100000"/>
              </a:lnSpc>
              <a:spcBef>
                <a:spcPts val="0"/>
              </a:spcBef>
              <a:spcAft>
                <a:spcPts val="0"/>
              </a:spcAft>
              <a:buClr>
                <a:schemeClr val="dk1"/>
              </a:buClr>
              <a:buSzPts val="1400"/>
              <a:buChar char="■"/>
              <a:defRPr sz="1400">
                <a:solidFill>
                  <a:schemeClr val="dk1"/>
                </a:solidFill>
              </a:defRPr>
            </a:lvl6pPr>
            <a:lvl7pPr indent="-317500" lvl="6" marL="3200400">
              <a:lnSpc>
                <a:spcPct val="100000"/>
              </a:lnSpc>
              <a:spcBef>
                <a:spcPts val="0"/>
              </a:spcBef>
              <a:spcAft>
                <a:spcPts val="0"/>
              </a:spcAft>
              <a:buClr>
                <a:schemeClr val="dk1"/>
              </a:buClr>
              <a:buSzPts val="1400"/>
              <a:buChar char="●"/>
              <a:defRPr sz="1400">
                <a:solidFill>
                  <a:schemeClr val="dk1"/>
                </a:solidFill>
              </a:defRPr>
            </a:lvl7pPr>
            <a:lvl8pPr indent="-317500" lvl="7" marL="3657600">
              <a:lnSpc>
                <a:spcPct val="100000"/>
              </a:lnSpc>
              <a:spcBef>
                <a:spcPts val="0"/>
              </a:spcBef>
              <a:spcAft>
                <a:spcPts val="0"/>
              </a:spcAft>
              <a:buClr>
                <a:schemeClr val="dk1"/>
              </a:buClr>
              <a:buSzPts val="1400"/>
              <a:buChar char="○"/>
              <a:defRPr sz="1400">
                <a:solidFill>
                  <a:schemeClr val="dk1"/>
                </a:solidFill>
              </a:defRPr>
            </a:lvl8pPr>
            <a:lvl9pPr indent="-317500" lvl="8" marL="4114800">
              <a:lnSpc>
                <a:spcPct val="100000"/>
              </a:lnSpc>
              <a:spcBef>
                <a:spcPts val="0"/>
              </a:spcBef>
              <a:spcAft>
                <a:spcPts val="0"/>
              </a:spcAft>
              <a:buClr>
                <a:schemeClr val="dk1"/>
              </a:buClr>
              <a:buSzPts val="1400"/>
              <a:buChar char="■"/>
              <a:defRPr sz="1400">
                <a:solidFill>
                  <a:schemeClr val="dk1"/>
                </a:solidFill>
              </a:defRPr>
            </a:lvl9pPr>
          </a:lstStyle>
          <a:p/>
        </p:txBody>
      </p:sp>
      <p:sp>
        <p:nvSpPr>
          <p:cNvPr id="578" name="Google Shape;578;p19"/>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Clr>
                <a:schemeClr val="dk1"/>
              </a:buClr>
              <a:buSzPts val="1400"/>
              <a:buChar char="●"/>
              <a:defRPr sz="1400">
                <a:solidFill>
                  <a:schemeClr val="dk1"/>
                </a:solidFill>
              </a:defRPr>
            </a:lvl1pPr>
            <a:lvl2pPr indent="-317500" lvl="1" marL="914400" rtl="0">
              <a:lnSpc>
                <a:spcPct val="100000"/>
              </a:lnSpc>
              <a:spcBef>
                <a:spcPts val="0"/>
              </a:spcBef>
              <a:spcAft>
                <a:spcPts val="0"/>
              </a:spcAft>
              <a:buClr>
                <a:schemeClr val="dk1"/>
              </a:buClr>
              <a:buSzPts val="1400"/>
              <a:buChar char="○"/>
              <a:defRPr sz="1400">
                <a:solidFill>
                  <a:schemeClr val="dk1"/>
                </a:solidFill>
              </a:defRPr>
            </a:lvl2pPr>
            <a:lvl3pPr indent="-317500" lvl="2" marL="1371600" rtl="0">
              <a:lnSpc>
                <a:spcPct val="100000"/>
              </a:lnSpc>
              <a:spcBef>
                <a:spcPts val="0"/>
              </a:spcBef>
              <a:spcAft>
                <a:spcPts val="0"/>
              </a:spcAft>
              <a:buClr>
                <a:schemeClr val="dk1"/>
              </a:buClr>
              <a:buSzPts val="1400"/>
              <a:buChar char="■"/>
              <a:defRPr sz="1400">
                <a:solidFill>
                  <a:schemeClr val="dk1"/>
                </a:solidFill>
              </a:defRPr>
            </a:lvl3pPr>
            <a:lvl4pPr indent="-317500" lvl="3" marL="1828800" rtl="0">
              <a:lnSpc>
                <a:spcPct val="100000"/>
              </a:lnSpc>
              <a:spcBef>
                <a:spcPts val="0"/>
              </a:spcBef>
              <a:spcAft>
                <a:spcPts val="0"/>
              </a:spcAft>
              <a:buClr>
                <a:schemeClr val="dk1"/>
              </a:buClr>
              <a:buSzPts val="1400"/>
              <a:buChar char="●"/>
              <a:defRPr sz="1400">
                <a:solidFill>
                  <a:schemeClr val="dk1"/>
                </a:solidFill>
              </a:defRPr>
            </a:lvl4pPr>
            <a:lvl5pPr indent="-317500" lvl="4" marL="2286000" rtl="0">
              <a:lnSpc>
                <a:spcPct val="100000"/>
              </a:lnSpc>
              <a:spcBef>
                <a:spcPts val="0"/>
              </a:spcBef>
              <a:spcAft>
                <a:spcPts val="0"/>
              </a:spcAft>
              <a:buClr>
                <a:schemeClr val="dk1"/>
              </a:buClr>
              <a:buSzPts val="1400"/>
              <a:buChar char="○"/>
              <a:defRPr sz="1400">
                <a:solidFill>
                  <a:schemeClr val="dk1"/>
                </a:solidFill>
              </a:defRPr>
            </a:lvl5pPr>
            <a:lvl6pPr indent="-317500" lvl="5" marL="2743200" rtl="0">
              <a:lnSpc>
                <a:spcPct val="100000"/>
              </a:lnSpc>
              <a:spcBef>
                <a:spcPts val="0"/>
              </a:spcBef>
              <a:spcAft>
                <a:spcPts val="0"/>
              </a:spcAft>
              <a:buClr>
                <a:schemeClr val="dk1"/>
              </a:buClr>
              <a:buSzPts val="1400"/>
              <a:buChar char="■"/>
              <a:defRPr sz="1400">
                <a:solidFill>
                  <a:schemeClr val="dk1"/>
                </a:solidFill>
              </a:defRPr>
            </a:lvl6pPr>
            <a:lvl7pPr indent="-317500" lvl="6" marL="3200400" rtl="0">
              <a:lnSpc>
                <a:spcPct val="100000"/>
              </a:lnSpc>
              <a:spcBef>
                <a:spcPts val="0"/>
              </a:spcBef>
              <a:spcAft>
                <a:spcPts val="0"/>
              </a:spcAft>
              <a:buClr>
                <a:schemeClr val="dk1"/>
              </a:buClr>
              <a:buSzPts val="1400"/>
              <a:buChar char="●"/>
              <a:defRPr sz="1400">
                <a:solidFill>
                  <a:schemeClr val="dk1"/>
                </a:solidFill>
              </a:defRPr>
            </a:lvl7pPr>
            <a:lvl8pPr indent="-317500" lvl="7" marL="3657600" rtl="0">
              <a:lnSpc>
                <a:spcPct val="100000"/>
              </a:lnSpc>
              <a:spcBef>
                <a:spcPts val="0"/>
              </a:spcBef>
              <a:spcAft>
                <a:spcPts val="0"/>
              </a:spcAft>
              <a:buClr>
                <a:schemeClr val="dk1"/>
              </a:buClr>
              <a:buSzPts val="1400"/>
              <a:buChar char="○"/>
              <a:defRPr sz="1400">
                <a:solidFill>
                  <a:schemeClr val="dk1"/>
                </a:solidFill>
              </a:defRPr>
            </a:lvl8pPr>
            <a:lvl9pPr indent="-317500" lvl="8" marL="4114800" rtl="0">
              <a:lnSpc>
                <a:spcPct val="100000"/>
              </a:lnSpc>
              <a:spcBef>
                <a:spcPts val="0"/>
              </a:spcBef>
              <a:spcAft>
                <a:spcPts val="0"/>
              </a:spcAft>
              <a:buClr>
                <a:schemeClr val="dk1"/>
              </a:buClr>
              <a:buSzPts val="1400"/>
              <a:buChar char="■"/>
              <a:defRPr sz="1400">
                <a:solidFill>
                  <a:schemeClr val="dk1"/>
                </a:solidFill>
              </a:defRPr>
            </a:lvl9pPr>
          </a:lstStyle>
          <a:p/>
        </p:txBody>
      </p:sp>
      <p:sp>
        <p:nvSpPr>
          <p:cNvPr id="579" name="Google Shape;579;p1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80" name="Shape 580"/>
        <p:cNvGrpSpPr/>
        <p:nvPr/>
      </p:nvGrpSpPr>
      <p:grpSpPr>
        <a:xfrm>
          <a:off x="0" y="0"/>
          <a:ext cx="0" cy="0"/>
          <a:chOff x="0" y="0"/>
          <a:chExt cx="0" cy="0"/>
        </a:xfrm>
      </p:grpSpPr>
      <p:pic>
        <p:nvPicPr>
          <p:cNvPr id="581" name="Google Shape;581;p20"/>
          <p:cNvPicPr preferRelativeResize="0"/>
          <p:nvPr/>
        </p:nvPicPr>
        <p:blipFill rotWithShape="1">
          <a:blip r:embed="rId2">
            <a:alphaModFix/>
          </a:blip>
          <a:srcRect b="0" l="0" r="0" t="0"/>
          <a:stretch/>
        </p:blipFill>
        <p:spPr>
          <a:xfrm>
            <a:off x="0" y="0"/>
            <a:ext cx="12192000" cy="2434596"/>
          </a:xfrm>
          <a:prstGeom prst="rect">
            <a:avLst/>
          </a:prstGeom>
          <a:noFill/>
          <a:ln>
            <a:noFill/>
          </a:ln>
        </p:spPr>
      </p:pic>
      <p:sp>
        <p:nvSpPr>
          <p:cNvPr id="582" name="Google Shape;582;p20"/>
          <p:cNvSpPr/>
          <p:nvPr/>
        </p:nvSpPr>
        <p:spPr>
          <a:xfrm rot="3478766">
            <a:off x="1107898" y="2496002"/>
            <a:ext cx="648114" cy="1246742"/>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20"/>
          <p:cNvSpPr/>
          <p:nvPr/>
        </p:nvSpPr>
        <p:spPr>
          <a:xfrm rot="4557825">
            <a:off x="5643114" y="2308537"/>
            <a:ext cx="648293" cy="1247085"/>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20"/>
          <p:cNvSpPr/>
          <p:nvPr/>
        </p:nvSpPr>
        <p:spPr>
          <a:xfrm rot="4787085">
            <a:off x="10405006" y="2263585"/>
            <a:ext cx="648949" cy="1248347"/>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20"/>
          <p:cNvSpPr/>
          <p:nvPr/>
        </p:nvSpPr>
        <p:spPr>
          <a:xfrm flipH="1" rot="3813788">
            <a:off x="3635974" y="2885074"/>
            <a:ext cx="648080" cy="1246675"/>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6" name="Google Shape;586;p20"/>
          <p:cNvSpPr/>
          <p:nvPr/>
        </p:nvSpPr>
        <p:spPr>
          <a:xfrm flipH="1" rot="3813788">
            <a:off x="8237825" y="2754670"/>
            <a:ext cx="648080" cy="1246675"/>
          </a:xfrm>
          <a:custGeom>
            <a:rect b="b" l="l" r="r" t="t"/>
            <a:pathLst>
              <a:path extrusionOk="0" h="1247268" w="648388">
                <a:moveTo>
                  <a:pt x="635274" y="835982"/>
                </a:moveTo>
                <a:lnTo>
                  <a:pt x="648388" y="865641"/>
                </a:lnTo>
                <a:lnTo>
                  <a:pt x="641571" y="856756"/>
                </a:lnTo>
                <a:close/>
                <a:moveTo>
                  <a:pt x="41405" y="377550"/>
                </a:moveTo>
                <a:cubicBezTo>
                  <a:pt x="49967" y="377282"/>
                  <a:pt x="57835" y="380228"/>
                  <a:pt x="62991" y="386456"/>
                </a:cubicBezTo>
                <a:cubicBezTo>
                  <a:pt x="73235" y="398910"/>
                  <a:pt x="68683" y="419800"/>
                  <a:pt x="52813" y="433059"/>
                </a:cubicBezTo>
                <a:cubicBezTo>
                  <a:pt x="36944" y="446316"/>
                  <a:pt x="15718" y="446986"/>
                  <a:pt x="5474" y="434532"/>
                </a:cubicBezTo>
                <a:cubicBezTo>
                  <a:pt x="-4771" y="422011"/>
                  <a:pt x="-218" y="401186"/>
                  <a:pt x="15651" y="387928"/>
                </a:cubicBezTo>
                <a:cubicBezTo>
                  <a:pt x="23586" y="381300"/>
                  <a:pt x="32843" y="377818"/>
                  <a:pt x="41405" y="377550"/>
                </a:cubicBezTo>
                <a:close/>
                <a:moveTo>
                  <a:pt x="78123" y="295593"/>
                </a:moveTo>
                <a:cubicBezTo>
                  <a:pt x="97474" y="287759"/>
                  <a:pt x="118232" y="298940"/>
                  <a:pt x="124459" y="320501"/>
                </a:cubicBezTo>
                <a:cubicBezTo>
                  <a:pt x="130686" y="342062"/>
                  <a:pt x="120039" y="365900"/>
                  <a:pt x="100689" y="373734"/>
                </a:cubicBezTo>
                <a:cubicBezTo>
                  <a:pt x="81338" y="381501"/>
                  <a:pt x="60580" y="370385"/>
                  <a:pt x="54353" y="348825"/>
                </a:cubicBezTo>
                <a:cubicBezTo>
                  <a:pt x="48126" y="327264"/>
                  <a:pt x="58772" y="303427"/>
                  <a:pt x="78123" y="295593"/>
                </a:cubicBezTo>
                <a:close/>
                <a:moveTo>
                  <a:pt x="320313" y="236736"/>
                </a:moveTo>
                <a:cubicBezTo>
                  <a:pt x="400998" y="221804"/>
                  <a:pt x="483223" y="300548"/>
                  <a:pt x="503913" y="412636"/>
                </a:cubicBezTo>
                <a:cubicBezTo>
                  <a:pt x="524603" y="524658"/>
                  <a:pt x="475992" y="627640"/>
                  <a:pt x="395240" y="642572"/>
                </a:cubicBezTo>
                <a:cubicBezTo>
                  <a:pt x="360823" y="648933"/>
                  <a:pt x="272035" y="684354"/>
                  <a:pt x="247528" y="705111"/>
                </a:cubicBezTo>
                <a:cubicBezTo>
                  <a:pt x="227709" y="721985"/>
                  <a:pt x="214786" y="746090"/>
                  <a:pt x="214786" y="772137"/>
                </a:cubicBezTo>
                <a:cubicBezTo>
                  <a:pt x="214786" y="805348"/>
                  <a:pt x="230589" y="832734"/>
                  <a:pt x="258510" y="848871"/>
                </a:cubicBezTo>
                <a:cubicBezTo>
                  <a:pt x="277727" y="859920"/>
                  <a:pt x="299220" y="867820"/>
                  <a:pt x="322455" y="872039"/>
                </a:cubicBezTo>
                <a:cubicBezTo>
                  <a:pt x="381379" y="882685"/>
                  <a:pt x="435548" y="948506"/>
                  <a:pt x="451686" y="1035686"/>
                </a:cubicBezTo>
                <a:cubicBezTo>
                  <a:pt x="470768" y="1139136"/>
                  <a:pt x="429120" y="1233548"/>
                  <a:pt x="358613" y="1246606"/>
                </a:cubicBezTo>
                <a:cubicBezTo>
                  <a:pt x="288106" y="1259662"/>
                  <a:pt x="195033" y="1075392"/>
                  <a:pt x="194498" y="1071709"/>
                </a:cubicBezTo>
                <a:cubicBezTo>
                  <a:pt x="168852" y="1024370"/>
                  <a:pt x="137382" y="940270"/>
                  <a:pt x="110599" y="843046"/>
                </a:cubicBezTo>
                <a:cubicBezTo>
                  <a:pt x="92386" y="776824"/>
                  <a:pt x="45715" y="617195"/>
                  <a:pt x="40158" y="587264"/>
                </a:cubicBezTo>
                <a:cubicBezTo>
                  <a:pt x="25427" y="507650"/>
                  <a:pt x="56697" y="433126"/>
                  <a:pt x="111737" y="406744"/>
                </a:cubicBezTo>
                <a:cubicBezTo>
                  <a:pt x="166174" y="380697"/>
                  <a:pt x="206617" y="345142"/>
                  <a:pt x="239427" y="294522"/>
                </a:cubicBezTo>
                <a:cubicBezTo>
                  <a:pt x="259313" y="263921"/>
                  <a:pt x="287102" y="242896"/>
                  <a:pt x="320313" y="236736"/>
                </a:cubicBezTo>
                <a:close/>
                <a:moveTo>
                  <a:pt x="140462" y="215644"/>
                </a:moveTo>
                <a:cubicBezTo>
                  <a:pt x="159210" y="206538"/>
                  <a:pt x="182043" y="222139"/>
                  <a:pt x="191418" y="250396"/>
                </a:cubicBezTo>
                <a:cubicBezTo>
                  <a:pt x="200791" y="278652"/>
                  <a:pt x="193225" y="308917"/>
                  <a:pt x="174410" y="318024"/>
                </a:cubicBezTo>
                <a:cubicBezTo>
                  <a:pt x="155662" y="327130"/>
                  <a:pt x="132829" y="311529"/>
                  <a:pt x="123455" y="283272"/>
                </a:cubicBezTo>
                <a:cubicBezTo>
                  <a:pt x="114080" y="255016"/>
                  <a:pt x="121713" y="224751"/>
                  <a:pt x="140462" y="215644"/>
                </a:cubicBezTo>
                <a:close/>
                <a:moveTo>
                  <a:pt x="234994" y="113939"/>
                </a:moveTo>
                <a:cubicBezTo>
                  <a:pt x="251689" y="118462"/>
                  <a:pt x="266227" y="136968"/>
                  <a:pt x="270897" y="162479"/>
                </a:cubicBezTo>
                <a:cubicBezTo>
                  <a:pt x="277125" y="196494"/>
                  <a:pt x="263465" y="230108"/>
                  <a:pt x="240431" y="237539"/>
                </a:cubicBezTo>
                <a:cubicBezTo>
                  <a:pt x="217330" y="244972"/>
                  <a:pt x="193627" y="223412"/>
                  <a:pt x="187400" y="189397"/>
                </a:cubicBezTo>
                <a:cubicBezTo>
                  <a:pt x="181172" y="155382"/>
                  <a:pt x="194832" y="121768"/>
                  <a:pt x="217866" y="114336"/>
                </a:cubicBezTo>
                <a:cubicBezTo>
                  <a:pt x="223624" y="112478"/>
                  <a:pt x="229429" y="112432"/>
                  <a:pt x="234994" y="113939"/>
                </a:cubicBezTo>
                <a:close/>
                <a:moveTo>
                  <a:pt x="541810" y="96978"/>
                </a:moveTo>
                <a:lnTo>
                  <a:pt x="541511" y="102522"/>
                </a:lnTo>
                <a:lnTo>
                  <a:pt x="541477" y="98132"/>
                </a:lnTo>
                <a:close/>
                <a:moveTo>
                  <a:pt x="330289" y="841"/>
                </a:moveTo>
                <a:cubicBezTo>
                  <a:pt x="369862" y="-6457"/>
                  <a:pt x="410640" y="34588"/>
                  <a:pt x="421353" y="92574"/>
                </a:cubicBezTo>
                <a:cubicBezTo>
                  <a:pt x="432067" y="150561"/>
                  <a:pt x="408631" y="203457"/>
                  <a:pt x="369126" y="210757"/>
                </a:cubicBezTo>
                <a:cubicBezTo>
                  <a:pt x="329553" y="218054"/>
                  <a:pt x="288775" y="177009"/>
                  <a:pt x="278062" y="119023"/>
                </a:cubicBezTo>
                <a:cubicBezTo>
                  <a:pt x="267348" y="61037"/>
                  <a:pt x="290717" y="8140"/>
                  <a:pt x="330289" y="841"/>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7" name="Google Shape;587;p20"/>
          <p:cNvSpPr/>
          <p:nvPr/>
        </p:nvSpPr>
        <p:spPr>
          <a:xfrm>
            <a:off x="115838" y="3214047"/>
            <a:ext cx="6479720" cy="3383161"/>
          </a:xfrm>
          <a:custGeom>
            <a:rect b="b" l="l" r="r" t="t"/>
            <a:pathLst>
              <a:path extrusionOk="0" h="3383161" w="6479720">
                <a:moveTo>
                  <a:pt x="5549689" y="1344351"/>
                </a:moveTo>
                <a:cubicBezTo>
                  <a:pt x="5594826" y="1344351"/>
                  <a:pt x="5631507" y="1381031"/>
                  <a:pt x="5631507" y="1426169"/>
                </a:cubicBezTo>
                <a:cubicBezTo>
                  <a:pt x="5631507" y="1471402"/>
                  <a:pt x="5594826" y="1507988"/>
                  <a:pt x="5549689" y="1507988"/>
                </a:cubicBezTo>
                <a:cubicBezTo>
                  <a:pt x="5504455" y="1507988"/>
                  <a:pt x="5467870" y="1471307"/>
                  <a:pt x="5467870" y="1426169"/>
                </a:cubicBezTo>
                <a:cubicBezTo>
                  <a:pt x="5467775" y="1381031"/>
                  <a:pt x="5504455" y="1344351"/>
                  <a:pt x="5549689" y="1344351"/>
                </a:cubicBezTo>
                <a:lnTo>
                  <a:pt x="5549689" y="1344351"/>
                </a:lnTo>
                <a:close/>
                <a:moveTo>
                  <a:pt x="242415" y="1144224"/>
                </a:moveTo>
                <a:cubicBezTo>
                  <a:pt x="268452" y="1144224"/>
                  <a:pt x="289643" y="1165320"/>
                  <a:pt x="289643" y="1191452"/>
                </a:cubicBezTo>
                <a:cubicBezTo>
                  <a:pt x="289643" y="1217490"/>
                  <a:pt x="268547" y="1238681"/>
                  <a:pt x="242415" y="1238681"/>
                </a:cubicBezTo>
                <a:cubicBezTo>
                  <a:pt x="216377" y="1238681"/>
                  <a:pt x="195186" y="1217585"/>
                  <a:pt x="195186" y="1191452"/>
                </a:cubicBezTo>
                <a:cubicBezTo>
                  <a:pt x="195186" y="1165320"/>
                  <a:pt x="216282" y="1144224"/>
                  <a:pt x="242415" y="1144224"/>
                </a:cubicBezTo>
                <a:lnTo>
                  <a:pt x="242415" y="1144224"/>
                </a:lnTo>
                <a:close/>
                <a:moveTo>
                  <a:pt x="1113435" y="295915"/>
                </a:moveTo>
                <a:cubicBezTo>
                  <a:pt x="1133771" y="295915"/>
                  <a:pt x="1150305" y="312450"/>
                  <a:pt x="1150305" y="332785"/>
                </a:cubicBezTo>
                <a:cubicBezTo>
                  <a:pt x="1150305" y="353121"/>
                  <a:pt x="1133771" y="369656"/>
                  <a:pt x="1113435" y="369656"/>
                </a:cubicBezTo>
                <a:cubicBezTo>
                  <a:pt x="1093099" y="369656"/>
                  <a:pt x="1076564" y="353121"/>
                  <a:pt x="1076564" y="332785"/>
                </a:cubicBezTo>
                <a:cubicBezTo>
                  <a:pt x="1076564" y="312355"/>
                  <a:pt x="1093004" y="295915"/>
                  <a:pt x="1113435" y="295915"/>
                </a:cubicBezTo>
                <a:lnTo>
                  <a:pt x="1113435" y="295915"/>
                </a:lnTo>
                <a:close/>
                <a:moveTo>
                  <a:pt x="456891" y="585463"/>
                </a:moveTo>
                <a:cubicBezTo>
                  <a:pt x="490151" y="585463"/>
                  <a:pt x="517138" y="612451"/>
                  <a:pt x="517138" y="645710"/>
                </a:cubicBezTo>
                <a:cubicBezTo>
                  <a:pt x="517138" y="678970"/>
                  <a:pt x="490151" y="705958"/>
                  <a:pt x="456891" y="705958"/>
                </a:cubicBezTo>
                <a:cubicBezTo>
                  <a:pt x="423632" y="705958"/>
                  <a:pt x="396644" y="678970"/>
                  <a:pt x="396644" y="645710"/>
                </a:cubicBezTo>
                <a:cubicBezTo>
                  <a:pt x="396644" y="612451"/>
                  <a:pt x="423632" y="585463"/>
                  <a:pt x="456891" y="585463"/>
                </a:cubicBezTo>
                <a:lnTo>
                  <a:pt x="456891" y="585463"/>
                </a:lnTo>
                <a:close/>
                <a:moveTo>
                  <a:pt x="1590852" y="3226556"/>
                </a:moveTo>
                <a:cubicBezTo>
                  <a:pt x="1612423" y="3226556"/>
                  <a:pt x="1629813" y="3244042"/>
                  <a:pt x="1629813" y="3265518"/>
                </a:cubicBezTo>
                <a:cubicBezTo>
                  <a:pt x="1629813" y="3286994"/>
                  <a:pt x="1612328" y="3304479"/>
                  <a:pt x="1590852" y="3304479"/>
                </a:cubicBezTo>
                <a:cubicBezTo>
                  <a:pt x="1569376" y="3304479"/>
                  <a:pt x="1551891" y="3286994"/>
                  <a:pt x="1551891" y="3265518"/>
                </a:cubicBezTo>
                <a:cubicBezTo>
                  <a:pt x="1551891" y="3243946"/>
                  <a:pt x="1569281" y="3226556"/>
                  <a:pt x="1590852" y="3226556"/>
                </a:cubicBezTo>
                <a:lnTo>
                  <a:pt x="1590852" y="3226556"/>
                </a:lnTo>
                <a:close/>
                <a:moveTo>
                  <a:pt x="38961" y="3305239"/>
                </a:moveTo>
                <a:cubicBezTo>
                  <a:pt x="60437" y="3305239"/>
                  <a:pt x="77922" y="3322724"/>
                  <a:pt x="77922" y="3344200"/>
                </a:cubicBezTo>
                <a:cubicBezTo>
                  <a:pt x="77922" y="3365676"/>
                  <a:pt x="60437" y="3383162"/>
                  <a:pt x="38961" y="3383162"/>
                </a:cubicBezTo>
                <a:cubicBezTo>
                  <a:pt x="17485" y="3383162"/>
                  <a:pt x="0" y="3365771"/>
                  <a:pt x="0" y="3344200"/>
                </a:cubicBezTo>
                <a:cubicBezTo>
                  <a:pt x="0" y="3322629"/>
                  <a:pt x="17390" y="3305239"/>
                  <a:pt x="38961" y="3305239"/>
                </a:cubicBezTo>
                <a:lnTo>
                  <a:pt x="38961" y="3305239"/>
                </a:lnTo>
                <a:close/>
                <a:moveTo>
                  <a:pt x="5961061" y="975835"/>
                </a:moveTo>
                <a:cubicBezTo>
                  <a:pt x="5991090" y="975835"/>
                  <a:pt x="6015512" y="1000162"/>
                  <a:pt x="6015512" y="1030286"/>
                </a:cubicBezTo>
                <a:cubicBezTo>
                  <a:pt x="6015512" y="1060314"/>
                  <a:pt x="5991185" y="1084736"/>
                  <a:pt x="5961061" y="1084736"/>
                </a:cubicBezTo>
                <a:cubicBezTo>
                  <a:pt x="5931033" y="1084736"/>
                  <a:pt x="5906611" y="1060409"/>
                  <a:pt x="5906611" y="1030286"/>
                </a:cubicBezTo>
                <a:cubicBezTo>
                  <a:pt x="5906706" y="1000162"/>
                  <a:pt x="5931033" y="975835"/>
                  <a:pt x="5961061" y="975835"/>
                </a:cubicBezTo>
                <a:lnTo>
                  <a:pt x="5961061" y="975835"/>
                </a:lnTo>
                <a:close/>
                <a:moveTo>
                  <a:pt x="6164705" y="1426264"/>
                </a:moveTo>
                <a:cubicBezTo>
                  <a:pt x="6210889" y="1426264"/>
                  <a:pt x="6248234" y="1463705"/>
                  <a:pt x="6248234" y="1509888"/>
                </a:cubicBezTo>
                <a:cubicBezTo>
                  <a:pt x="6248234" y="1556072"/>
                  <a:pt x="6210793" y="1593417"/>
                  <a:pt x="6164705" y="1593417"/>
                </a:cubicBezTo>
                <a:cubicBezTo>
                  <a:pt x="6118522" y="1593417"/>
                  <a:pt x="6081081" y="1555977"/>
                  <a:pt x="6081081" y="1509888"/>
                </a:cubicBezTo>
                <a:cubicBezTo>
                  <a:pt x="6081081" y="1463610"/>
                  <a:pt x="6118522" y="1426264"/>
                  <a:pt x="6164705" y="1426264"/>
                </a:cubicBezTo>
                <a:lnTo>
                  <a:pt x="6164705" y="1426264"/>
                </a:lnTo>
                <a:close/>
                <a:moveTo>
                  <a:pt x="6427076" y="3187310"/>
                </a:moveTo>
                <a:cubicBezTo>
                  <a:pt x="6456154" y="3187310"/>
                  <a:pt x="6479720" y="3210877"/>
                  <a:pt x="6479720" y="3239955"/>
                </a:cubicBezTo>
                <a:cubicBezTo>
                  <a:pt x="6479720" y="3269034"/>
                  <a:pt x="6456154" y="3292600"/>
                  <a:pt x="6427076" y="3292600"/>
                </a:cubicBezTo>
                <a:cubicBezTo>
                  <a:pt x="6397997" y="3292600"/>
                  <a:pt x="6374430" y="3269034"/>
                  <a:pt x="6374430" y="3239955"/>
                </a:cubicBezTo>
                <a:cubicBezTo>
                  <a:pt x="6374430" y="3210877"/>
                  <a:pt x="6397997" y="3187310"/>
                  <a:pt x="6427076" y="3187310"/>
                </a:cubicBezTo>
                <a:lnTo>
                  <a:pt x="6427076" y="3187310"/>
                </a:lnTo>
                <a:close/>
                <a:moveTo>
                  <a:pt x="4438440" y="3270934"/>
                </a:moveTo>
                <a:cubicBezTo>
                  <a:pt x="4464477" y="3270934"/>
                  <a:pt x="4485668" y="3292030"/>
                  <a:pt x="4485668" y="3318163"/>
                </a:cubicBezTo>
                <a:cubicBezTo>
                  <a:pt x="4485668" y="3344200"/>
                  <a:pt x="4464477" y="3365392"/>
                  <a:pt x="4438440" y="3365392"/>
                </a:cubicBezTo>
                <a:cubicBezTo>
                  <a:pt x="4412402" y="3365392"/>
                  <a:pt x="4391211" y="3344200"/>
                  <a:pt x="4391211" y="3318163"/>
                </a:cubicBezTo>
                <a:cubicBezTo>
                  <a:pt x="4391211" y="3292030"/>
                  <a:pt x="4412402" y="3270934"/>
                  <a:pt x="4438440" y="3270934"/>
                </a:cubicBezTo>
                <a:lnTo>
                  <a:pt x="4438440" y="3270934"/>
                </a:lnTo>
                <a:close/>
                <a:moveTo>
                  <a:pt x="5857197" y="3047145"/>
                </a:moveTo>
                <a:cubicBezTo>
                  <a:pt x="5877533" y="3047145"/>
                  <a:pt x="5894067" y="3063680"/>
                  <a:pt x="5894067" y="3084015"/>
                </a:cubicBezTo>
                <a:cubicBezTo>
                  <a:pt x="5894067" y="3104351"/>
                  <a:pt x="5877533" y="3120886"/>
                  <a:pt x="5857197" y="3120886"/>
                </a:cubicBezTo>
                <a:cubicBezTo>
                  <a:pt x="5836861" y="3120886"/>
                  <a:pt x="5820326" y="3104351"/>
                  <a:pt x="5820326" y="3084015"/>
                </a:cubicBezTo>
                <a:cubicBezTo>
                  <a:pt x="5820326" y="3063585"/>
                  <a:pt x="5836861" y="3047145"/>
                  <a:pt x="5857197" y="3047145"/>
                </a:cubicBezTo>
                <a:lnTo>
                  <a:pt x="5857197" y="3047145"/>
                </a:lnTo>
                <a:close/>
                <a:moveTo>
                  <a:pt x="4502678" y="1945398"/>
                </a:moveTo>
                <a:cubicBezTo>
                  <a:pt x="4599036" y="1945398"/>
                  <a:pt x="4677148" y="2023511"/>
                  <a:pt x="4677148" y="2119869"/>
                </a:cubicBezTo>
                <a:cubicBezTo>
                  <a:pt x="4677148" y="2216226"/>
                  <a:pt x="4599036" y="2294339"/>
                  <a:pt x="4502678" y="2294339"/>
                </a:cubicBezTo>
                <a:cubicBezTo>
                  <a:pt x="4406320" y="2294339"/>
                  <a:pt x="4328303" y="2216226"/>
                  <a:pt x="4328303" y="2119869"/>
                </a:cubicBezTo>
                <a:cubicBezTo>
                  <a:pt x="4328303" y="2023416"/>
                  <a:pt x="4406415" y="1945398"/>
                  <a:pt x="4502678" y="1945398"/>
                </a:cubicBezTo>
                <a:lnTo>
                  <a:pt x="4502678" y="1945398"/>
                </a:lnTo>
                <a:close/>
                <a:moveTo>
                  <a:pt x="3918165" y="2096492"/>
                </a:moveTo>
                <a:cubicBezTo>
                  <a:pt x="3938501" y="2096492"/>
                  <a:pt x="3955036" y="2113027"/>
                  <a:pt x="3955036" y="2133363"/>
                </a:cubicBezTo>
                <a:cubicBezTo>
                  <a:pt x="3955036" y="2153699"/>
                  <a:pt x="3938501" y="2170233"/>
                  <a:pt x="3918165" y="2170233"/>
                </a:cubicBezTo>
                <a:cubicBezTo>
                  <a:pt x="3897829" y="2170233"/>
                  <a:pt x="3881294" y="2153699"/>
                  <a:pt x="3881294" y="2133363"/>
                </a:cubicBezTo>
                <a:cubicBezTo>
                  <a:pt x="3881294" y="2112931"/>
                  <a:pt x="3897829" y="2096492"/>
                  <a:pt x="3918165" y="2096492"/>
                </a:cubicBezTo>
                <a:lnTo>
                  <a:pt x="3918165" y="2096492"/>
                </a:lnTo>
                <a:close/>
                <a:moveTo>
                  <a:pt x="3467546" y="3103781"/>
                </a:moveTo>
                <a:cubicBezTo>
                  <a:pt x="3513729" y="3103781"/>
                  <a:pt x="3551170" y="3141222"/>
                  <a:pt x="3551170" y="3187405"/>
                </a:cubicBezTo>
                <a:cubicBezTo>
                  <a:pt x="3551170" y="3233588"/>
                  <a:pt x="3513729" y="3271029"/>
                  <a:pt x="3467546" y="3271029"/>
                </a:cubicBezTo>
                <a:cubicBezTo>
                  <a:pt x="3421362" y="3271029"/>
                  <a:pt x="3383922" y="3233588"/>
                  <a:pt x="3383922" y="3187405"/>
                </a:cubicBezTo>
                <a:cubicBezTo>
                  <a:pt x="3383922" y="3141222"/>
                  <a:pt x="3421362" y="3103781"/>
                  <a:pt x="3467546" y="3103781"/>
                </a:cubicBezTo>
                <a:lnTo>
                  <a:pt x="3467546" y="3103781"/>
                </a:lnTo>
                <a:close/>
                <a:moveTo>
                  <a:pt x="2467479" y="2820505"/>
                </a:moveTo>
                <a:cubicBezTo>
                  <a:pt x="2549392" y="2820505"/>
                  <a:pt x="2615911" y="2886929"/>
                  <a:pt x="2615911" y="2968842"/>
                </a:cubicBezTo>
                <a:cubicBezTo>
                  <a:pt x="2615911" y="3050756"/>
                  <a:pt x="2549487" y="3117275"/>
                  <a:pt x="2467479" y="3117275"/>
                </a:cubicBezTo>
                <a:cubicBezTo>
                  <a:pt x="2385565" y="3117275"/>
                  <a:pt x="2319046" y="3050851"/>
                  <a:pt x="2319046" y="2968842"/>
                </a:cubicBezTo>
                <a:cubicBezTo>
                  <a:pt x="2319046" y="2886929"/>
                  <a:pt x="2385470" y="2820505"/>
                  <a:pt x="2467479" y="2820505"/>
                </a:cubicBezTo>
                <a:lnTo>
                  <a:pt x="2467479" y="2820505"/>
                </a:lnTo>
                <a:close/>
                <a:moveTo>
                  <a:pt x="2258799" y="2158450"/>
                </a:moveTo>
                <a:cubicBezTo>
                  <a:pt x="2292058" y="2158450"/>
                  <a:pt x="2319046" y="2185437"/>
                  <a:pt x="2319046" y="2218697"/>
                </a:cubicBezTo>
                <a:cubicBezTo>
                  <a:pt x="2319046" y="2251956"/>
                  <a:pt x="2292058" y="2278944"/>
                  <a:pt x="2258799" y="2278944"/>
                </a:cubicBezTo>
                <a:cubicBezTo>
                  <a:pt x="2225539" y="2278944"/>
                  <a:pt x="2198551" y="2251956"/>
                  <a:pt x="2198551" y="2218697"/>
                </a:cubicBezTo>
                <a:cubicBezTo>
                  <a:pt x="2198551" y="2185437"/>
                  <a:pt x="2225539" y="2158450"/>
                  <a:pt x="2258799" y="2158450"/>
                </a:cubicBezTo>
                <a:lnTo>
                  <a:pt x="2258799" y="2158450"/>
                </a:lnTo>
                <a:close/>
                <a:moveTo>
                  <a:pt x="2737071" y="1070292"/>
                </a:moveTo>
                <a:cubicBezTo>
                  <a:pt x="2777932" y="1070292"/>
                  <a:pt x="2811002" y="1103457"/>
                  <a:pt x="2811002" y="1144318"/>
                </a:cubicBezTo>
                <a:cubicBezTo>
                  <a:pt x="2811002" y="1185180"/>
                  <a:pt x="2777838" y="1218250"/>
                  <a:pt x="2737071" y="1218250"/>
                </a:cubicBezTo>
                <a:cubicBezTo>
                  <a:pt x="2696209" y="1218250"/>
                  <a:pt x="2663140" y="1185085"/>
                  <a:pt x="2663140" y="1144318"/>
                </a:cubicBezTo>
                <a:cubicBezTo>
                  <a:pt x="2663045" y="1103362"/>
                  <a:pt x="2696209" y="1070292"/>
                  <a:pt x="2737071" y="1070292"/>
                </a:cubicBezTo>
                <a:lnTo>
                  <a:pt x="2737071" y="1070292"/>
                </a:lnTo>
                <a:close/>
                <a:moveTo>
                  <a:pt x="2185913" y="0"/>
                </a:moveTo>
                <a:cubicBezTo>
                  <a:pt x="2231146" y="0"/>
                  <a:pt x="2267731" y="36680"/>
                  <a:pt x="2267731" y="81818"/>
                </a:cubicBezTo>
                <a:cubicBezTo>
                  <a:pt x="2267731" y="127051"/>
                  <a:pt x="2231051" y="163637"/>
                  <a:pt x="2185913" y="163637"/>
                </a:cubicBezTo>
                <a:cubicBezTo>
                  <a:pt x="2140680" y="163637"/>
                  <a:pt x="2104094" y="126956"/>
                  <a:pt x="2104094" y="81818"/>
                </a:cubicBezTo>
                <a:cubicBezTo>
                  <a:pt x="2104094" y="36586"/>
                  <a:pt x="2140680" y="0"/>
                  <a:pt x="2185913" y="0"/>
                </a:cubicBezTo>
                <a:lnTo>
                  <a:pt x="2185913" y="0"/>
                </a:lnTo>
                <a:close/>
                <a:moveTo>
                  <a:pt x="2151323" y="491006"/>
                </a:moveTo>
                <a:cubicBezTo>
                  <a:pt x="2177360" y="491006"/>
                  <a:pt x="2198551" y="512102"/>
                  <a:pt x="2198551" y="538234"/>
                </a:cubicBezTo>
                <a:cubicBezTo>
                  <a:pt x="2198551" y="564272"/>
                  <a:pt x="2177360" y="585463"/>
                  <a:pt x="2151323" y="585463"/>
                </a:cubicBezTo>
                <a:cubicBezTo>
                  <a:pt x="2125285" y="585463"/>
                  <a:pt x="2104094" y="564367"/>
                  <a:pt x="2104094" y="538234"/>
                </a:cubicBezTo>
                <a:cubicBezTo>
                  <a:pt x="2104094" y="512197"/>
                  <a:pt x="2125190" y="491006"/>
                  <a:pt x="2151323" y="491006"/>
                </a:cubicBezTo>
                <a:lnTo>
                  <a:pt x="2151323" y="491006"/>
                </a:lnTo>
                <a:close/>
                <a:moveTo>
                  <a:pt x="2663045" y="1426264"/>
                </a:moveTo>
                <a:cubicBezTo>
                  <a:pt x="2689082" y="1426264"/>
                  <a:pt x="2710273" y="1447456"/>
                  <a:pt x="2710273" y="1473493"/>
                </a:cubicBezTo>
                <a:cubicBezTo>
                  <a:pt x="2710273" y="1499530"/>
                  <a:pt x="2689082" y="1520722"/>
                  <a:pt x="2663045" y="1520722"/>
                </a:cubicBezTo>
                <a:cubicBezTo>
                  <a:pt x="2636912" y="1520722"/>
                  <a:pt x="2615816" y="1499530"/>
                  <a:pt x="2615816" y="1473493"/>
                </a:cubicBezTo>
                <a:cubicBezTo>
                  <a:pt x="2615816" y="1447361"/>
                  <a:pt x="2637007" y="1426264"/>
                  <a:pt x="2663045" y="1426264"/>
                </a:cubicBezTo>
                <a:lnTo>
                  <a:pt x="2663045" y="1426264"/>
                </a:lnTo>
                <a:close/>
                <a:moveTo>
                  <a:pt x="3374799" y="2224209"/>
                </a:moveTo>
                <a:cubicBezTo>
                  <a:pt x="3411099" y="2224209"/>
                  <a:pt x="3440558" y="2194750"/>
                  <a:pt x="3440558" y="2158450"/>
                </a:cubicBezTo>
                <a:cubicBezTo>
                  <a:pt x="3440558" y="2122149"/>
                  <a:pt x="3411099" y="2092691"/>
                  <a:pt x="3374799" y="2092691"/>
                </a:cubicBezTo>
                <a:cubicBezTo>
                  <a:pt x="3338499" y="2092691"/>
                  <a:pt x="3309040" y="2122149"/>
                  <a:pt x="3309040" y="2158450"/>
                </a:cubicBezTo>
                <a:cubicBezTo>
                  <a:pt x="3309040" y="2194750"/>
                  <a:pt x="3338499" y="2224209"/>
                  <a:pt x="3374799" y="2224209"/>
                </a:cubicBezTo>
                <a:lnTo>
                  <a:pt x="3374799" y="2224209"/>
                </a:lnTo>
                <a:close/>
                <a:moveTo>
                  <a:pt x="4281074" y="2505679"/>
                </a:moveTo>
                <a:cubicBezTo>
                  <a:pt x="4307112" y="2505679"/>
                  <a:pt x="4328303" y="2526776"/>
                  <a:pt x="4328303" y="2552908"/>
                </a:cubicBezTo>
                <a:cubicBezTo>
                  <a:pt x="4328303" y="2579041"/>
                  <a:pt x="4307112" y="2600137"/>
                  <a:pt x="4281074" y="2600137"/>
                </a:cubicBezTo>
                <a:cubicBezTo>
                  <a:pt x="4255037" y="2600137"/>
                  <a:pt x="4233846" y="2579041"/>
                  <a:pt x="4233846" y="2552908"/>
                </a:cubicBezTo>
                <a:cubicBezTo>
                  <a:pt x="4233846" y="2526776"/>
                  <a:pt x="4255037" y="2505679"/>
                  <a:pt x="4281074" y="2505679"/>
                </a:cubicBezTo>
                <a:lnTo>
                  <a:pt x="4281074" y="2505679"/>
                </a:lnTo>
                <a:close/>
                <a:moveTo>
                  <a:pt x="5096313" y="2820505"/>
                </a:moveTo>
                <a:cubicBezTo>
                  <a:pt x="5141546" y="2820505"/>
                  <a:pt x="5178132" y="2857185"/>
                  <a:pt x="5178132" y="2902323"/>
                </a:cubicBezTo>
                <a:cubicBezTo>
                  <a:pt x="5178132" y="2947556"/>
                  <a:pt x="5141451" y="2984142"/>
                  <a:pt x="5096313" y="2984142"/>
                </a:cubicBezTo>
                <a:cubicBezTo>
                  <a:pt x="5051175" y="2984142"/>
                  <a:pt x="5014495" y="2947461"/>
                  <a:pt x="5014495" y="2902323"/>
                </a:cubicBezTo>
                <a:cubicBezTo>
                  <a:pt x="5014495" y="2857090"/>
                  <a:pt x="5051175" y="2820505"/>
                  <a:pt x="5096313" y="2820505"/>
                </a:cubicBezTo>
                <a:lnTo>
                  <a:pt x="5096313" y="2820505"/>
                </a:lnTo>
                <a:close/>
                <a:moveTo>
                  <a:pt x="5906706" y="2049834"/>
                </a:moveTo>
                <a:cubicBezTo>
                  <a:pt x="6003063" y="2049834"/>
                  <a:pt x="6081081" y="2127946"/>
                  <a:pt x="6081081" y="2224304"/>
                </a:cubicBezTo>
                <a:cubicBezTo>
                  <a:pt x="6081081" y="2320662"/>
                  <a:pt x="6002969" y="2398679"/>
                  <a:pt x="5906706" y="2398679"/>
                </a:cubicBezTo>
                <a:cubicBezTo>
                  <a:pt x="5810348" y="2398679"/>
                  <a:pt x="5732236" y="2320566"/>
                  <a:pt x="5732236" y="2224304"/>
                </a:cubicBezTo>
                <a:cubicBezTo>
                  <a:pt x="5732236" y="2127946"/>
                  <a:pt x="5810348" y="2049834"/>
                  <a:pt x="5906706" y="2049834"/>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8" name="Google Shape;588;p20"/>
          <p:cNvSpPr/>
          <p:nvPr/>
        </p:nvSpPr>
        <p:spPr>
          <a:xfrm>
            <a:off x="7010922" y="4010091"/>
            <a:ext cx="5020670" cy="2621422"/>
          </a:xfrm>
          <a:custGeom>
            <a:rect b="b" l="l" r="r" t="t"/>
            <a:pathLst>
              <a:path extrusionOk="0" h="2621422" w="5020670">
                <a:moveTo>
                  <a:pt x="720591" y="1041689"/>
                </a:moveTo>
                <a:cubicBezTo>
                  <a:pt x="685622" y="1041689"/>
                  <a:pt x="657208" y="1070102"/>
                  <a:pt x="657208" y="1105168"/>
                </a:cubicBezTo>
                <a:cubicBezTo>
                  <a:pt x="657208" y="1140137"/>
                  <a:pt x="685622" y="1168551"/>
                  <a:pt x="720591" y="1168551"/>
                </a:cubicBezTo>
                <a:cubicBezTo>
                  <a:pt x="755657" y="1168551"/>
                  <a:pt x="783975" y="1140137"/>
                  <a:pt x="783975" y="1105168"/>
                </a:cubicBezTo>
                <a:cubicBezTo>
                  <a:pt x="783975" y="1070102"/>
                  <a:pt x="755657" y="1041689"/>
                  <a:pt x="720591" y="1041689"/>
                </a:cubicBezTo>
                <a:close/>
                <a:moveTo>
                  <a:pt x="4832897" y="886605"/>
                </a:moveTo>
                <a:cubicBezTo>
                  <a:pt x="4812656" y="886605"/>
                  <a:pt x="4796312" y="903044"/>
                  <a:pt x="4796312" y="923190"/>
                </a:cubicBezTo>
                <a:cubicBezTo>
                  <a:pt x="4796312" y="943431"/>
                  <a:pt x="4812656" y="959776"/>
                  <a:pt x="4832897" y="959776"/>
                </a:cubicBezTo>
                <a:cubicBezTo>
                  <a:pt x="4853043" y="959776"/>
                  <a:pt x="4869482" y="943431"/>
                  <a:pt x="4869482" y="923190"/>
                </a:cubicBezTo>
                <a:cubicBezTo>
                  <a:pt x="4869482" y="903044"/>
                  <a:pt x="4853043" y="886605"/>
                  <a:pt x="4832897" y="886605"/>
                </a:cubicBezTo>
                <a:close/>
                <a:moveTo>
                  <a:pt x="4157918" y="229301"/>
                </a:moveTo>
                <a:cubicBezTo>
                  <a:pt x="4142144" y="229301"/>
                  <a:pt x="4129410" y="242130"/>
                  <a:pt x="4129410" y="257904"/>
                </a:cubicBezTo>
                <a:cubicBezTo>
                  <a:pt x="4129410" y="273679"/>
                  <a:pt x="4142144" y="286412"/>
                  <a:pt x="4157918" y="286412"/>
                </a:cubicBezTo>
                <a:cubicBezTo>
                  <a:pt x="4173693" y="286412"/>
                  <a:pt x="4186521" y="273679"/>
                  <a:pt x="4186521" y="257904"/>
                </a:cubicBezTo>
                <a:cubicBezTo>
                  <a:pt x="4186521" y="242130"/>
                  <a:pt x="4173693" y="229301"/>
                  <a:pt x="4157918" y="229301"/>
                </a:cubicBezTo>
                <a:close/>
                <a:moveTo>
                  <a:pt x="4666599" y="453660"/>
                </a:moveTo>
                <a:cubicBezTo>
                  <a:pt x="4640847" y="453660"/>
                  <a:pt x="4619941" y="474566"/>
                  <a:pt x="4619941" y="500414"/>
                </a:cubicBezTo>
                <a:cubicBezTo>
                  <a:pt x="4619941" y="526166"/>
                  <a:pt x="4640847" y="547072"/>
                  <a:pt x="4666599" y="547072"/>
                </a:cubicBezTo>
                <a:cubicBezTo>
                  <a:pt x="4692447" y="547072"/>
                  <a:pt x="4713353" y="526166"/>
                  <a:pt x="4713353" y="500414"/>
                </a:cubicBezTo>
                <a:cubicBezTo>
                  <a:pt x="4713353" y="474566"/>
                  <a:pt x="4692447" y="453660"/>
                  <a:pt x="4666599" y="453660"/>
                </a:cubicBezTo>
                <a:close/>
                <a:moveTo>
                  <a:pt x="3787978" y="2500073"/>
                </a:moveTo>
                <a:cubicBezTo>
                  <a:pt x="3771348" y="2500073"/>
                  <a:pt x="3757853" y="2513567"/>
                  <a:pt x="3757853" y="2530291"/>
                </a:cubicBezTo>
                <a:cubicBezTo>
                  <a:pt x="3757853" y="2546921"/>
                  <a:pt x="3771348" y="2560416"/>
                  <a:pt x="3787978" y="2560416"/>
                </a:cubicBezTo>
                <a:cubicBezTo>
                  <a:pt x="3804702" y="2560416"/>
                  <a:pt x="3818196" y="2546921"/>
                  <a:pt x="3818196" y="2530291"/>
                </a:cubicBezTo>
                <a:cubicBezTo>
                  <a:pt x="3818196" y="2513567"/>
                  <a:pt x="3804702" y="2500073"/>
                  <a:pt x="3787978" y="2500073"/>
                </a:cubicBezTo>
                <a:close/>
                <a:moveTo>
                  <a:pt x="5011739" y="2569823"/>
                </a:moveTo>
                <a:cubicBezTo>
                  <a:pt x="5006322" y="2564406"/>
                  <a:pt x="4998814" y="2561080"/>
                  <a:pt x="4990452" y="2561080"/>
                </a:cubicBezTo>
                <a:cubicBezTo>
                  <a:pt x="4976009" y="2561080"/>
                  <a:pt x="4963940" y="2571248"/>
                  <a:pt x="4960994" y="2584742"/>
                </a:cubicBezTo>
                <a:cubicBezTo>
                  <a:pt x="4960519" y="2586833"/>
                  <a:pt x="4960234" y="2589018"/>
                  <a:pt x="4960234" y="2591204"/>
                </a:cubicBezTo>
                <a:cubicBezTo>
                  <a:pt x="4960234" y="2607929"/>
                  <a:pt x="4973822" y="2621423"/>
                  <a:pt x="4990452" y="2621423"/>
                </a:cubicBezTo>
                <a:cubicBezTo>
                  <a:pt x="5007177" y="2621423"/>
                  <a:pt x="5020671" y="2607929"/>
                  <a:pt x="5020671" y="2591204"/>
                </a:cubicBezTo>
                <a:cubicBezTo>
                  <a:pt x="5020671" y="2582842"/>
                  <a:pt x="5017250" y="2575240"/>
                  <a:pt x="5011739" y="2569823"/>
                </a:cubicBezTo>
                <a:close/>
                <a:moveTo>
                  <a:pt x="401775" y="756132"/>
                </a:moveTo>
                <a:cubicBezTo>
                  <a:pt x="378493" y="756132"/>
                  <a:pt x="359678" y="775043"/>
                  <a:pt x="359678" y="798324"/>
                </a:cubicBezTo>
                <a:cubicBezTo>
                  <a:pt x="359678" y="821606"/>
                  <a:pt x="378493" y="840516"/>
                  <a:pt x="401775" y="840516"/>
                </a:cubicBezTo>
                <a:cubicBezTo>
                  <a:pt x="425057" y="840516"/>
                  <a:pt x="443967" y="821606"/>
                  <a:pt x="443967" y="798324"/>
                </a:cubicBezTo>
                <a:cubicBezTo>
                  <a:pt x="443967" y="775043"/>
                  <a:pt x="425057" y="756132"/>
                  <a:pt x="401775" y="756132"/>
                </a:cubicBezTo>
                <a:close/>
                <a:moveTo>
                  <a:pt x="244030" y="1105168"/>
                </a:moveTo>
                <a:cubicBezTo>
                  <a:pt x="208300" y="1105168"/>
                  <a:pt x="179316" y="1134151"/>
                  <a:pt x="179316" y="1169881"/>
                </a:cubicBezTo>
                <a:cubicBezTo>
                  <a:pt x="179316" y="1205707"/>
                  <a:pt x="208300" y="1234690"/>
                  <a:pt x="244030" y="1234690"/>
                </a:cubicBezTo>
                <a:cubicBezTo>
                  <a:pt x="279855" y="1234690"/>
                  <a:pt x="308839" y="1205707"/>
                  <a:pt x="308839" y="1169881"/>
                </a:cubicBezTo>
                <a:cubicBezTo>
                  <a:pt x="308839" y="1134151"/>
                  <a:pt x="279855" y="1105168"/>
                  <a:pt x="244030" y="1105168"/>
                </a:cubicBezTo>
                <a:close/>
                <a:moveTo>
                  <a:pt x="40766" y="2469664"/>
                </a:moveTo>
                <a:cubicBezTo>
                  <a:pt x="18245" y="2469664"/>
                  <a:pt x="0" y="2488004"/>
                  <a:pt x="0" y="2510526"/>
                </a:cubicBezTo>
                <a:cubicBezTo>
                  <a:pt x="0" y="2533048"/>
                  <a:pt x="18245" y="2551293"/>
                  <a:pt x="40766" y="2551293"/>
                </a:cubicBezTo>
                <a:cubicBezTo>
                  <a:pt x="63288" y="2551293"/>
                  <a:pt x="81533" y="2533048"/>
                  <a:pt x="81533" y="2510526"/>
                </a:cubicBezTo>
                <a:cubicBezTo>
                  <a:pt x="81533" y="2488004"/>
                  <a:pt x="63288" y="2469664"/>
                  <a:pt x="40766" y="2469664"/>
                </a:cubicBezTo>
                <a:close/>
                <a:moveTo>
                  <a:pt x="1581634" y="2534473"/>
                </a:moveTo>
                <a:cubicBezTo>
                  <a:pt x="1561393" y="2534473"/>
                  <a:pt x="1545048" y="2550818"/>
                  <a:pt x="1545048" y="2571059"/>
                </a:cubicBezTo>
                <a:cubicBezTo>
                  <a:pt x="1545048" y="2591299"/>
                  <a:pt x="1561393" y="2607644"/>
                  <a:pt x="1581634" y="2607644"/>
                </a:cubicBezTo>
                <a:cubicBezTo>
                  <a:pt x="1601780" y="2607644"/>
                  <a:pt x="1618219" y="2591299"/>
                  <a:pt x="1618219" y="2571059"/>
                </a:cubicBezTo>
                <a:cubicBezTo>
                  <a:pt x="1618219" y="2550818"/>
                  <a:pt x="1601780" y="2534473"/>
                  <a:pt x="1581634" y="2534473"/>
                </a:cubicBezTo>
                <a:close/>
                <a:moveTo>
                  <a:pt x="482263" y="2361048"/>
                </a:moveTo>
                <a:cubicBezTo>
                  <a:pt x="466489" y="2361048"/>
                  <a:pt x="453755" y="2373782"/>
                  <a:pt x="453755" y="2389651"/>
                </a:cubicBezTo>
                <a:cubicBezTo>
                  <a:pt x="453755" y="2405331"/>
                  <a:pt x="466489" y="2418159"/>
                  <a:pt x="482263" y="2418159"/>
                </a:cubicBezTo>
                <a:cubicBezTo>
                  <a:pt x="498038" y="2418159"/>
                  <a:pt x="510866" y="2405331"/>
                  <a:pt x="510866" y="2389651"/>
                </a:cubicBezTo>
                <a:cubicBezTo>
                  <a:pt x="510866" y="2373782"/>
                  <a:pt x="498038" y="2361048"/>
                  <a:pt x="482263" y="2361048"/>
                </a:cubicBezTo>
                <a:close/>
                <a:moveTo>
                  <a:pt x="1531839" y="1507323"/>
                </a:moveTo>
                <a:cubicBezTo>
                  <a:pt x="1457148" y="1507323"/>
                  <a:pt x="1396616" y="1567855"/>
                  <a:pt x="1396616" y="1642547"/>
                </a:cubicBezTo>
                <a:cubicBezTo>
                  <a:pt x="1396616" y="1717143"/>
                  <a:pt x="1457148" y="1777675"/>
                  <a:pt x="1531839" y="1777675"/>
                </a:cubicBezTo>
                <a:cubicBezTo>
                  <a:pt x="1606436" y="1777675"/>
                  <a:pt x="1666968" y="1717143"/>
                  <a:pt x="1666968" y="1642547"/>
                </a:cubicBezTo>
                <a:cubicBezTo>
                  <a:pt x="1666968" y="1567855"/>
                  <a:pt x="1606436" y="1507323"/>
                  <a:pt x="1531839" y="1507323"/>
                </a:cubicBezTo>
                <a:close/>
                <a:moveTo>
                  <a:pt x="1984740" y="1624491"/>
                </a:moveTo>
                <a:cubicBezTo>
                  <a:pt x="1968965" y="1624491"/>
                  <a:pt x="1956136" y="1637225"/>
                  <a:pt x="1956136" y="1652999"/>
                </a:cubicBezTo>
                <a:cubicBezTo>
                  <a:pt x="1956136" y="1668774"/>
                  <a:pt x="1968965" y="1681603"/>
                  <a:pt x="1984740" y="1681603"/>
                </a:cubicBezTo>
                <a:cubicBezTo>
                  <a:pt x="2000514" y="1681603"/>
                  <a:pt x="2013343" y="1668774"/>
                  <a:pt x="2013343" y="1652999"/>
                </a:cubicBezTo>
                <a:cubicBezTo>
                  <a:pt x="2013343" y="1637225"/>
                  <a:pt x="2000514" y="1624491"/>
                  <a:pt x="1984740" y="1624491"/>
                </a:cubicBezTo>
                <a:close/>
                <a:moveTo>
                  <a:pt x="2333870" y="2404950"/>
                </a:moveTo>
                <a:cubicBezTo>
                  <a:pt x="2330069" y="2404950"/>
                  <a:pt x="2326268" y="2405236"/>
                  <a:pt x="2322657" y="2405996"/>
                </a:cubicBezTo>
                <a:cubicBezTo>
                  <a:pt x="2292248" y="2411223"/>
                  <a:pt x="2269156" y="2437735"/>
                  <a:pt x="2269156" y="2469664"/>
                </a:cubicBezTo>
                <a:cubicBezTo>
                  <a:pt x="2269156" y="2505489"/>
                  <a:pt x="2298140" y="2534473"/>
                  <a:pt x="2333870" y="2534473"/>
                </a:cubicBezTo>
                <a:cubicBezTo>
                  <a:pt x="2359337" y="2534473"/>
                  <a:pt x="2381384" y="2519744"/>
                  <a:pt x="2391931" y="2498362"/>
                </a:cubicBezTo>
                <a:cubicBezTo>
                  <a:pt x="2396303" y="2489810"/>
                  <a:pt x="2398679" y="2480022"/>
                  <a:pt x="2398679" y="2469664"/>
                </a:cubicBezTo>
                <a:cubicBezTo>
                  <a:pt x="2398679" y="2433934"/>
                  <a:pt x="2369695" y="2404950"/>
                  <a:pt x="2333870" y="2404950"/>
                </a:cubicBezTo>
                <a:close/>
                <a:moveTo>
                  <a:pt x="3108818" y="2185438"/>
                </a:moveTo>
                <a:cubicBezTo>
                  <a:pt x="3045244" y="2185438"/>
                  <a:pt x="2993834" y="2236942"/>
                  <a:pt x="2993834" y="2300420"/>
                </a:cubicBezTo>
                <a:cubicBezTo>
                  <a:pt x="2993834" y="2363899"/>
                  <a:pt x="3045244" y="2415404"/>
                  <a:pt x="3108818" y="2415404"/>
                </a:cubicBezTo>
                <a:cubicBezTo>
                  <a:pt x="3172295" y="2415404"/>
                  <a:pt x="3223705" y="2363899"/>
                  <a:pt x="3223705" y="2300420"/>
                </a:cubicBezTo>
                <a:cubicBezTo>
                  <a:pt x="3223705" y="2236942"/>
                  <a:pt x="3172295" y="2185438"/>
                  <a:pt x="3108818" y="2185438"/>
                </a:cubicBezTo>
                <a:close/>
                <a:moveTo>
                  <a:pt x="3302863" y="1685594"/>
                </a:moveTo>
                <a:cubicBezTo>
                  <a:pt x="3294500" y="1677422"/>
                  <a:pt x="3283098" y="1672481"/>
                  <a:pt x="3270458" y="1672481"/>
                </a:cubicBezTo>
                <a:cubicBezTo>
                  <a:pt x="3266848" y="1672481"/>
                  <a:pt x="3263331" y="1672860"/>
                  <a:pt x="3260005" y="1673716"/>
                </a:cubicBezTo>
                <a:cubicBezTo>
                  <a:pt x="3239290" y="1678372"/>
                  <a:pt x="3223705" y="1696997"/>
                  <a:pt x="3223705" y="1719234"/>
                </a:cubicBezTo>
                <a:cubicBezTo>
                  <a:pt x="3223705" y="1744986"/>
                  <a:pt x="3244706" y="1765892"/>
                  <a:pt x="3270458" y="1765892"/>
                </a:cubicBezTo>
                <a:cubicBezTo>
                  <a:pt x="3296306" y="1765892"/>
                  <a:pt x="3317212" y="1744986"/>
                  <a:pt x="3317212" y="1719234"/>
                </a:cubicBezTo>
                <a:cubicBezTo>
                  <a:pt x="3317212" y="1706025"/>
                  <a:pt x="3311701" y="1694051"/>
                  <a:pt x="3302863" y="1685594"/>
                </a:cubicBezTo>
                <a:close/>
                <a:moveTo>
                  <a:pt x="2899947" y="829303"/>
                </a:moveTo>
                <a:cubicBezTo>
                  <a:pt x="2871914" y="829303"/>
                  <a:pt x="2848633" y="849259"/>
                  <a:pt x="2843596" y="875771"/>
                </a:cubicBezTo>
                <a:cubicBezTo>
                  <a:pt x="2842931" y="879287"/>
                  <a:pt x="2842551" y="882899"/>
                  <a:pt x="2842551" y="886605"/>
                </a:cubicBezTo>
                <a:cubicBezTo>
                  <a:pt x="2842551" y="918249"/>
                  <a:pt x="2868208" y="943906"/>
                  <a:pt x="2899947" y="943906"/>
                </a:cubicBezTo>
                <a:cubicBezTo>
                  <a:pt x="2911541" y="943906"/>
                  <a:pt x="2922279" y="940485"/>
                  <a:pt x="2931211" y="934593"/>
                </a:cubicBezTo>
                <a:cubicBezTo>
                  <a:pt x="2946891" y="924425"/>
                  <a:pt x="2957249" y="906655"/>
                  <a:pt x="2957249" y="886605"/>
                </a:cubicBezTo>
                <a:cubicBezTo>
                  <a:pt x="2957249" y="854960"/>
                  <a:pt x="2931592" y="829303"/>
                  <a:pt x="2899947" y="829303"/>
                </a:cubicBezTo>
                <a:close/>
                <a:moveTo>
                  <a:pt x="3326905" y="0"/>
                </a:moveTo>
                <a:cubicBezTo>
                  <a:pt x="3291934" y="0"/>
                  <a:pt x="3263521" y="28413"/>
                  <a:pt x="3263521" y="63478"/>
                </a:cubicBezTo>
                <a:cubicBezTo>
                  <a:pt x="3263521" y="98448"/>
                  <a:pt x="3291934" y="126861"/>
                  <a:pt x="3326905" y="126861"/>
                </a:cubicBezTo>
                <a:cubicBezTo>
                  <a:pt x="3361969" y="126861"/>
                  <a:pt x="3390384" y="98448"/>
                  <a:pt x="3390384" y="63478"/>
                </a:cubicBezTo>
                <a:cubicBezTo>
                  <a:pt x="3390384" y="28413"/>
                  <a:pt x="3361969" y="0"/>
                  <a:pt x="3326905" y="0"/>
                </a:cubicBezTo>
                <a:close/>
                <a:moveTo>
                  <a:pt x="3353797" y="380489"/>
                </a:moveTo>
                <a:cubicBezTo>
                  <a:pt x="3333556" y="380489"/>
                  <a:pt x="3317212" y="396929"/>
                  <a:pt x="3317212" y="417075"/>
                </a:cubicBezTo>
                <a:cubicBezTo>
                  <a:pt x="3317212" y="437316"/>
                  <a:pt x="3333556" y="453660"/>
                  <a:pt x="3353797" y="453660"/>
                </a:cubicBezTo>
                <a:cubicBezTo>
                  <a:pt x="3373943" y="453660"/>
                  <a:pt x="3390384" y="437316"/>
                  <a:pt x="3390384" y="417075"/>
                </a:cubicBezTo>
                <a:cubicBezTo>
                  <a:pt x="3390384" y="396929"/>
                  <a:pt x="3373943" y="380489"/>
                  <a:pt x="3353797" y="380489"/>
                </a:cubicBezTo>
                <a:close/>
                <a:moveTo>
                  <a:pt x="2957249" y="1105168"/>
                </a:moveTo>
                <a:cubicBezTo>
                  <a:pt x="2937008" y="1105168"/>
                  <a:pt x="2920663" y="1121512"/>
                  <a:pt x="2920663" y="1141753"/>
                </a:cubicBezTo>
                <a:cubicBezTo>
                  <a:pt x="2920663" y="1161899"/>
                  <a:pt x="2937008" y="1178339"/>
                  <a:pt x="2957249" y="1178339"/>
                </a:cubicBezTo>
                <a:cubicBezTo>
                  <a:pt x="2977394" y="1178339"/>
                  <a:pt x="2993834" y="1161899"/>
                  <a:pt x="2993834" y="1141753"/>
                </a:cubicBezTo>
                <a:cubicBezTo>
                  <a:pt x="2993834" y="1121512"/>
                  <a:pt x="2977394" y="1105168"/>
                  <a:pt x="2957249" y="1105168"/>
                </a:cubicBezTo>
                <a:close/>
                <a:moveTo>
                  <a:pt x="2405710" y="1621545"/>
                </a:moveTo>
                <a:cubicBezTo>
                  <a:pt x="2397443" y="1621545"/>
                  <a:pt x="2389556" y="1623541"/>
                  <a:pt x="2382714" y="1627152"/>
                </a:cubicBezTo>
                <a:cubicBezTo>
                  <a:pt x="2366084" y="1635420"/>
                  <a:pt x="2354776" y="1652620"/>
                  <a:pt x="2354776" y="1672481"/>
                </a:cubicBezTo>
                <a:cubicBezTo>
                  <a:pt x="2354776" y="1700608"/>
                  <a:pt x="2377582" y="1723415"/>
                  <a:pt x="2405710" y="1723415"/>
                </a:cubicBezTo>
                <a:cubicBezTo>
                  <a:pt x="2414358" y="1723415"/>
                  <a:pt x="2422530" y="1721230"/>
                  <a:pt x="2429658" y="1717333"/>
                </a:cubicBezTo>
                <a:cubicBezTo>
                  <a:pt x="2445717" y="1708876"/>
                  <a:pt x="2456645" y="1691961"/>
                  <a:pt x="2456645" y="1672481"/>
                </a:cubicBezTo>
                <a:cubicBezTo>
                  <a:pt x="2456645" y="1644352"/>
                  <a:pt x="2433839" y="1621545"/>
                  <a:pt x="2405710" y="1621545"/>
                </a:cubicBezTo>
                <a:close/>
                <a:moveTo>
                  <a:pt x="1703554" y="1941503"/>
                </a:moveTo>
                <a:cubicBezTo>
                  <a:pt x="1683313" y="1941503"/>
                  <a:pt x="1666968" y="1957942"/>
                  <a:pt x="1666968" y="1978088"/>
                </a:cubicBezTo>
                <a:cubicBezTo>
                  <a:pt x="1666968" y="1998329"/>
                  <a:pt x="1683313" y="2014673"/>
                  <a:pt x="1703554" y="2014673"/>
                </a:cubicBezTo>
                <a:cubicBezTo>
                  <a:pt x="1723699" y="2014673"/>
                  <a:pt x="1740140" y="1998329"/>
                  <a:pt x="1740140" y="1978088"/>
                </a:cubicBezTo>
                <a:cubicBezTo>
                  <a:pt x="1740140" y="1957942"/>
                  <a:pt x="1723699" y="1941503"/>
                  <a:pt x="1703554" y="1941503"/>
                </a:cubicBezTo>
                <a:close/>
                <a:moveTo>
                  <a:pt x="1071813" y="2185438"/>
                </a:moveTo>
                <a:cubicBezTo>
                  <a:pt x="1036843" y="2185438"/>
                  <a:pt x="1008429" y="2213851"/>
                  <a:pt x="1008429" y="2248821"/>
                </a:cubicBezTo>
                <a:cubicBezTo>
                  <a:pt x="1008429" y="2283886"/>
                  <a:pt x="1036843" y="2312299"/>
                  <a:pt x="1071813" y="2312299"/>
                </a:cubicBezTo>
                <a:cubicBezTo>
                  <a:pt x="1106878" y="2312299"/>
                  <a:pt x="1135196" y="2283886"/>
                  <a:pt x="1135196" y="2248821"/>
                </a:cubicBezTo>
                <a:cubicBezTo>
                  <a:pt x="1135196" y="2213851"/>
                  <a:pt x="1106878" y="2185438"/>
                  <a:pt x="1071813" y="2185438"/>
                </a:cubicBezTo>
                <a:close/>
                <a:moveTo>
                  <a:pt x="443967" y="1588286"/>
                </a:moveTo>
                <a:cubicBezTo>
                  <a:pt x="369371" y="1588286"/>
                  <a:pt x="308839" y="1648818"/>
                  <a:pt x="308839" y="1723415"/>
                </a:cubicBezTo>
                <a:cubicBezTo>
                  <a:pt x="308839" y="1798106"/>
                  <a:pt x="369371" y="1858544"/>
                  <a:pt x="443967" y="1858544"/>
                </a:cubicBezTo>
                <a:cubicBezTo>
                  <a:pt x="518658" y="1858544"/>
                  <a:pt x="579096" y="1798106"/>
                  <a:pt x="579096" y="1723415"/>
                </a:cubicBezTo>
                <a:cubicBezTo>
                  <a:pt x="579096" y="1648818"/>
                  <a:pt x="518658" y="1588286"/>
                  <a:pt x="443967" y="1588286"/>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9" name="Google Shape;589;p20"/>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90" name="Google Shape;590;p20"/>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91" name="Google Shape;591;p20"/>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92" name="Google Shape;592;p20"/>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93" name="Google Shape;593;p20"/>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94" name="Google Shape;594;p20"/>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95" name="Google Shape;595;p20"/>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96" name="Google Shape;596;p20"/>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97" name="Google Shape;597;p20"/>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98" name="Google Shape;598;p20"/>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99" name="Google Shape;599;p20"/>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00" name="Google Shape;600;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34" name="Shape 34"/>
        <p:cNvGrpSpPr/>
        <p:nvPr/>
      </p:nvGrpSpPr>
      <p:grpSpPr>
        <a:xfrm>
          <a:off x="0" y="0"/>
          <a:ext cx="0" cy="0"/>
          <a:chOff x="0" y="0"/>
          <a:chExt cx="0" cy="0"/>
        </a:xfrm>
      </p:grpSpPr>
      <p:sp>
        <p:nvSpPr>
          <p:cNvPr id="35" name="Google Shape;35;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36" name="Google Shape;36;p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SLIDESMANIA.COMv</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bg>
      <p:bgPr>
        <a:solidFill>
          <a:schemeClr val="lt2"/>
        </a:solidFill>
      </p:bgPr>
    </p:bg>
    <p:spTree>
      <p:nvGrpSpPr>
        <p:cNvPr id="601" name="Shape 601"/>
        <p:cNvGrpSpPr/>
        <p:nvPr/>
      </p:nvGrpSpPr>
      <p:grpSpPr>
        <a:xfrm>
          <a:off x="0" y="0"/>
          <a:ext cx="0" cy="0"/>
          <a:chOff x="0" y="0"/>
          <a:chExt cx="0" cy="0"/>
        </a:xfrm>
      </p:grpSpPr>
      <p:sp>
        <p:nvSpPr>
          <p:cNvPr id="602" name="Google Shape;602;p21"/>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603" name="Google Shape;603;p21"/>
          <p:cNvSpPr/>
          <p:nvPr/>
        </p:nvSpPr>
        <p:spPr>
          <a:xfrm flipH="1">
            <a:off x="183" y="3765150"/>
            <a:ext cx="2574109" cy="506599"/>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4" name="Google Shape;604;p21"/>
          <p:cNvSpPr/>
          <p:nvPr/>
        </p:nvSpPr>
        <p:spPr>
          <a:xfrm flipH="1">
            <a:off x="2574292" y="4271749"/>
            <a:ext cx="582665" cy="81665"/>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5" name="Google Shape;605;p21"/>
          <p:cNvSpPr/>
          <p:nvPr/>
        </p:nvSpPr>
        <p:spPr>
          <a:xfrm flipH="1">
            <a:off x="266" y="1955305"/>
            <a:ext cx="12192000" cy="2450425"/>
          </a:xfrm>
          <a:custGeom>
            <a:rect b="b" l="l" r="r" t="t"/>
            <a:pathLst>
              <a:path extrusionOk="0" h="2450425" w="12192000">
                <a:moveTo>
                  <a:pt x="10320120" y="0"/>
                </a:moveTo>
                <a:cubicBezTo>
                  <a:pt x="10624729" y="0"/>
                  <a:pt x="10874951" y="232315"/>
                  <a:pt x="10903526" y="529400"/>
                </a:cubicBezTo>
                <a:cubicBezTo>
                  <a:pt x="10971534" y="483299"/>
                  <a:pt x="11053735" y="456343"/>
                  <a:pt x="11142127" y="456343"/>
                </a:cubicBezTo>
                <a:cubicBezTo>
                  <a:pt x="11351772" y="456343"/>
                  <a:pt x="11526080" y="607695"/>
                  <a:pt x="11561703" y="807149"/>
                </a:cubicBezTo>
                <a:cubicBezTo>
                  <a:pt x="11577229" y="806005"/>
                  <a:pt x="11592850" y="805339"/>
                  <a:pt x="11608662" y="805339"/>
                </a:cubicBezTo>
                <a:cubicBezTo>
                  <a:pt x="11846025" y="805339"/>
                  <a:pt x="12050907" y="944309"/>
                  <a:pt x="12146443" y="1145381"/>
                </a:cubicBezTo>
                <a:lnTo>
                  <a:pt x="12192000" y="1130542"/>
                </a:lnTo>
                <a:lnTo>
                  <a:pt x="12192000" y="1921112"/>
                </a:lnTo>
                <a:lnTo>
                  <a:pt x="12156587" y="1910358"/>
                </a:lnTo>
                <a:cubicBezTo>
                  <a:pt x="12107628" y="1890117"/>
                  <a:pt x="12063385" y="1860804"/>
                  <a:pt x="12025952" y="1824514"/>
                </a:cubicBezTo>
                <a:cubicBezTo>
                  <a:pt x="11918510" y="1930241"/>
                  <a:pt x="11771158" y="1995487"/>
                  <a:pt x="11608566" y="1995487"/>
                </a:cubicBezTo>
                <a:cubicBezTo>
                  <a:pt x="11438545" y="1995487"/>
                  <a:pt x="11285097" y="1924241"/>
                  <a:pt x="11176703" y="1809845"/>
                </a:cubicBezTo>
                <a:cubicBezTo>
                  <a:pt x="11066975" y="2031206"/>
                  <a:pt x="10838756" y="2183416"/>
                  <a:pt x="10575009" y="2183416"/>
                </a:cubicBezTo>
                <a:cubicBezTo>
                  <a:pt x="10332121" y="2183416"/>
                  <a:pt x="10119428" y="2054352"/>
                  <a:pt x="10001604" y="1861090"/>
                </a:cubicBezTo>
                <a:cubicBezTo>
                  <a:pt x="9970647" y="1867091"/>
                  <a:pt x="9938644" y="1870234"/>
                  <a:pt x="9905877" y="1870234"/>
                </a:cubicBezTo>
                <a:cubicBezTo>
                  <a:pt x="9901782" y="1870234"/>
                  <a:pt x="9897686" y="1870139"/>
                  <a:pt x="9893590" y="1870043"/>
                </a:cubicBezTo>
                <a:cubicBezTo>
                  <a:pt x="9880731" y="2054471"/>
                  <a:pt x="9779878" y="2214640"/>
                  <a:pt x="9632725" y="2308831"/>
                </a:cubicBezTo>
                <a:lnTo>
                  <a:pt x="9617974" y="2316444"/>
                </a:lnTo>
                <a:lnTo>
                  <a:pt x="9035309" y="2316444"/>
                </a:lnTo>
                <a:lnTo>
                  <a:pt x="9023338" y="2310328"/>
                </a:lnTo>
                <a:cubicBezTo>
                  <a:pt x="8877003" y="2217672"/>
                  <a:pt x="8775927" y="2059996"/>
                  <a:pt x="8760687" y="1877949"/>
                </a:cubicBezTo>
                <a:cubicBezTo>
                  <a:pt x="8749638" y="1878711"/>
                  <a:pt x="8738589" y="1879092"/>
                  <a:pt x="8727349" y="1879092"/>
                </a:cubicBezTo>
                <a:cubicBezTo>
                  <a:pt x="8684106" y="1879092"/>
                  <a:pt x="8642196" y="1873377"/>
                  <a:pt x="8602381" y="1862614"/>
                </a:cubicBezTo>
                <a:cubicBezTo>
                  <a:pt x="8540945" y="2058829"/>
                  <a:pt x="8357684" y="2201228"/>
                  <a:pt x="8141180" y="2201228"/>
                </a:cubicBezTo>
                <a:cubicBezTo>
                  <a:pt x="7922010" y="2201228"/>
                  <a:pt x="7736940" y="2055304"/>
                  <a:pt x="7677789" y="1855279"/>
                </a:cubicBezTo>
                <a:cubicBezTo>
                  <a:pt x="7611210" y="1893189"/>
                  <a:pt x="7534247" y="1914906"/>
                  <a:pt x="7452142" y="1914906"/>
                </a:cubicBezTo>
                <a:cubicBezTo>
                  <a:pt x="7312600" y="1914906"/>
                  <a:pt x="7187728" y="1852232"/>
                  <a:pt x="7104003" y="1753552"/>
                </a:cubicBezTo>
                <a:cubicBezTo>
                  <a:pt x="7084382" y="1797082"/>
                  <a:pt x="7058664" y="1837373"/>
                  <a:pt x="7027994" y="1873282"/>
                </a:cubicBezTo>
                <a:cubicBezTo>
                  <a:pt x="7002466" y="2058543"/>
                  <a:pt x="6843590" y="2201228"/>
                  <a:pt x="6651280" y="2201228"/>
                </a:cubicBezTo>
                <a:cubicBezTo>
                  <a:pt x="6574794" y="2201228"/>
                  <a:pt x="6503642" y="2178653"/>
                  <a:pt x="6444016" y="2139791"/>
                </a:cubicBezTo>
                <a:lnTo>
                  <a:pt x="6444016" y="1492536"/>
                </a:lnTo>
                <a:lnTo>
                  <a:pt x="6393977" y="1497580"/>
                </a:lnTo>
                <a:cubicBezTo>
                  <a:pt x="6364298" y="1497580"/>
                  <a:pt x="6335323" y="1494573"/>
                  <a:pt x="6307336" y="1488846"/>
                </a:cubicBezTo>
                <a:lnTo>
                  <a:pt x="6281452" y="1480811"/>
                </a:lnTo>
                <a:lnTo>
                  <a:pt x="6281452" y="2192107"/>
                </a:lnTo>
                <a:cubicBezTo>
                  <a:pt x="6221826" y="2230969"/>
                  <a:pt x="6150674" y="2253544"/>
                  <a:pt x="6074188" y="2253544"/>
                </a:cubicBezTo>
                <a:cubicBezTo>
                  <a:pt x="5881879" y="2253544"/>
                  <a:pt x="5723002" y="2110859"/>
                  <a:pt x="5697474" y="1925598"/>
                </a:cubicBezTo>
                <a:cubicBezTo>
                  <a:pt x="5666804" y="1889689"/>
                  <a:pt x="5641087" y="1849398"/>
                  <a:pt x="5621465" y="1805868"/>
                </a:cubicBezTo>
                <a:cubicBezTo>
                  <a:pt x="5537740" y="1904548"/>
                  <a:pt x="5412868" y="1967222"/>
                  <a:pt x="5273327" y="1967222"/>
                </a:cubicBezTo>
                <a:cubicBezTo>
                  <a:pt x="5191221" y="1967222"/>
                  <a:pt x="5114259" y="1945505"/>
                  <a:pt x="5047679" y="1907595"/>
                </a:cubicBezTo>
                <a:cubicBezTo>
                  <a:pt x="4988528" y="2107620"/>
                  <a:pt x="4803458" y="2253544"/>
                  <a:pt x="4584288" y="2253544"/>
                </a:cubicBezTo>
                <a:cubicBezTo>
                  <a:pt x="4367784" y="2253544"/>
                  <a:pt x="4184523" y="2111145"/>
                  <a:pt x="4123087" y="1914930"/>
                </a:cubicBezTo>
                <a:cubicBezTo>
                  <a:pt x="4083272" y="1925693"/>
                  <a:pt x="4041362" y="1931408"/>
                  <a:pt x="3998119" y="1931408"/>
                </a:cubicBezTo>
                <a:cubicBezTo>
                  <a:pt x="3986879" y="1931408"/>
                  <a:pt x="3975830" y="1931027"/>
                  <a:pt x="3964781" y="1930265"/>
                </a:cubicBezTo>
                <a:cubicBezTo>
                  <a:pt x="3940397" y="2221540"/>
                  <a:pt x="3696272" y="2450425"/>
                  <a:pt x="3398615" y="2450425"/>
                </a:cubicBezTo>
                <a:cubicBezTo>
                  <a:pt x="3098292" y="2450425"/>
                  <a:pt x="2852452" y="2217444"/>
                  <a:pt x="2831878" y="1922359"/>
                </a:cubicBezTo>
                <a:cubicBezTo>
                  <a:pt x="2827782" y="1922455"/>
                  <a:pt x="2823686" y="1922550"/>
                  <a:pt x="2819591" y="1922550"/>
                </a:cubicBezTo>
                <a:cubicBezTo>
                  <a:pt x="2786824" y="1922550"/>
                  <a:pt x="2754821" y="1919407"/>
                  <a:pt x="2723864" y="1913406"/>
                </a:cubicBezTo>
                <a:cubicBezTo>
                  <a:pt x="2606040" y="2106668"/>
                  <a:pt x="2393347" y="2235732"/>
                  <a:pt x="2150459" y="2235732"/>
                </a:cubicBezTo>
                <a:cubicBezTo>
                  <a:pt x="1886712" y="2235732"/>
                  <a:pt x="1658493" y="2083522"/>
                  <a:pt x="1548765" y="1862161"/>
                </a:cubicBezTo>
                <a:cubicBezTo>
                  <a:pt x="1440371" y="1976557"/>
                  <a:pt x="1286923" y="2047803"/>
                  <a:pt x="1116902" y="2047803"/>
                </a:cubicBezTo>
                <a:cubicBezTo>
                  <a:pt x="954310" y="2047803"/>
                  <a:pt x="806958" y="1982557"/>
                  <a:pt x="699516" y="1876830"/>
                </a:cubicBezTo>
                <a:cubicBezTo>
                  <a:pt x="624650" y="1949410"/>
                  <a:pt x="522542" y="1994083"/>
                  <a:pt x="409956" y="1994083"/>
                </a:cubicBezTo>
                <a:cubicBezTo>
                  <a:pt x="225076" y="1994083"/>
                  <a:pt x="68390" y="1873496"/>
                  <a:pt x="14192" y="1706618"/>
                </a:cubicBezTo>
                <a:cubicBezTo>
                  <a:pt x="9620" y="1710809"/>
                  <a:pt x="4953" y="1714809"/>
                  <a:pt x="0" y="1718619"/>
                </a:cubicBezTo>
                <a:lnTo>
                  <a:pt x="0" y="721352"/>
                </a:lnTo>
                <a:cubicBezTo>
                  <a:pt x="205073" y="758023"/>
                  <a:pt x="360712" y="937284"/>
                  <a:pt x="360712" y="1152930"/>
                </a:cubicBezTo>
                <a:cubicBezTo>
                  <a:pt x="360712" y="1156930"/>
                  <a:pt x="360617" y="1160835"/>
                  <a:pt x="360521" y="1164836"/>
                </a:cubicBezTo>
                <a:cubicBezTo>
                  <a:pt x="376714" y="1162931"/>
                  <a:pt x="393192" y="1161883"/>
                  <a:pt x="409861" y="1161883"/>
                </a:cubicBezTo>
                <a:cubicBezTo>
                  <a:pt x="470059" y="1161883"/>
                  <a:pt x="527304" y="1174742"/>
                  <a:pt x="579025" y="1197697"/>
                </a:cubicBezTo>
                <a:cubicBezTo>
                  <a:pt x="674561" y="996625"/>
                  <a:pt x="879443" y="857655"/>
                  <a:pt x="1116806" y="857655"/>
                </a:cubicBezTo>
                <a:cubicBezTo>
                  <a:pt x="1132618" y="857655"/>
                  <a:pt x="1148239" y="858321"/>
                  <a:pt x="1163765" y="859465"/>
                </a:cubicBezTo>
                <a:cubicBezTo>
                  <a:pt x="1199388" y="660011"/>
                  <a:pt x="1373696" y="508659"/>
                  <a:pt x="1583341" y="508659"/>
                </a:cubicBezTo>
                <a:cubicBezTo>
                  <a:pt x="1671733" y="508659"/>
                  <a:pt x="1753934" y="535615"/>
                  <a:pt x="1821942" y="581716"/>
                </a:cubicBezTo>
                <a:cubicBezTo>
                  <a:pt x="1850517" y="284631"/>
                  <a:pt x="2100739" y="52316"/>
                  <a:pt x="2405348" y="52316"/>
                </a:cubicBezTo>
                <a:cubicBezTo>
                  <a:pt x="2729008" y="52316"/>
                  <a:pt x="2991422" y="314730"/>
                  <a:pt x="2991422" y="638484"/>
                </a:cubicBezTo>
                <a:cubicBezTo>
                  <a:pt x="2991422" y="741926"/>
                  <a:pt x="2964561" y="839081"/>
                  <a:pt x="2917508" y="923472"/>
                </a:cubicBezTo>
                <a:cubicBezTo>
                  <a:pt x="3117437" y="962906"/>
                  <a:pt x="3274886" y="1120354"/>
                  <a:pt x="3314224" y="1320284"/>
                </a:cubicBezTo>
                <a:cubicBezTo>
                  <a:pt x="3341751" y="1316188"/>
                  <a:pt x="3369850" y="1314093"/>
                  <a:pt x="3398520" y="1314093"/>
                </a:cubicBezTo>
                <a:cubicBezTo>
                  <a:pt x="3445574" y="1314093"/>
                  <a:pt x="3491294" y="1319903"/>
                  <a:pt x="3535109" y="1330666"/>
                </a:cubicBezTo>
                <a:cubicBezTo>
                  <a:pt x="3589115" y="1125402"/>
                  <a:pt x="3775901" y="974050"/>
                  <a:pt x="3998119" y="974050"/>
                </a:cubicBezTo>
                <a:cubicBezTo>
                  <a:pt x="4211003" y="974050"/>
                  <a:pt x="4391406" y="1113020"/>
                  <a:pt x="4453605" y="1305139"/>
                </a:cubicBezTo>
                <a:cubicBezTo>
                  <a:pt x="4495134" y="1293519"/>
                  <a:pt x="4538949" y="1287232"/>
                  <a:pt x="4584193" y="1287232"/>
                </a:cubicBezTo>
                <a:cubicBezTo>
                  <a:pt x="4678966" y="1287232"/>
                  <a:pt x="4767263" y="1314474"/>
                  <a:pt x="4841843" y="1361623"/>
                </a:cubicBezTo>
                <a:cubicBezTo>
                  <a:pt x="4903661" y="1182934"/>
                  <a:pt x="5073492" y="1054536"/>
                  <a:pt x="5273231" y="1054536"/>
                </a:cubicBezTo>
                <a:cubicBezTo>
                  <a:pt x="5448967" y="1054536"/>
                  <a:pt x="5601558" y="1153977"/>
                  <a:pt x="5677758" y="1299615"/>
                </a:cubicBezTo>
                <a:cubicBezTo>
                  <a:pt x="5736836" y="1221034"/>
                  <a:pt x="5818525" y="1160347"/>
                  <a:pt x="5913139" y="1127281"/>
                </a:cubicBezTo>
                <a:lnTo>
                  <a:pt x="5968744" y="1114024"/>
                </a:lnTo>
                <a:lnTo>
                  <a:pt x="5964072" y="1067675"/>
                </a:lnTo>
                <a:cubicBezTo>
                  <a:pt x="5964072" y="830245"/>
                  <a:pt x="6156547" y="637770"/>
                  <a:pt x="6393977" y="637770"/>
                </a:cubicBezTo>
                <a:cubicBezTo>
                  <a:pt x="6631407" y="637770"/>
                  <a:pt x="6823882" y="830245"/>
                  <a:pt x="6823882" y="1067675"/>
                </a:cubicBezTo>
                <a:lnTo>
                  <a:pt x="6822662" y="1079780"/>
                </a:lnTo>
                <a:lnTo>
                  <a:pt x="6902276" y="1116878"/>
                </a:lnTo>
                <a:cubicBezTo>
                  <a:pt x="6958890" y="1150477"/>
                  <a:pt x="7008325" y="1194912"/>
                  <a:pt x="7047710" y="1247299"/>
                </a:cubicBezTo>
                <a:cubicBezTo>
                  <a:pt x="7123910" y="1101661"/>
                  <a:pt x="7276501" y="1002220"/>
                  <a:pt x="7452237" y="1002220"/>
                </a:cubicBezTo>
                <a:cubicBezTo>
                  <a:pt x="7651976" y="1002220"/>
                  <a:pt x="7821807" y="1130618"/>
                  <a:pt x="7883625" y="1309307"/>
                </a:cubicBezTo>
                <a:cubicBezTo>
                  <a:pt x="7958205" y="1262158"/>
                  <a:pt x="8046502" y="1234916"/>
                  <a:pt x="8141276" y="1234916"/>
                </a:cubicBezTo>
                <a:cubicBezTo>
                  <a:pt x="8186520" y="1234916"/>
                  <a:pt x="8230335" y="1241203"/>
                  <a:pt x="8271863" y="1252823"/>
                </a:cubicBezTo>
                <a:cubicBezTo>
                  <a:pt x="8334062" y="1060704"/>
                  <a:pt x="8514465" y="921734"/>
                  <a:pt x="8727349" y="921734"/>
                </a:cubicBezTo>
                <a:cubicBezTo>
                  <a:pt x="8949567" y="921734"/>
                  <a:pt x="9136353" y="1073086"/>
                  <a:pt x="9190359" y="1278350"/>
                </a:cubicBezTo>
                <a:cubicBezTo>
                  <a:pt x="9234174" y="1267587"/>
                  <a:pt x="9279894" y="1261777"/>
                  <a:pt x="9326948" y="1261777"/>
                </a:cubicBezTo>
                <a:cubicBezTo>
                  <a:pt x="9355618" y="1261777"/>
                  <a:pt x="9383717" y="1263872"/>
                  <a:pt x="9411244" y="1267968"/>
                </a:cubicBezTo>
                <a:cubicBezTo>
                  <a:pt x="9450582" y="1068038"/>
                  <a:pt x="9608031" y="910590"/>
                  <a:pt x="9807960" y="871156"/>
                </a:cubicBezTo>
                <a:cubicBezTo>
                  <a:pt x="9760907" y="786765"/>
                  <a:pt x="9734046" y="689610"/>
                  <a:pt x="9734046" y="586168"/>
                </a:cubicBezTo>
                <a:cubicBezTo>
                  <a:pt x="9734046" y="262414"/>
                  <a:pt x="9996460" y="0"/>
                  <a:pt x="10320120" y="0"/>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6" name="Google Shape;606;p21"/>
          <p:cNvSpPr/>
          <p:nvPr/>
        </p:nvSpPr>
        <p:spPr>
          <a:xfrm flipH="1">
            <a:off x="-2083"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7" name="Google Shape;607;p21"/>
          <p:cNvSpPr/>
          <p:nvPr/>
        </p:nvSpPr>
        <p:spPr>
          <a:xfrm flipH="1">
            <a:off x="-2083"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21"/>
          <p:cNvSpPr/>
          <p:nvPr/>
        </p:nvSpPr>
        <p:spPr>
          <a:xfrm flipH="1">
            <a:off x="-2268"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21"/>
          <p:cNvSpPr/>
          <p:nvPr/>
        </p:nvSpPr>
        <p:spPr>
          <a:xfrm flipH="1">
            <a:off x="-2083"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21"/>
          <p:cNvSpPr/>
          <p:nvPr/>
        </p:nvSpPr>
        <p:spPr>
          <a:xfrm flipH="1">
            <a:off x="6251" y="5260157"/>
            <a:ext cx="12186015" cy="1598741"/>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21"/>
          <p:cNvSpPr/>
          <p:nvPr/>
        </p:nvSpPr>
        <p:spPr>
          <a:xfrm flipH="1">
            <a:off x="6251" y="5657555"/>
            <a:ext cx="12186015" cy="1201143"/>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21"/>
          <p:cNvSpPr/>
          <p:nvPr/>
        </p:nvSpPr>
        <p:spPr>
          <a:xfrm flipH="1">
            <a:off x="6251" y="5943204"/>
            <a:ext cx="12186015" cy="915296"/>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13" name="Google Shape;613;p21"/>
          <p:cNvGrpSpPr/>
          <p:nvPr/>
        </p:nvGrpSpPr>
        <p:grpSpPr>
          <a:xfrm flipH="1">
            <a:off x="601835" y="4367083"/>
            <a:ext cx="1435583" cy="2099267"/>
            <a:chOff x="4610438" y="3689854"/>
            <a:chExt cx="2773002" cy="4054987"/>
          </a:xfrm>
        </p:grpSpPr>
        <p:sp>
          <p:nvSpPr>
            <p:cNvPr id="614" name="Google Shape;614;p21"/>
            <p:cNvSpPr/>
            <p:nvPr/>
          </p:nvSpPr>
          <p:spPr>
            <a:xfrm>
              <a:off x="4967785" y="5036024"/>
              <a:ext cx="1706100" cy="1282800"/>
            </a:xfrm>
            <a:prstGeom prst="ellipse">
              <a:avLst/>
            </a:prstGeom>
            <a:solidFill>
              <a:srgbClr val="FFE6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615" name="Google Shape;615;p21"/>
            <p:cNvGrpSpPr/>
            <p:nvPr/>
          </p:nvGrpSpPr>
          <p:grpSpPr>
            <a:xfrm>
              <a:off x="4610438" y="3689854"/>
              <a:ext cx="2773002" cy="4054987"/>
              <a:chOff x="4768606" y="1356086"/>
              <a:chExt cx="2773002" cy="4054987"/>
            </a:xfrm>
          </p:grpSpPr>
          <p:sp>
            <p:nvSpPr>
              <p:cNvPr id="616" name="Google Shape;616;p21"/>
              <p:cNvSpPr/>
              <p:nvPr/>
            </p:nvSpPr>
            <p:spPr>
              <a:xfrm>
                <a:off x="5859665" y="2715567"/>
                <a:ext cx="697953" cy="280492"/>
              </a:xfrm>
              <a:custGeom>
                <a:rect b="b" l="l" r="r" t="t"/>
                <a:pathLst>
                  <a:path extrusionOk="0" h="280492" w="697953">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21"/>
              <p:cNvSpPr/>
              <p:nvPr/>
            </p:nvSpPr>
            <p:spPr>
              <a:xfrm>
                <a:off x="5598775" y="2647811"/>
                <a:ext cx="1128474" cy="400061"/>
              </a:xfrm>
              <a:custGeom>
                <a:rect b="b" l="l" r="r" t="t"/>
                <a:pathLst>
                  <a:path extrusionOk="0" h="400061" w="1128474">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21"/>
              <p:cNvSpPr/>
              <p:nvPr/>
            </p:nvSpPr>
            <p:spPr>
              <a:xfrm>
                <a:off x="4920328" y="2650264"/>
                <a:ext cx="2230869" cy="973807"/>
              </a:xfrm>
              <a:custGeom>
                <a:rect b="b" l="l" r="r" t="t"/>
                <a:pathLst>
                  <a:path extrusionOk="0" h="973807" w="2230869">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21"/>
              <p:cNvSpPr/>
              <p:nvPr/>
            </p:nvSpPr>
            <p:spPr>
              <a:xfrm>
                <a:off x="4917060" y="3126476"/>
                <a:ext cx="2260217" cy="569572"/>
              </a:xfrm>
              <a:custGeom>
                <a:rect b="b" l="l" r="r" t="t"/>
                <a:pathLst>
                  <a:path extrusionOk="0" h="569572" w="2260217">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21"/>
              <p:cNvSpPr/>
              <p:nvPr/>
            </p:nvSpPr>
            <p:spPr>
              <a:xfrm>
                <a:off x="4768606" y="3145974"/>
                <a:ext cx="2466770" cy="2265099"/>
              </a:xfrm>
              <a:custGeom>
                <a:rect b="b" l="l" r="r" t="t"/>
                <a:pathLst>
                  <a:path extrusionOk="0" h="2265099" w="246677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cap="flat" cmpd="sng" w="9525">
                <a:solidFill>
                  <a:srgbClr val="A9C6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1" name="Google Shape;621;p21"/>
              <p:cNvSpPr/>
              <p:nvPr/>
            </p:nvSpPr>
            <p:spPr>
              <a:xfrm>
                <a:off x="4787597" y="3163404"/>
                <a:ext cx="2428825" cy="2230265"/>
              </a:xfrm>
              <a:custGeom>
                <a:rect b="b" l="l" r="r" t="t"/>
                <a:pathLst>
                  <a:path extrusionOk="0" h="2230265" w="2428825">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21"/>
              <p:cNvSpPr/>
              <p:nvPr/>
            </p:nvSpPr>
            <p:spPr>
              <a:xfrm rot="-3929096">
                <a:off x="5337741" y="4321859"/>
                <a:ext cx="1495002" cy="419810"/>
              </a:xfrm>
              <a:custGeom>
                <a:rect b="b" l="l" r="r" t="t"/>
                <a:pathLst>
                  <a:path extrusionOk="0" h="419742" w="1494759">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21"/>
              <p:cNvSpPr/>
              <p:nvPr/>
            </p:nvSpPr>
            <p:spPr>
              <a:xfrm>
                <a:off x="4796716" y="3444265"/>
                <a:ext cx="567026" cy="1561518"/>
              </a:xfrm>
              <a:custGeom>
                <a:rect b="b" l="l" r="r" t="t"/>
                <a:pathLst>
                  <a:path extrusionOk="0" h="1561518" w="567026">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21"/>
              <p:cNvSpPr/>
              <p:nvPr/>
            </p:nvSpPr>
            <p:spPr>
              <a:xfrm flipH="1">
                <a:off x="6610133" y="3463834"/>
                <a:ext cx="567026" cy="1561518"/>
              </a:xfrm>
              <a:custGeom>
                <a:rect b="b" l="l" r="r" t="t"/>
                <a:pathLst>
                  <a:path extrusionOk="0" h="1561518" w="567026">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21"/>
              <p:cNvSpPr/>
              <p:nvPr/>
            </p:nvSpPr>
            <p:spPr>
              <a:xfrm>
                <a:off x="5024722" y="2858893"/>
                <a:ext cx="587073" cy="280584"/>
              </a:xfrm>
              <a:custGeom>
                <a:rect b="b" l="l" r="r" t="t"/>
                <a:pathLst>
                  <a:path extrusionOk="0" h="280584" w="587073">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21"/>
              <p:cNvSpPr/>
              <p:nvPr/>
            </p:nvSpPr>
            <p:spPr>
              <a:xfrm>
                <a:off x="5853188" y="2859052"/>
                <a:ext cx="477117" cy="319135"/>
              </a:xfrm>
              <a:custGeom>
                <a:rect b="b" l="l" r="r" t="t"/>
                <a:pathLst>
                  <a:path extrusionOk="0" h="319135" w="477117">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21"/>
              <p:cNvSpPr/>
              <p:nvPr/>
            </p:nvSpPr>
            <p:spPr>
              <a:xfrm>
                <a:off x="6520528" y="3094577"/>
                <a:ext cx="224228" cy="239849"/>
              </a:xfrm>
              <a:custGeom>
                <a:rect b="b" l="l" r="r" t="t"/>
                <a:pathLst>
                  <a:path extrusionOk="0" h="239849" w="224228">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21"/>
              <p:cNvSpPr/>
              <p:nvPr/>
            </p:nvSpPr>
            <p:spPr>
              <a:xfrm>
                <a:off x="6316312" y="3217830"/>
                <a:ext cx="9525" cy="234829"/>
              </a:xfrm>
              <a:custGeom>
                <a:rect b="b" l="l" r="r" t="t"/>
                <a:pathLst>
                  <a:path extrusionOk="0" h="234829" w="9525">
                    <a:moveTo>
                      <a:pt x="-212" y="-265"/>
                    </a:moveTo>
                    <a:lnTo>
                      <a:pt x="-212" y="234565"/>
                    </a:lnTo>
                  </a:path>
                </a:pathLst>
              </a:custGeom>
              <a:no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21"/>
              <p:cNvSpPr/>
              <p:nvPr/>
            </p:nvSpPr>
            <p:spPr>
              <a:xfrm>
                <a:off x="5556584" y="3623843"/>
                <a:ext cx="738298" cy="271897"/>
              </a:xfrm>
              <a:custGeom>
                <a:rect b="b" l="l" r="r" t="t"/>
                <a:pathLst>
                  <a:path extrusionOk="0" h="271897" w="738298">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21"/>
              <p:cNvSpPr/>
              <p:nvPr/>
            </p:nvSpPr>
            <p:spPr>
              <a:xfrm>
                <a:off x="5486723" y="2961608"/>
                <a:ext cx="267519" cy="423226"/>
              </a:xfrm>
              <a:custGeom>
                <a:rect b="b" l="l" r="r" t="t"/>
                <a:pathLst>
                  <a:path extrusionOk="0" h="423226" w="267519">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31" name="Google Shape;631;p21"/>
              <p:cNvGrpSpPr/>
              <p:nvPr/>
            </p:nvGrpSpPr>
            <p:grpSpPr>
              <a:xfrm>
                <a:off x="6306235" y="1356086"/>
                <a:ext cx="1235373" cy="1660293"/>
                <a:chOff x="6306235" y="1356086"/>
                <a:chExt cx="1235373" cy="1660293"/>
              </a:xfrm>
            </p:grpSpPr>
            <p:sp>
              <p:nvSpPr>
                <p:cNvPr id="632" name="Google Shape;632;p21"/>
                <p:cNvSpPr/>
                <p:nvPr/>
              </p:nvSpPr>
              <p:spPr>
                <a:xfrm>
                  <a:off x="6371938" y="1404273"/>
                  <a:ext cx="1143381" cy="1612106"/>
                </a:xfrm>
                <a:custGeom>
                  <a:rect b="b" l="l" r="r" t="t"/>
                  <a:pathLst>
                    <a:path extrusionOk="0" h="1612106" w="1143381">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33" name="Google Shape;633;p21"/>
                <p:cNvGrpSpPr/>
                <p:nvPr/>
              </p:nvGrpSpPr>
              <p:grpSpPr>
                <a:xfrm>
                  <a:off x="6306235" y="1356086"/>
                  <a:ext cx="1235373" cy="1647158"/>
                  <a:chOff x="6306235" y="1356086"/>
                  <a:chExt cx="1235373" cy="1647158"/>
                </a:xfrm>
              </p:grpSpPr>
              <p:sp>
                <p:nvSpPr>
                  <p:cNvPr id="634" name="Google Shape;634;p21"/>
                  <p:cNvSpPr/>
                  <p:nvPr/>
                </p:nvSpPr>
                <p:spPr>
                  <a:xfrm>
                    <a:off x="6306235" y="1356086"/>
                    <a:ext cx="1235373" cy="1647158"/>
                  </a:xfrm>
                  <a:custGeom>
                    <a:rect b="b" l="l" r="r" t="t"/>
                    <a:pathLst>
                      <a:path extrusionOk="0" h="1647158" w="1235373">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5" name="Google Shape;635;p21"/>
                  <p:cNvSpPr/>
                  <p:nvPr/>
                </p:nvSpPr>
                <p:spPr>
                  <a:xfrm>
                    <a:off x="6310692" y="1386747"/>
                    <a:ext cx="1143380" cy="1612106"/>
                  </a:xfrm>
                  <a:custGeom>
                    <a:rect b="b" l="l" r="r" t="t"/>
                    <a:pathLst>
                      <a:path extrusionOk="0" h="1612106" w="114338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6" name="Google Shape;636;p21"/>
                  <p:cNvSpPr/>
                  <p:nvPr/>
                </p:nvSpPr>
                <p:spPr>
                  <a:xfrm>
                    <a:off x="6380702" y="1395510"/>
                    <a:ext cx="1099565" cy="1546383"/>
                  </a:xfrm>
                  <a:custGeom>
                    <a:rect b="b" l="l" r="r" t="t"/>
                    <a:pathLst>
                      <a:path extrusionOk="0" h="1546383" w="1099565">
                        <a:moveTo>
                          <a:pt x="-685" y="1546118"/>
                        </a:moveTo>
                        <a:lnTo>
                          <a:pt x="1076973" y="-266"/>
                        </a:lnTo>
                        <a:lnTo>
                          <a:pt x="1098880" y="8496"/>
                        </a:lnTo>
                        <a:lnTo>
                          <a:pt x="-685" y="15461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grpSp>
      <p:grpSp>
        <p:nvGrpSpPr>
          <p:cNvPr id="637" name="Google Shape;637;p21"/>
          <p:cNvGrpSpPr/>
          <p:nvPr/>
        </p:nvGrpSpPr>
        <p:grpSpPr>
          <a:xfrm flipH="1">
            <a:off x="3086158" y="4745494"/>
            <a:ext cx="835510" cy="2016215"/>
            <a:chOff x="4028392" y="3097874"/>
            <a:chExt cx="1270158" cy="3065088"/>
          </a:xfrm>
        </p:grpSpPr>
        <p:sp>
          <p:nvSpPr>
            <p:cNvPr id="638" name="Google Shape;638;p21"/>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B7B7B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21"/>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21"/>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21"/>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21"/>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21"/>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44" name="Google Shape;644;p21"/>
          <p:cNvGrpSpPr/>
          <p:nvPr/>
        </p:nvGrpSpPr>
        <p:grpSpPr>
          <a:xfrm>
            <a:off x="2172114" y="4705836"/>
            <a:ext cx="835510" cy="2016215"/>
            <a:chOff x="4180792" y="3250274"/>
            <a:chExt cx="1270158" cy="3065088"/>
          </a:xfrm>
        </p:grpSpPr>
        <p:sp>
          <p:nvSpPr>
            <p:cNvPr id="645" name="Google Shape;645;p21"/>
            <p:cNvSpPr/>
            <p:nvPr/>
          </p:nvSpPr>
          <p:spPr>
            <a:xfrm>
              <a:off x="4237658" y="32798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B7B7B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21"/>
            <p:cNvSpPr/>
            <p:nvPr/>
          </p:nvSpPr>
          <p:spPr>
            <a:xfrm>
              <a:off x="4180792" y="32502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3F3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
                <a:t>	</a:t>
              </a:r>
              <a:endParaRPr b="0" i="0" sz="1400" u="none" cap="none" strike="noStrike">
                <a:solidFill>
                  <a:srgbClr val="000000"/>
                </a:solidFill>
                <a:latin typeface="Arial"/>
                <a:ea typeface="Arial"/>
                <a:cs typeface="Arial"/>
                <a:sym typeface="Arial"/>
              </a:endParaRPr>
            </a:p>
          </p:txBody>
        </p:sp>
        <p:sp>
          <p:nvSpPr>
            <p:cNvPr id="647" name="Google Shape;647;p21"/>
            <p:cNvSpPr/>
            <p:nvPr/>
          </p:nvSpPr>
          <p:spPr>
            <a:xfrm>
              <a:off x="4367024" y="46349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21"/>
            <p:cNvSpPr/>
            <p:nvPr/>
          </p:nvSpPr>
          <p:spPr>
            <a:xfrm>
              <a:off x="5117180" y="47888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21"/>
            <p:cNvSpPr/>
            <p:nvPr/>
          </p:nvSpPr>
          <p:spPr>
            <a:xfrm>
              <a:off x="4872316" y="37115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21"/>
            <p:cNvSpPr/>
            <p:nvPr/>
          </p:nvSpPr>
          <p:spPr>
            <a:xfrm>
              <a:off x="4319870" y="38200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0B53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51" name="Google Shape;651;p21"/>
          <p:cNvSpPr/>
          <p:nvPr/>
        </p:nvSpPr>
        <p:spPr>
          <a:xfrm flipH="1">
            <a:off x="6251" y="6328103"/>
            <a:ext cx="12186015" cy="530203"/>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21"/>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53" name="Google Shape;653;p2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1">
  <p:cSld name="CUSTOM_15_1">
    <p:spTree>
      <p:nvGrpSpPr>
        <p:cNvPr id="654" name="Shape 654"/>
        <p:cNvGrpSpPr/>
        <p:nvPr/>
      </p:nvGrpSpPr>
      <p:grpSpPr>
        <a:xfrm>
          <a:off x="0" y="0"/>
          <a:ext cx="0" cy="0"/>
          <a:chOff x="0" y="0"/>
          <a:chExt cx="0" cy="0"/>
        </a:xfrm>
      </p:grpSpPr>
      <p:sp>
        <p:nvSpPr>
          <p:cNvPr id="655" name="Google Shape;655;p22"/>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210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656" name="Google Shape;656;p22"/>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657" name="Google Shape;657;p22"/>
          <p:cNvGrpSpPr/>
          <p:nvPr/>
        </p:nvGrpSpPr>
        <p:grpSpPr>
          <a:xfrm>
            <a:off x="822425" y="5519027"/>
            <a:ext cx="2040352" cy="1338977"/>
            <a:chOff x="975725" y="5557227"/>
            <a:chExt cx="2040352" cy="1338977"/>
          </a:xfrm>
        </p:grpSpPr>
        <p:sp>
          <p:nvSpPr>
            <p:cNvPr id="658" name="Google Shape;658;p22"/>
            <p:cNvSpPr/>
            <p:nvPr/>
          </p:nvSpPr>
          <p:spPr>
            <a:xfrm>
              <a:off x="975725" y="6182246"/>
              <a:ext cx="1228662" cy="290564"/>
            </a:xfrm>
            <a:custGeom>
              <a:rect b="b" l="l" r="r" t="t"/>
              <a:pathLst>
                <a:path extrusionOk="0" h="498823" w="2109291">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59" name="Google Shape;659;p22"/>
            <p:cNvGrpSpPr/>
            <p:nvPr/>
          </p:nvGrpSpPr>
          <p:grpSpPr>
            <a:xfrm flipH="1">
              <a:off x="1071688" y="5557227"/>
              <a:ext cx="835252" cy="890789"/>
              <a:chOff x="-4259888" y="2290454"/>
              <a:chExt cx="4283344" cy="4568148"/>
            </a:xfrm>
          </p:grpSpPr>
          <p:sp>
            <p:nvSpPr>
              <p:cNvPr id="660" name="Google Shape;660;p22"/>
              <p:cNvSpPr/>
              <p:nvPr/>
            </p:nvSpPr>
            <p:spPr>
              <a:xfrm>
                <a:off x="-4117892" y="2882105"/>
                <a:ext cx="3976497" cy="3976497"/>
              </a:xfrm>
              <a:custGeom>
                <a:rect b="b" l="l" r="r" t="t"/>
                <a:pathLst>
                  <a:path extrusionOk="0" h="1600200" w="160020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22"/>
              <p:cNvSpPr/>
              <p:nvPr/>
            </p:nvSpPr>
            <p:spPr>
              <a:xfrm>
                <a:off x="-4259888" y="2479783"/>
                <a:ext cx="4260533" cy="710089"/>
              </a:xfrm>
              <a:custGeom>
                <a:rect b="b" l="l" r="r" t="t"/>
                <a:pathLst>
                  <a:path extrusionOk="0" h="285750" w="171450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22"/>
              <p:cNvSpPr/>
              <p:nvPr/>
            </p:nvSpPr>
            <p:spPr>
              <a:xfrm>
                <a:off x="-4259888" y="2290454"/>
                <a:ext cx="4260533" cy="710089"/>
              </a:xfrm>
              <a:custGeom>
                <a:rect b="b" l="l" r="r" t="t"/>
                <a:pathLst>
                  <a:path extrusionOk="0" h="285750" w="171450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22"/>
              <p:cNvSpPr/>
              <p:nvPr/>
            </p:nvSpPr>
            <p:spPr>
              <a:xfrm>
                <a:off x="-3722035" y="3185505"/>
                <a:ext cx="3330996" cy="2212255"/>
              </a:xfrm>
              <a:custGeom>
                <a:rect b="b" l="l" r="r" t="t"/>
                <a:pathLst>
                  <a:path extrusionOk="0" h="2212255" w="3330996">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22"/>
              <p:cNvSpPr/>
              <p:nvPr/>
            </p:nvSpPr>
            <p:spPr>
              <a:xfrm>
                <a:off x="-695859" y="3147167"/>
                <a:ext cx="719316" cy="2032509"/>
              </a:xfrm>
              <a:custGeom>
                <a:rect b="b" l="l" r="r" t="t"/>
                <a:pathLst>
                  <a:path extrusionOk="0" h="817911" w="289463">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5" name="Google Shape;665;p22"/>
              <p:cNvSpPr/>
              <p:nvPr/>
            </p:nvSpPr>
            <p:spPr>
              <a:xfrm>
                <a:off x="-3975657" y="2361691"/>
                <a:ext cx="3692462" cy="568071"/>
              </a:xfrm>
              <a:custGeom>
                <a:rect b="b" l="l" r="r" t="t"/>
                <a:pathLst>
                  <a:path extrusionOk="0" h="228600" w="148590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66" name="Google Shape;666;p22"/>
            <p:cNvSpPr/>
            <p:nvPr/>
          </p:nvSpPr>
          <p:spPr>
            <a:xfrm>
              <a:off x="1030321" y="6260169"/>
              <a:ext cx="1985756" cy="636035"/>
            </a:xfrm>
            <a:custGeom>
              <a:rect b="b" l="l" r="r" t="t"/>
              <a:pathLst>
                <a:path extrusionOk="0" h="1091906" w="3409023">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7" name="Google Shape;667;p22"/>
            <p:cNvSpPr/>
            <p:nvPr/>
          </p:nvSpPr>
          <p:spPr>
            <a:xfrm>
              <a:off x="1346500" y="6316554"/>
              <a:ext cx="642619" cy="172751"/>
            </a:xfrm>
            <a:custGeom>
              <a:rect b="b" l="l" r="r" t="t"/>
              <a:pathLst>
                <a:path extrusionOk="0" h="296568" w="1103208">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8" name="Google Shape;668;p22"/>
            <p:cNvSpPr/>
            <p:nvPr/>
          </p:nvSpPr>
          <p:spPr>
            <a:xfrm>
              <a:off x="1195792" y="6055316"/>
              <a:ext cx="1089775" cy="372089"/>
            </a:xfrm>
            <a:custGeom>
              <a:rect b="b" l="l" r="r" t="t"/>
              <a:pathLst>
                <a:path extrusionOk="0" h="638779" w="1870858">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9" name="Google Shape;669;p22"/>
            <p:cNvSpPr/>
            <p:nvPr/>
          </p:nvSpPr>
          <p:spPr>
            <a:xfrm>
              <a:off x="2269702" y="6452965"/>
              <a:ext cx="642619" cy="172751"/>
            </a:xfrm>
            <a:custGeom>
              <a:rect b="b" l="l" r="r" t="t"/>
              <a:pathLst>
                <a:path extrusionOk="0" h="296568" w="1103208">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22"/>
            <p:cNvSpPr/>
            <p:nvPr/>
          </p:nvSpPr>
          <p:spPr>
            <a:xfrm>
              <a:off x="2134328" y="6074531"/>
              <a:ext cx="642616" cy="539579"/>
            </a:xfrm>
            <a:custGeom>
              <a:rect b="b" l="l" r="r" t="t"/>
              <a:pathLst>
                <a:path extrusionOk="0" h="926316" w="1103204">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22"/>
            <p:cNvSpPr/>
            <p:nvPr/>
          </p:nvSpPr>
          <p:spPr>
            <a:xfrm>
              <a:off x="2173571" y="6083383"/>
              <a:ext cx="603273" cy="530664"/>
            </a:xfrm>
            <a:custGeom>
              <a:rect b="b" l="l" r="r" t="t"/>
              <a:pathLst>
                <a:path extrusionOk="0" h="911012" w="1035662">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2" name="Google Shape;672;p22"/>
            <p:cNvSpPr/>
            <p:nvPr/>
          </p:nvSpPr>
          <p:spPr>
            <a:xfrm>
              <a:off x="2172535" y="6074531"/>
              <a:ext cx="566009" cy="150007"/>
            </a:xfrm>
            <a:custGeom>
              <a:rect b="b" l="l" r="r" t="t"/>
              <a:pathLst>
                <a:path extrusionOk="0" h="257523" w="971689">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22"/>
            <p:cNvSpPr/>
            <p:nvPr/>
          </p:nvSpPr>
          <p:spPr>
            <a:xfrm>
              <a:off x="1694797" y="6616219"/>
              <a:ext cx="575270" cy="58591"/>
            </a:xfrm>
            <a:custGeom>
              <a:rect b="b" l="l" r="r" t="t"/>
              <a:pathLst>
                <a:path extrusionOk="0" h="100586" w="987588">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4" name="Google Shape;674;p22"/>
            <p:cNvGrpSpPr/>
            <p:nvPr/>
          </p:nvGrpSpPr>
          <p:grpSpPr>
            <a:xfrm rot="-568258">
              <a:off x="1768426" y="6089716"/>
              <a:ext cx="479762" cy="573137"/>
              <a:chOff x="12650622" y="-224128"/>
              <a:chExt cx="1467358" cy="1752944"/>
            </a:xfrm>
          </p:grpSpPr>
          <p:sp>
            <p:nvSpPr>
              <p:cNvPr id="675" name="Google Shape;675;p22"/>
              <p:cNvSpPr/>
              <p:nvPr/>
            </p:nvSpPr>
            <p:spPr>
              <a:xfrm>
                <a:off x="13571194" y="819966"/>
                <a:ext cx="332853" cy="431863"/>
              </a:xfrm>
              <a:custGeom>
                <a:rect b="b" l="l" r="r" t="t"/>
                <a:pathLst>
                  <a:path extrusionOk="0" h="431863" w="323945">
                    <a:moveTo>
                      <a:pt x="0" y="431863"/>
                    </a:moveTo>
                    <a:lnTo>
                      <a:pt x="323945" y="0"/>
                    </a:lnTo>
                    <a:cubicBezTo>
                      <a:pt x="320135" y="102870"/>
                      <a:pt x="283940" y="194215"/>
                      <a:pt x="235172" y="278606"/>
                    </a:cubicBez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22"/>
              <p:cNvSpPr/>
              <p:nvPr/>
            </p:nvSpPr>
            <p:spPr>
              <a:xfrm>
                <a:off x="13532073" y="-140916"/>
                <a:ext cx="585906" cy="902398"/>
              </a:xfrm>
              <a:custGeom>
                <a:rect b="b" l="l" r="r" t="t"/>
                <a:pathLst>
                  <a:path extrusionOk="0" h="902398" w="570225">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7" name="Google Shape;677;p22"/>
              <p:cNvSpPr/>
              <p:nvPr/>
            </p:nvSpPr>
            <p:spPr>
              <a:xfrm>
                <a:off x="12650622" y="496021"/>
                <a:ext cx="1254098" cy="1032795"/>
              </a:xfrm>
              <a:custGeom>
                <a:rect b="b" l="l" r="r" t="t"/>
                <a:pathLst>
                  <a:path extrusionOk="0" h="1032795" w="1220533">
                    <a:moveTo>
                      <a:pt x="0" y="887254"/>
                    </a:moveTo>
                    <a:lnTo>
                      <a:pt x="525780" y="0"/>
                    </a:lnTo>
                    <a:lnTo>
                      <a:pt x="1220533" y="323945"/>
                    </a:lnTo>
                    <a:lnTo>
                      <a:pt x="816864" y="1032795"/>
                    </a:lnTo>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8" name="Google Shape;678;p22"/>
              <p:cNvSpPr/>
              <p:nvPr/>
            </p:nvSpPr>
            <p:spPr>
              <a:xfrm>
                <a:off x="12786560" y="647373"/>
                <a:ext cx="948550" cy="804291"/>
              </a:xfrm>
              <a:custGeom>
                <a:rect b="b" l="l" r="r" t="t"/>
                <a:pathLst>
                  <a:path extrusionOk="0" h="804291" w="923163">
                    <a:moveTo>
                      <a:pt x="0" y="747331"/>
                    </a:moveTo>
                    <a:lnTo>
                      <a:pt x="440150" y="0"/>
                    </a:lnTo>
                    <a:lnTo>
                      <a:pt x="923163" y="225171"/>
                    </a:lnTo>
                    <a:lnTo>
                      <a:pt x="592074" y="804291"/>
                    </a:ln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9" name="Google Shape;679;p22"/>
              <p:cNvSpPr/>
              <p:nvPr/>
            </p:nvSpPr>
            <p:spPr>
              <a:xfrm>
                <a:off x="13238484" y="647373"/>
                <a:ext cx="496295" cy="297262"/>
              </a:xfrm>
              <a:custGeom>
                <a:rect b="b" l="l" r="r" t="t"/>
                <a:pathLst>
                  <a:path extrusionOk="0" h="297262" w="483012">
                    <a:moveTo>
                      <a:pt x="0" y="0"/>
                    </a:moveTo>
                    <a:cubicBezTo>
                      <a:pt x="137541" y="277463"/>
                      <a:pt x="295370" y="379571"/>
                      <a:pt x="483013" y="225171"/>
                    </a:cubicBezTo>
                    <a:lnTo>
                      <a:pt x="0" y="0"/>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0" name="Google Shape;680;p22"/>
              <p:cNvSpPr/>
              <p:nvPr/>
            </p:nvSpPr>
            <p:spPr>
              <a:xfrm>
                <a:off x="13399264" y="-224128"/>
                <a:ext cx="713523" cy="979895"/>
              </a:xfrm>
              <a:custGeom>
                <a:rect b="b" l="l" r="r" t="t"/>
                <a:pathLst>
                  <a:path extrusionOk="0" h="979895" w="694426">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81" name="Google Shape;681;p22"/>
          <p:cNvSpPr/>
          <p:nvPr/>
        </p:nvSpPr>
        <p:spPr>
          <a:xfrm>
            <a:off x="272839" y="1379068"/>
            <a:ext cx="1686804" cy="5489817"/>
          </a:xfrm>
          <a:custGeom>
            <a:rect b="b" l="l" r="r" t="t"/>
            <a:pathLst>
              <a:path extrusionOk="0" h="5489817" w="1686804">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2" name="Google Shape;682;p22"/>
          <p:cNvSpPr/>
          <p:nvPr/>
        </p:nvSpPr>
        <p:spPr>
          <a:xfrm>
            <a:off x="1658478" y="1379287"/>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3" name="Google Shape;683;p22"/>
          <p:cNvSpPr/>
          <p:nvPr/>
        </p:nvSpPr>
        <p:spPr>
          <a:xfrm>
            <a:off x="1070708" y="0"/>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4" name="Google Shape;684;p22"/>
          <p:cNvSpPr/>
          <p:nvPr/>
        </p:nvSpPr>
        <p:spPr>
          <a:xfrm>
            <a:off x="10890" y="507556"/>
            <a:ext cx="4138029" cy="2301934"/>
          </a:xfrm>
          <a:custGeom>
            <a:rect b="b" l="l" r="r" t="t"/>
            <a:pathLst>
              <a:path extrusionOk="0" h="2301934" w="4138029">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5" name="Google Shape;685;p22"/>
          <p:cNvSpPr/>
          <p:nvPr/>
        </p:nvSpPr>
        <p:spPr>
          <a:xfrm>
            <a:off x="67480" y="1215354"/>
            <a:ext cx="2595365" cy="1595000"/>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6" name="Google Shape;686;p2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bg>
      <p:bgPr>
        <a:solidFill>
          <a:schemeClr val="lt2"/>
        </a:solidFill>
      </p:bgPr>
    </p:bg>
    <p:spTree>
      <p:nvGrpSpPr>
        <p:cNvPr id="687" name="Shape 687"/>
        <p:cNvGrpSpPr/>
        <p:nvPr/>
      </p:nvGrpSpPr>
      <p:grpSpPr>
        <a:xfrm>
          <a:off x="0" y="0"/>
          <a:ext cx="0" cy="0"/>
          <a:chOff x="0" y="0"/>
          <a:chExt cx="0" cy="0"/>
        </a:xfrm>
      </p:grpSpPr>
      <p:sp>
        <p:nvSpPr>
          <p:cNvPr id="688" name="Google Shape;688;p23"/>
          <p:cNvSpPr/>
          <p:nvPr/>
        </p:nvSpPr>
        <p:spPr>
          <a:xfrm>
            <a:off x="9617974" y="3765150"/>
            <a:ext cx="2574109" cy="506599"/>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23"/>
          <p:cNvSpPr/>
          <p:nvPr/>
        </p:nvSpPr>
        <p:spPr>
          <a:xfrm>
            <a:off x="9035309" y="4271749"/>
            <a:ext cx="582665" cy="81665"/>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23"/>
          <p:cNvSpPr/>
          <p:nvPr/>
        </p:nvSpPr>
        <p:spPr>
          <a:xfrm>
            <a:off x="0" y="1955305"/>
            <a:ext cx="12192000" cy="2450425"/>
          </a:xfrm>
          <a:custGeom>
            <a:rect b="b" l="l" r="r" t="t"/>
            <a:pathLst>
              <a:path extrusionOk="0" h="2450425" w="12192000">
                <a:moveTo>
                  <a:pt x="10320120" y="0"/>
                </a:moveTo>
                <a:cubicBezTo>
                  <a:pt x="10624729" y="0"/>
                  <a:pt x="10874951" y="232315"/>
                  <a:pt x="10903526" y="529400"/>
                </a:cubicBezTo>
                <a:cubicBezTo>
                  <a:pt x="10971534" y="483299"/>
                  <a:pt x="11053735" y="456343"/>
                  <a:pt x="11142127" y="456343"/>
                </a:cubicBezTo>
                <a:cubicBezTo>
                  <a:pt x="11351772" y="456343"/>
                  <a:pt x="11526080" y="607695"/>
                  <a:pt x="11561703" y="807149"/>
                </a:cubicBezTo>
                <a:cubicBezTo>
                  <a:pt x="11577229" y="806005"/>
                  <a:pt x="11592850" y="805339"/>
                  <a:pt x="11608662" y="805339"/>
                </a:cubicBezTo>
                <a:cubicBezTo>
                  <a:pt x="11846025" y="805339"/>
                  <a:pt x="12050907" y="944309"/>
                  <a:pt x="12146443" y="1145381"/>
                </a:cubicBezTo>
                <a:lnTo>
                  <a:pt x="12192000" y="1130542"/>
                </a:lnTo>
                <a:lnTo>
                  <a:pt x="12192000" y="1921112"/>
                </a:lnTo>
                <a:lnTo>
                  <a:pt x="12156587" y="1910358"/>
                </a:lnTo>
                <a:cubicBezTo>
                  <a:pt x="12107628" y="1890117"/>
                  <a:pt x="12063385" y="1860804"/>
                  <a:pt x="12025952" y="1824514"/>
                </a:cubicBezTo>
                <a:cubicBezTo>
                  <a:pt x="11918510" y="1930241"/>
                  <a:pt x="11771158" y="1995487"/>
                  <a:pt x="11608566" y="1995487"/>
                </a:cubicBezTo>
                <a:cubicBezTo>
                  <a:pt x="11438545" y="1995487"/>
                  <a:pt x="11285097" y="1924241"/>
                  <a:pt x="11176703" y="1809845"/>
                </a:cubicBezTo>
                <a:cubicBezTo>
                  <a:pt x="11066975" y="2031206"/>
                  <a:pt x="10838756" y="2183416"/>
                  <a:pt x="10575009" y="2183416"/>
                </a:cubicBezTo>
                <a:cubicBezTo>
                  <a:pt x="10332121" y="2183416"/>
                  <a:pt x="10119428" y="2054352"/>
                  <a:pt x="10001604" y="1861090"/>
                </a:cubicBezTo>
                <a:cubicBezTo>
                  <a:pt x="9970647" y="1867091"/>
                  <a:pt x="9938644" y="1870234"/>
                  <a:pt x="9905877" y="1870234"/>
                </a:cubicBezTo>
                <a:cubicBezTo>
                  <a:pt x="9901782" y="1870234"/>
                  <a:pt x="9897686" y="1870139"/>
                  <a:pt x="9893590" y="1870043"/>
                </a:cubicBezTo>
                <a:cubicBezTo>
                  <a:pt x="9880731" y="2054471"/>
                  <a:pt x="9779878" y="2214640"/>
                  <a:pt x="9632725" y="2308831"/>
                </a:cubicBezTo>
                <a:lnTo>
                  <a:pt x="9617974" y="2316444"/>
                </a:lnTo>
                <a:lnTo>
                  <a:pt x="9035309" y="2316444"/>
                </a:lnTo>
                <a:lnTo>
                  <a:pt x="9023338" y="2310328"/>
                </a:lnTo>
                <a:cubicBezTo>
                  <a:pt x="8877003" y="2217672"/>
                  <a:pt x="8775927" y="2059996"/>
                  <a:pt x="8760687" y="1877949"/>
                </a:cubicBezTo>
                <a:cubicBezTo>
                  <a:pt x="8749638" y="1878711"/>
                  <a:pt x="8738589" y="1879092"/>
                  <a:pt x="8727349" y="1879092"/>
                </a:cubicBezTo>
                <a:cubicBezTo>
                  <a:pt x="8684106" y="1879092"/>
                  <a:pt x="8642196" y="1873377"/>
                  <a:pt x="8602381" y="1862614"/>
                </a:cubicBezTo>
                <a:cubicBezTo>
                  <a:pt x="8540945" y="2058829"/>
                  <a:pt x="8357684" y="2201228"/>
                  <a:pt x="8141180" y="2201228"/>
                </a:cubicBezTo>
                <a:cubicBezTo>
                  <a:pt x="7922010" y="2201228"/>
                  <a:pt x="7736940" y="2055304"/>
                  <a:pt x="7677789" y="1855279"/>
                </a:cubicBezTo>
                <a:cubicBezTo>
                  <a:pt x="7611210" y="1893189"/>
                  <a:pt x="7534247" y="1914906"/>
                  <a:pt x="7452142" y="1914906"/>
                </a:cubicBezTo>
                <a:cubicBezTo>
                  <a:pt x="7312600" y="1914906"/>
                  <a:pt x="7187728" y="1852232"/>
                  <a:pt x="7104003" y="1753552"/>
                </a:cubicBezTo>
                <a:cubicBezTo>
                  <a:pt x="7084382" y="1797082"/>
                  <a:pt x="7058664" y="1837373"/>
                  <a:pt x="7027994" y="1873282"/>
                </a:cubicBezTo>
                <a:cubicBezTo>
                  <a:pt x="7002466" y="2058543"/>
                  <a:pt x="6843590" y="2201228"/>
                  <a:pt x="6651280" y="2201228"/>
                </a:cubicBezTo>
                <a:cubicBezTo>
                  <a:pt x="6574794" y="2201228"/>
                  <a:pt x="6503642" y="2178653"/>
                  <a:pt x="6444016" y="2139791"/>
                </a:cubicBezTo>
                <a:lnTo>
                  <a:pt x="6444016" y="1492536"/>
                </a:lnTo>
                <a:lnTo>
                  <a:pt x="6393977" y="1497580"/>
                </a:lnTo>
                <a:cubicBezTo>
                  <a:pt x="6364298" y="1497580"/>
                  <a:pt x="6335323" y="1494573"/>
                  <a:pt x="6307336" y="1488846"/>
                </a:cubicBezTo>
                <a:lnTo>
                  <a:pt x="6281452" y="1480811"/>
                </a:lnTo>
                <a:lnTo>
                  <a:pt x="6281452" y="2192107"/>
                </a:lnTo>
                <a:cubicBezTo>
                  <a:pt x="6221826" y="2230969"/>
                  <a:pt x="6150674" y="2253544"/>
                  <a:pt x="6074188" y="2253544"/>
                </a:cubicBezTo>
                <a:cubicBezTo>
                  <a:pt x="5881879" y="2253544"/>
                  <a:pt x="5723002" y="2110859"/>
                  <a:pt x="5697474" y="1925598"/>
                </a:cubicBezTo>
                <a:cubicBezTo>
                  <a:pt x="5666804" y="1889689"/>
                  <a:pt x="5641087" y="1849398"/>
                  <a:pt x="5621465" y="1805868"/>
                </a:cubicBezTo>
                <a:cubicBezTo>
                  <a:pt x="5537740" y="1904548"/>
                  <a:pt x="5412868" y="1967222"/>
                  <a:pt x="5273327" y="1967222"/>
                </a:cubicBezTo>
                <a:cubicBezTo>
                  <a:pt x="5191221" y="1967222"/>
                  <a:pt x="5114259" y="1945505"/>
                  <a:pt x="5047679" y="1907595"/>
                </a:cubicBezTo>
                <a:cubicBezTo>
                  <a:pt x="4988528" y="2107620"/>
                  <a:pt x="4803458" y="2253544"/>
                  <a:pt x="4584288" y="2253544"/>
                </a:cubicBezTo>
                <a:cubicBezTo>
                  <a:pt x="4367784" y="2253544"/>
                  <a:pt x="4184523" y="2111145"/>
                  <a:pt x="4123087" y="1914930"/>
                </a:cubicBezTo>
                <a:cubicBezTo>
                  <a:pt x="4083272" y="1925693"/>
                  <a:pt x="4041362" y="1931408"/>
                  <a:pt x="3998119" y="1931408"/>
                </a:cubicBezTo>
                <a:cubicBezTo>
                  <a:pt x="3986879" y="1931408"/>
                  <a:pt x="3975830" y="1931027"/>
                  <a:pt x="3964781" y="1930265"/>
                </a:cubicBezTo>
                <a:cubicBezTo>
                  <a:pt x="3940397" y="2221540"/>
                  <a:pt x="3696272" y="2450425"/>
                  <a:pt x="3398615" y="2450425"/>
                </a:cubicBezTo>
                <a:cubicBezTo>
                  <a:pt x="3098292" y="2450425"/>
                  <a:pt x="2852452" y="2217444"/>
                  <a:pt x="2831878" y="1922359"/>
                </a:cubicBezTo>
                <a:cubicBezTo>
                  <a:pt x="2827782" y="1922455"/>
                  <a:pt x="2823686" y="1922550"/>
                  <a:pt x="2819591" y="1922550"/>
                </a:cubicBezTo>
                <a:cubicBezTo>
                  <a:pt x="2786824" y="1922550"/>
                  <a:pt x="2754821" y="1919407"/>
                  <a:pt x="2723864" y="1913406"/>
                </a:cubicBezTo>
                <a:cubicBezTo>
                  <a:pt x="2606040" y="2106668"/>
                  <a:pt x="2393347" y="2235732"/>
                  <a:pt x="2150459" y="2235732"/>
                </a:cubicBezTo>
                <a:cubicBezTo>
                  <a:pt x="1886712" y="2235732"/>
                  <a:pt x="1658493" y="2083522"/>
                  <a:pt x="1548765" y="1862161"/>
                </a:cubicBezTo>
                <a:cubicBezTo>
                  <a:pt x="1440371" y="1976557"/>
                  <a:pt x="1286923" y="2047803"/>
                  <a:pt x="1116902" y="2047803"/>
                </a:cubicBezTo>
                <a:cubicBezTo>
                  <a:pt x="954310" y="2047803"/>
                  <a:pt x="806958" y="1982557"/>
                  <a:pt x="699516" y="1876830"/>
                </a:cubicBezTo>
                <a:cubicBezTo>
                  <a:pt x="624650" y="1949410"/>
                  <a:pt x="522542" y="1994083"/>
                  <a:pt x="409956" y="1994083"/>
                </a:cubicBezTo>
                <a:cubicBezTo>
                  <a:pt x="225076" y="1994083"/>
                  <a:pt x="68390" y="1873496"/>
                  <a:pt x="14192" y="1706618"/>
                </a:cubicBezTo>
                <a:cubicBezTo>
                  <a:pt x="9620" y="1710809"/>
                  <a:pt x="4953" y="1714809"/>
                  <a:pt x="0" y="1718619"/>
                </a:cubicBezTo>
                <a:lnTo>
                  <a:pt x="0" y="721352"/>
                </a:lnTo>
                <a:cubicBezTo>
                  <a:pt x="205073" y="758023"/>
                  <a:pt x="360712" y="937284"/>
                  <a:pt x="360712" y="1152930"/>
                </a:cubicBezTo>
                <a:cubicBezTo>
                  <a:pt x="360712" y="1156930"/>
                  <a:pt x="360617" y="1160835"/>
                  <a:pt x="360521" y="1164836"/>
                </a:cubicBezTo>
                <a:cubicBezTo>
                  <a:pt x="376714" y="1162931"/>
                  <a:pt x="393192" y="1161883"/>
                  <a:pt x="409861" y="1161883"/>
                </a:cubicBezTo>
                <a:cubicBezTo>
                  <a:pt x="470059" y="1161883"/>
                  <a:pt x="527304" y="1174742"/>
                  <a:pt x="579025" y="1197697"/>
                </a:cubicBezTo>
                <a:cubicBezTo>
                  <a:pt x="674561" y="996625"/>
                  <a:pt x="879443" y="857655"/>
                  <a:pt x="1116806" y="857655"/>
                </a:cubicBezTo>
                <a:cubicBezTo>
                  <a:pt x="1132618" y="857655"/>
                  <a:pt x="1148239" y="858321"/>
                  <a:pt x="1163765" y="859465"/>
                </a:cubicBezTo>
                <a:cubicBezTo>
                  <a:pt x="1199388" y="660011"/>
                  <a:pt x="1373696" y="508659"/>
                  <a:pt x="1583341" y="508659"/>
                </a:cubicBezTo>
                <a:cubicBezTo>
                  <a:pt x="1671733" y="508659"/>
                  <a:pt x="1753934" y="535615"/>
                  <a:pt x="1821942" y="581716"/>
                </a:cubicBezTo>
                <a:cubicBezTo>
                  <a:pt x="1850517" y="284631"/>
                  <a:pt x="2100739" y="52316"/>
                  <a:pt x="2405348" y="52316"/>
                </a:cubicBezTo>
                <a:cubicBezTo>
                  <a:pt x="2729008" y="52316"/>
                  <a:pt x="2991422" y="314730"/>
                  <a:pt x="2991422" y="638484"/>
                </a:cubicBezTo>
                <a:cubicBezTo>
                  <a:pt x="2991422" y="741926"/>
                  <a:pt x="2964561" y="839081"/>
                  <a:pt x="2917508" y="923472"/>
                </a:cubicBezTo>
                <a:cubicBezTo>
                  <a:pt x="3117437" y="962906"/>
                  <a:pt x="3274886" y="1120354"/>
                  <a:pt x="3314224" y="1320284"/>
                </a:cubicBezTo>
                <a:cubicBezTo>
                  <a:pt x="3341751" y="1316188"/>
                  <a:pt x="3369850" y="1314093"/>
                  <a:pt x="3398520" y="1314093"/>
                </a:cubicBezTo>
                <a:cubicBezTo>
                  <a:pt x="3445574" y="1314093"/>
                  <a:pt x="3491294" y="1319903"/>
                  <a:pt x="3535109" y="1330666"/>
                </a:cubicBezTo>
                <a:cubicBezTo>
                  <a:pt x="3589115" y="1125402"/>
                  <a:pt x="3775901" y="974050"/>
                  <a:pt x="3998119" y="974050"/>
                </a:cubicBezTo>
                <a:cubicBezTo>
                  <a:pt x="4211003" y="974050"/>
                  <a:pt x="4391406" y="1113020"/>
                  <a:pt x="4453605" y="1305139"/>
                </a:cubicBezTo>
                <a:cubicBezTo>
                  <a:pt x="4495134" y="1293519"/>
                  <a:pt x="4538949" y="1287232"/>
                  <a:pt x="4584193" y="1287232"/>
                </a:cubicBezTo>
                <a:cubicBezTo>
                  <a:pt x="4678966" y="1287232"/>
                  <a:pt x="4767263" y="1314474"/>
                  <a:pt x="4841843" y="1361623"/>
                </a:cubicBezTo>
                <a:cubicBezTo>
                  <a:pt x="4903661" y="1182934"/>
                  <a:pt x="5073492" y="1054536"/>
                  <a:pt x="5273231" y="1054536"/>
                </a:cubicBezTo>
                <a:cubicBezTo>
                  <a:pt x="5448967" y="1054536"/>
                  <a:pt x="5601558" y="1153977"/>
                  <a:pt x="5677758" y="1299615"/>
                </a:cubicBezTo>
                <a:cubicBezTo>
                  <a:pt x="5736836" y="1221034"/>
                  <a:pt x="5818525" y="1160347"/>
                  <a:pt x="5913139" y="1127281"/>
                </a:cubicBezTo>
                <a:lnTo>
                  <a:pt x="5968744" y="1114024"/>
                </a:lnTo>
                <a:lnTo>
                  <a:pt x="5964072" y="1067675"/>
                </a:lnTo>
                <a:cubicBezTo>
                  <a:pt x="5964072" y="830245"/>
                  <a:pt x="6156547" y="637770"/>
                  <a:pt x="6393977" y="637770"/>
                </a:cubicBezTo>
                <a:cubicBezTo>
                  <a:pt x="6631407" y="637770"/>
                  <a:pt x="6823882" y="830245"/>
                  <a:pt x="6823882" y="1067675"/>
                </a:cubicBezTo>
                <a:lnTo>
                  <a:pt x="6822662" y="1079780"/>
                </a:lnTo>
                <a:lnTo>
                  <a:pt x="6902276" y="1116878"/>
                </a:lnTo>
                <a:cubicBezTo>
                  <a:pt x="6958890" y="1150477"/>
                  <a:pt x="7008325" y="1194912"/>
                  <a:pt x="7047710" y="1247299"/>
                </a:cubicBezTo>
                <a:cubicBezTo>
                  <a:pt x="7123910" y="1101661"/>
                  <a:pt x="7276501" y="1002220"/>
                  <a:pt x="7452237" y="1002220"/>
                </a:cubicBezTo>
                <a:cubicBezTo>
                  <a:pt x="7651976" y="1002220"/>
                  <a:pt x="7821807" y="1130618"/>
                  <a:pt x="7883625" y="1309307"/>
                </a:cubicBezTo>
                <a:cubicBezTo>
                  <a:pt x="7958205" y="1262158"/>
                  <a:pt x="8046502" y="1234916"/>
                  <a:pt x="8141276" y="1234916"/>
                </a:cubicBezTo>
                <a:cubicBezTo>
                  <a:pt x="8186520" y="1234916"/>
                  <a:pt x="8230335" y="1241203"/>
                  <a:pt x="8271863" y="1252823"/>
                </a:cubicBezTo>
                <a:cubicBezTo>
                  <a:pt x="8334062" y="1060704"/>
                  <a:pt x="8514465" y="921734"/>
                  <a:pt x="8727349" y="921734"/>
                </a:cubicBezTo>
                <a:cubicBezTo>
                  <a:pt x="8949567" y="921734"/>
                  <a:pt x="9136353" y="1073086"/>
                  <a:pt x="9190359" y="1278350"/>
                </a:cubicBezTo>
                <a:cubicBezTo>
                  <a:pt x="9234174" y="1267587"/>
                  <a:pt x="9279894" y="1261777"/>
                  <a:pt x="9326948" y="1261777"/>
                </a:cubicBezTo>
                <a:cubicBezTo>
                  <a:pt x="9355618" y="1261777"/>
                  <a:pt x="9383717" y="1263872"/>
                  <a:pt x="9411244" y="1267968"/>
                </a:cubicBezTo>
                <a:cubicBezTo>
                  <a:pt x="9450582" y="1068038"/>
                  <a:pt x="9608031" y="910590"/>
                  <a:pt x="9807960" y="871156"/>
                </a:cubicBezTo>
                <a:cubicBezTo>
                  <a:pt x="9760907" y="786765"/>
                  <a:pt x="9734046" y="689610"/>
                  <a:pt x="9734046" y="586168"/>
                </a:cubicBezTo>
                <a:cubicBezTo>
                  <a:pt x="9734046" y="262414"/>
                  <a:pt x="9996460" y="0"/>
                  <a:pt x="10320120" y="0"/>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23"/>
          <p:cNvSpPr/>
          <p:nvPr/>
        </p:nvSpPr>
        <p:spPr>
          <a:xfrm>
            <a:off x="0"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23"/>
          <p:cNvSpPr/>
          <p:nvPr/>
        </p:nvSpPr>
        <p:spPr>
          <a:xfrm>
            <a:off x="0"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23"/>
          <p:cNvSpPr/>
          <p:nvPr/>
        </p:nvSpPr>
        <p:spPr>
          <a:xfrm>
            <a:off x="0"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23"/>
          <p:cNvSpPr/>
          <p:nvPr/>
        </p:nvSpPr>
        <p:spPr>
          <a:xfrm>
            <a:off x="0"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23"/>
          <p:cNvSpPr/>
          <p:nvPr/>
        </p:nvSpPr>
        <p:spPr>
          <a:xfrm>
            <a:off x="0" y="4104754"/>
            <a:ext cx="12186015" cy="2750673"/>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23"/>
          <p:cNvSpPr/>
          <p:nvPr/>
        </p:nvSpPr>
        <p:spPr>
          <a:xfrm>
            <a:off x="0" y="4614531"/>
            <a:ext cx="12186015" cy="2244932"/>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23"/>
          <p:cNvSpPr/>
          <p:nvPr/>
        </p:nvSpPr>
        <p:spPr>
          <a:xfrm>
            <a:off x="0" y="5281684"/>
            <a:ext cx="12186015" cy="1574789"/>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23"/>
          <p:cNvSpPr/>
          <p:nvPr/>
        </p:nvSpPr>
        <p:spPr>
          <a:xfrm>
            <a:off x="0" y="5944888"/>
            <a:ext cx="12186015" cy="912226"/>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23"/>
          <p:cNvSpPr/>
          <p:nvPr/>
        </p:nvSpPr>
        <p:spPr>
          <a:xfrm>
            <a:off x="9714614" y="4475103"/>
            <a:ext cx="2477400" cy="265800"/>
          </a:xfrm>
          <a:prstGeom prst="ellipse">
            <a:avLst/>
          </a:prstGeom>
          <a:solidFill>
            <a:srgbClr val="F9BC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700" name="Google Shape;700;p23"/>
          <p:cNvGrpSpPr/>
          <p:nvPr/>
        </p:nvGrpSpPr>
        <p:grpSpPr>
          <a:xfrm>
            <a:off x="9656394" y="2956735"/>
            <a:ext cx="1738239" cy="1743417"/>
            <a:chOff x="4067175" y="-2019300"/>
            <a:chExt cx="4220050" cy="4232623"/>
          </a:xfrm>
        </p:grpSpPr>
        <p:sp>
          <p:nvSpPr>
            <p:cNvPr id="701" name="Google Shape;701;p23"/>
            <p:cNvSpPr/>
            <p:nvPr/>
          </p:nvSpPr>
          <p:spPr>
            <a:xfrm>
              <a:off x="5501258" y="-2019300"/>
              <a:ext cx="1351883" cy="989266"/>
            </a:xfrm>
            <a:custGeom>
              <a:rect b="b" l="l" r="r" t="t"/>
              <a:pathLst>
                <a:path extrusionOk="0" h="989266" w="1351883">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23"/>
            <p:cNvSpPr/>
            <p:nvPr/>
          </p:nvSpPr>
          <p:spPr>
            <a:xfrm>
              <a:off x="5602605" y="-819151"/>
              <a:ext cx="1149191" cy="2916745"/>
            </a:xfrm>
            <a:custGeom>
              <a:rect b="b" l="l" r="r" t="t"/>
              <a:pathLst>
                <a:path extrusionOk="0" h="2916745" w="1149191">
                  <a:moveTo>
                    <a:pt x="1149191" y="2916746"/>
                  </a:moveTo>
                  <a:lnTo>
                    <a:pt x="1149191" y="0"/>
                  </a:lnTo>
                  <a:lnTo>
                    <a:pt x="0" y="0"/>
                  </a:lnTo>
                  <a:lnTo>
                    <a:pt x="0" y="2916746"/>
                  </a:lnTo>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23"/>
            <p:cNvSpPr/>
            <p:nvPr/>
          </p:nvSpPr>
          <p:spPr>
            <a:xfrm>
              <a:off x="5377148" y="-1437418"/>
              <a:ext cx="1600104" cy="741807"/>
            </a:xfrm>
            <a:custGeom>
              <a:rect b="b" l="l" r="r" t="t"/>
              <a:pathLst>
                <a:path extrusionOk="0" h="741807" w="1600104">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23"/>
            <p:cNvSpPr/>
            <p:nvPr/>
          </p:nvSpPr>
          <p:spPr>
            <a:xfrm>
              <a:off x="5377148" y="-1437418"/>
              <a:ext cx="1600104" cy="741807"/>
            </a:xfrm>
            <a:custGeom>
              <a:rect b="b" l="l" r="r" t="t"/>
              <a:pathLst>
                <a:path extrusionOk="0" h="741807" w="1600104">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23"/>
            <p:cNvSpPr/>
            <p:nvPr/>
          </p:nvSpPr>
          <p:spPr>
            <a:xfrm>
              <a:off x="4067175" y="-165070"/>
              <a:ext cx="1032700" cy="478726"/>
            </a:xfrm>
            <a:custGeom>
              <a:rect b="b" l="l" r="r" t="t"/>
              <a:pathLst>
                <a:path extrusionOk="0" h="478726" w="103270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23"/>
            <p:cNvSpPr/>
            <p:nvPr/>
          </p:nvSpPr>
          <p:spPr>
            <a:xfrm>
              <a:off x="4203192" y="252982"/>
              <a:ext cx="741711" cy="1882425"/>
            </a:xfrm>
            <a:custGeom>
              <a:rect b="b" l="l" r="r" t="t"/>
              <a:pathLst>
                <a:path extrusionOk="0" h="1882425" w="741711">
                  <a:moveTo>
                    <a:pt x="741712" y="1882426"/>
                  </a:moveTo>
                  <a:lnTo>
                    <a:pt x="741712" y="0"/>
                  </a:lnTo>
                  <a:lnTo>
                    <a:pt x="0" y="0"/>
                  </a:lnTo>
                  <a:lnTo>
                    <a:pt x="0" y="1882426"/>
                  </a:lnTo>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23"/>
            <p:cNvSpPr/>
            <p:nvPr/>
          </p:nvSpPr>
          <p:spPr>
            <a:xfrm>
              <a:off x="4067175" y="-165070"/>
              <a:ext cx="1032700" cy="478726"/>
            </a:xfrm>
            <a:custGeom>
              <a:rect b="b" l="l" r="r" t="t"/>
              <a:pathLst>
                <a:path extrusionOk="0" h="478726" w="103270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23"/>
            <p:cNvSpPr/>
            <p:nvPr/>
          </p:nvSpPr>
          <p:spPr>
            <a:xfrm>
              <a:off x="7254525" y="-165070"/>
              <a:ext cx="1032700" cy="478726"/>
            </a:xfrm>
            <a:custGeom>
              <a:rect b="b" l="l" r="r" t="t"/>
              <a:pathLst>
                <a:path extrusionOk="0" h="478726" w="103270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23"/>
            <p:cNvSpPr/>
            <p:nvPr/>
          </p:nvSpPr>
          <p:spPr>
            <a:xfrm>
              <a:off x="7399972" y="291082"/>
              <a:ext cx="741711" cy="1882425"/>
            </a:xfrm>
            <a:custGeom>
              <a:rect b="b" l="l" r="r" t="t"/>
              <a:pathLst>
                <a:path extrusionOk="0" h="1882425" w="741711">
                  <a:moveTo>
                    <a:pt x="741712" y="1882426"/>
                  </a:moveTo>
                  <a:lnTo>
                    <a:pt x="741712" y="0"/>
                  </a:lnTo>
                  <a:lnTo>
                    <a:pt x="0" y="0"/>
                  </a:lnTo>
                  <a:lnTo>
                    <a:pt x="0" y="1882426"/>
                  </a:lnTo>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23"/>
            <p:cNvSpPr/>
            <p:nvPr/>
          </p:nvSpPr>
          <p:spPr>
            <a:xfrm>
              <a:off x="7254525" y="-165070"/>
              <a:ext cx="1032700" cy="478726"/>
            </a:xfrm>
            <a:custGeom>
              <a:rect b="b" l="l" r="r" t="t"/>
              <a:pathLst>
                <a:path extrusionOk="0" h="478726" w="103270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23"/>
            <p:cNvSpPr/>
            <p:nvPr/>
          </p:nvSpPr>
          <p:spPr>
            <a:xfrm>
              <a:off x="4935377" y="520921"/>
              <a:ext cx="2512795" cy="1692402"/>
            </a:xfrm>
            <a:custGeom>
              <a:rect b="b" l="l" r="r" t="t"/>
              <a:pathLst>
                <a:path extrusionOk="0" h="1692402" w="2445543">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23"/>
            <p:cNvSpPr/>
            <p:nvPr/>
          </p:nvSpPr>
          <p:spPr>
            <a:xfrm>
              <a:off x="5742602" y="982979"/>
              <a:ext cx="897070" cy="1230344"/>
            </a:xfrm>
            <a:custGeom>
              <a:rect b="b" l="l" r="r" t="t"/>
              <a:pathLst>
                <a:path extrusionOk="0" h="1230344" w="873061">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23"/>
            <p:cNvSpPr/>
            <p:nvPr/>
          </p:nvSpPr>
          <p:spPr>
            <a:xfrm>
              <a:off x="5872770" y="1161477"/>
              <a:ext cx="636738" cy="873251"/>
            </a:xfrm>
            <a:custGeom>
              <a:rect b="b" l="l" r="r" t="t"/>
              <a:pathLst>
                <a:path extrusionOk="0" h="873251" w="619696">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4" name="Google Shape;714;p23"/>
          <p:cNvGrpSpPr/>
          <p:nvPr/>
        </p:nvGrpSpPr>
        <p:grpSpPr>
          <a:xfrm>
            <a:off x="11108556" y="4011794"/>
            <a:ext cx="647105" cy="773048"/>
            <a:chOff x="12650622" y="-224128"/>
            <a:chExt cx="1467358" cy="1752944"/>
          </a:xfrm>
        </p:grpSpPr>
        <p:sp>
          <p:nvSpPr>
            <p:cNvPr id="715" name="Google Shape;715;p23"/>
            <p:cNvSpPr/>
            <p:nvPr/>
          </p:nvSpPr>
          <p:spPr>
            <a:xfrm>
              <a:off x="13571194" y="819966"/>
              <a:ext cx="332853" cy="431863"/>
            </a:xfrm>
            <a:custGeom>
              <a:rect b="b" l="l" r="r" t="t"/>
              <a:pathLst>
                <a:path extrusionOk="0" h="431863" w="323945">
                  <a:moveTo>
                    <a:pt x="0" y="431863"/>
                  </a:moveTo>
                  <a:lnTo>
                    <a:pt x="323945" y="0"/>
                  </a:lnTo>
                  <a:cubicBezTo>
                    <a:pt x="320135" y="102870"/>
                    <a:pt x="283940" y="194215"/>
                    <a:pt x="235172" y="278606"/>
                  </a:cubicBez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23"/>
            <p:cNvSpPr/>
            <p:nvPr/>
          </p:nvSpPr>
          <p:spPr>
            <a:xfrm>
              <a:off x="13532073" y="-140916"/>
              <a:ext cx="585906" cy="902398"/>
            </a:xfrm>
            <a:custGeom>
              <a:rect b="b" l="l" r="r" t="t"/>
              <a:pathLst>
                <a:path extrusionOk="0" h="902398" w="570225">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23"/>
            <p:cNvSpPr/>
            <p:nvPr/>
          </p:nvSpPr>
          <p:spPr>
            <a:xfrm>
              <a:off x="12650622" y="496021"/>
              <a:ext cx="1254098" cy="1032795"/>
            </a:xfrm>
            <a:custGeom>
              <a:rect b="b" l="l" r="r" t="t"/>
              <a:pathLst>
                <a:path extrusionOk="0" h="1032795" w="1220533">
                  <a:moveTo>
                    <a:pt x="0" y="887254"/>
                  </a:moveTo>
                  <a:lnTo>
                    <a:pt x="525780" y="0"/>
                  </a:lnTo>
                  <a:lnTo>
                    <a:pt x="1220533" y="323945"/>
                  </a:lnTo>
                  <a:lnTo>
                    <a:pt x="816864" y="1032795"/>
                  </a:lnTo>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23"/>
            <p:cNvSpPr/>
            <p:nvPr/>
          </p:nvSpPr>
          <p:spPr>
            <a:xfrm>
              <a:off x="12786560" y="647373"/>
              <a:ext cx="948550" cy="804291"/>
            </a:xfrm>
            <a:custGeom>
              <a:rect b="b" l="l" r="r" t="t"/>
              <a:pathLst>
                <a:path extrusionOk="0" h="804291" w="923163">
                  <a:moveTo>
                    <a:pt x="0" y="747331"/>
                  </a:moveTo>
                  <a:lnTo>
                    <a:pt x="440150" y="0"/>
                  </a:lnTo>
                  <a:lnTo>
                    <a:pt x="923163" y="225171"/>
                  </a:lnTo>
                  <a:lnTo>
                    <a:pt x="592074" y="804291"/>
                  </a:ln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23"/>
            <p:cNvSpPr/>
            <p:nvPr/>
          </p:nvSpPr>
          <p:spPr>
            <a:xfrm>
              <a:off x="13238484" y="647373"/>
              <a:ext cx="496295" cy="297262"/>
            </a:xfrm>
            <a:custGeom>
              <a:rect b="b" l="l" r="r" t="t"/>
              <a:pathLst>
                <a:path extrusionOk="0" h="297262" w="483012">
                  <a:moveTo>
                    <a:pt x="0" y="0"/>
                  </a:moveTo>
                  <a:cubicBezTo>
                    <a:pt x="137541" y="277463"/>
                    <a:pt x="295370" y="379571"/>
                    <a:pt x="483013" y="225171"/>
                  </a:cubicBezTo>
                  <a:lnTo>
                    <a:pt x="0" y="0"/>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23"/>
            <p:cNvSpPr/>
            <p:nvPr/>
          </p:nvSpPr>
          <p:spPr>
            <a:xfrm>
              <a:off x="13399264" y="-224128"/>
              <a:ext cx="713523" cy="979895"/>
            </a:xfrm>
            <a:custGeom>
              <a:rect b="b" l="l" r="r" t="t"/>
              <a:pathLst>
                <a:path extrusionOk="0" h="979895" w="694426">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21" name="Google Shape;721;p23"/>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22" name="Google Shape;722;p23"/>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23" name="Google Shape;723;p2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1">
  <p:cSld name="CUSTOM_16_1">
    <p:bg>
      <p:bgPr>
        <a:solidFill>
          <a:srgbClr val="D2DFE6"/>
        </a:solidFill>
      </p:bgPr>
    </p:bg>
    <p:spTree>
      <p:nvGrpSpPr>
        <p:cNvPr id="724" name="Shape 724"/>
        <p:cNvGrpSpPr/>
        <p:nvPr/>
      </p:nvGrpSpPr>
      <p:grpSpPr>
        <a:xfrm>
          <a:off x="0" y="0"/>
          <a:ext cx="0" cy="0"/>
          <a:chOff x="0" y="0"/>
          <a:chExt cx="0" cy="0"/>
        </a:xfrm>
      </p:grpSpPr>
      <p:grpSp>
        <p:nvGrpSpPr>
          <p:cNvPr id="725" name="Google Shape;725;p24"/>
          <p:cNvGrpSpPr/>
          <p:nvPr/>
        </p:nvGrpSpPr>
        <p:grpSpPr>
          <a:xfrm flipH="1">
            <a:off x="0" y="-4144"/>
            <a:ext cx="12213796" cy="6869243"/>
            <a:chOff x="0" y="-4144"/>
            <a:chExt cx="12213796" cy="6869243"/>
          </a:xfrm>
        </p:grpSpPr>
        <p:sp>
          <p:nvSpPr>
            <p:cNvPr id="726" name="Google Shape;726;p24"/>
            <p:cNvSpPr/>
            <p:nvPr/>
          </p:nvSpPr>
          <p:spPr>
            <a:xfrm>
              <a:off x="0" y="0"/>
              <a:ext cx="6861836" cy="6861836"/>
            </a:xfrm>
            <a:custGeom>
              <a:rect b="b" l="l" r="r" t="t"/>
              <a:pathLst>
                <a:path extrusionOk="0" h="6295262" w="6295262">
                  <a:moveTo>
                    <a:pt x="0" y="0"/>
                  </a:moveTo>
                  <a:lnTo>
                    <a:pt x="6295263" y="0"/>
                  </a:lnTo>
                  <a:lnTo>
                    <a:pt x="6295263" y="901256"/>
                  </a:lnTo>
                  <a:lnTo>
                    <a:pt x="6295263" y="6295263"/>
                  </a:lnTo>
                  <a:lnTo>
                    <a:pt x="0" y="6295263"/>
                  </a:lnTo>
                  <a:close/>
                </a:path>
              </a:pathLst>
            </a:custGeom>
            <a:solidFill>
              <a:srgbClr val="5EBE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7" name="Google Shape;727;p24"/>
            <p:cNvSpPr/>
            <p:nvPr/>
          </p:nvSpPr>
          <p:spPr>
            <a:xfrm>
              <a:off x="1558718" y="1098384"/>
              <a:ext cx="2399753" cy="2399753"/>
            </a:xfrm>
            <a:custGeom>
              <a:rect b="b" l="l" r="r" t="t"/>
              <a:pathLst>
                <a:path extrusionOk="0" h="2201608" w="2201608">
                  <a:moveTo>
                    <a:pt x="1100804" y="0"/>
                  </a:moveTo>
                  <a:cubicBezTo>
                    <a:pt x="1708785" y="0"/>
                    <a:pt x="2201608" y="492824"/>
                    <a:pt x="2201608" y="1100804"/>
                  </a:cubicBezTo>
                  <a:cubicBezTo>
                    <a:pt x="2201608" y="1708785"/>
                    <a:pt x="1708785" y="2201609"/>
                    <a:pt x="1100804" y="2201609"/>
                  </a:cubicBezTo>
                  <a:cubicBezTo>
                    <a:pt x="492823" y="2201609"/>
                    <a:pt x="0" y="1708785"/>
                    <a:pt x="0" y="1100804"/>
                  </a:cubicBezTo>
                  <a:cubicBezTo>
                    <a:pt x="0" y="492824"/>
                    <a:pt x="492823" y="0"/>
                    <a:pt x="1100804" y="0"/>
                  </a:cubicBezTo>
                  <a:lnTo>
                    <a:pt x="1100804" y="0"/>
                  </a:lnTo>
                  <a:close/>
                  <a:moveTo>
                    <a:pt x="1100804" y="516064"/>
                  </a:moveTo>
                  <a:cubicBezTo>
                    <a:pt x="777907" y="516064"/>
                    <a:pt x="516064" y="777812"/>
                    <a:pt x="516064" y="1100804"/>
                  </a:cubicBezTo>
                  <a:cubicBezTo>
                    <a:pt x="516064" y="1423702"/>
                    <a:pt x="777811" y="1685544"/>
                    <a:pt x="1100804" y="1685544"/>
                  </a:cubicBezTo>
                  <a:cubicBezTo>
                    <a:pt x="1423702" y="1685544"/>
                    <a:pt x="1685449" y="1423797"/>
                    <a:pt x="1685449" y="1100804"/>
                  </a:cubicBezTo>
                  <a:cubicBezTo>
                    <a:pt x="1685544" y="777907"/>
                    <a:pt x="1423797" y="516064"/>
                    <a:pt x="1100804" y="516064"/>
                  </a:cubicBezTo>
                  <a:close/>
                </a:path>
              </a:pathLst>
            </a:custGeom>
            <a:solidFill>
              <a:srgbClr val="2C9D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a:off x="0" y="0"/>
              <a:ext cx="6861836" cy="6861836"/>
            </a:xfrm>
            <a:custGeom>
              <a:rect b="b" l="l" r="r" t="t"/>
              <a:pathLst>
                <a:path extrusionOk="0" h="6295262" w="6295262">
                  <a:moveTo>
                    <a:pt x="0" y="5063776"/>
                  </a:moveTo>
                  <a:lnTo>
                    <a:pt x="5063776" y="0"/>
                  </a:lnTo>
                  <a:lnTo>
                    <a:pt x="6295263" y="0"/>
                  </a:lnTo>
                  <a:lnTo>
                    <a:pt x="0" y="6295263"/>
                  </a:lnTo>
                  <a:close/>
                </a:path>
              </a:pathLst>
            </a:custGeom>
            <a:solidFill>
              <a:srgbClr val="37A5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a:off x="2174542" y="1714102"/>
              <a:ext cx="1784293" cy="1784189"/>
            </a:xfrm>
            <a:custGeom>
              <a:rect b="b" l="l" r="r" t="t"/>
              <a:pathLst>
                <a:path extrusionOk="0" h="1636871" w="1636966">
                  <a:moveTo>
                    <a:pt x="0" y="1497711"/>
                  </a:moveTo>
                  <a:lnTo>
                    <a:pt x="394240" y="1103471"/>
                  </a:lnTo>
                  <a:cubicBezTo>
                    <a:pt x="439674" y="1114806"/>
                    <a:pt x="487204" y="1120807"/>
                    <a:pt x="536162" y="1120807"/>
                  </a:cubicBezTo>
                  <a:cubicBezTo>
                    <a:pt x="859060" y="1120807"/>
                    <a:pt x="1120807" y="859060"/>
                    <a:pt x="1120807" y="536067"/>
                  </a:cubicBezTo>
                  <a:cubicBezTo>
                    <a:pt x="1120807" y="487109"/>
                    <a:pt x="1114806" y="439579"/>
                    <a:pt x="1103471" y="394240"/>
                  </a:cubicBezTo>
                  <a:lnTo>
                    <a:pt x="1497711" y="0"/>
                  </a:lnTo>
                  <a:cubicBezTo>
                    <a:pt x="1586389" y="158687"/>
                    <a:pt x="1636967" y="341471"/>
                    <a:pt x="1636967" y="536067"/>
                  </a:cubicBezTo>
                  <a:cubicBezTo>
                    <a:pt x="1636967" y="1144048"/>
                    <a:pt x="1144143" y="1636871"/>
                    <a:pt x="536162" y="1636871"/>
                  </a:cubicBezTo>
                  <a:cubicBezTo>
                    <a:pt x="341471" y="1636967"/>
                    <a:pt x="158687" y="1586389"/>
                    <a:pt x="0" y="1497711"/>
                  </a:cubicBezTo>
                  <a:close/>
                </a:path>
              </a:pathLst>
            </a:custGeom>
            <a:solidFill>
              <a:srgbClr val="1791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a:off x="0" y="0"/>
              <a:ext cx="5920893" cy="6184290"/>
            </a:xfrm>
            <a:custGeom>
              <a:rect b="b" l="l" r="r" t="t"/>
              <a:pathLst>
                <a:path extrusionOk="0" h="5673661" w="5432012">
                  <a:moveTo>
                    <a:pt x="0" y="0"/>
                  </a:moveTo>
                  <a:lnTo>
                    <a:pt x="827723" y="0"/>
                  </a:lnTo>
                  <a:cubicBezTo>
                    <a:pt x="867156" y="112395"/>
                    <a:pt x="900875" y="226314"/>
                    <a:pt x="928116" y="342043"/>
                  </a:cubicBezTo>
                  <a:cubicBezTo>
                    <a:pt x="949071" y="431101"/>
                    <a:pt x="915448" y="519303"/>
                    <a:pt x="840391" y="571691"/>
                  </a:cubicBezTo>
                  <a:cubicBezTo>
                    <a:pt x="570643" y="760095"/>
                    <a:pt x="288608" y="921925"/>
                    <a:pt x="0" y="1069562"/>
                  </a:cubicBezTo>
                  <a:lnTo>
                    <a:pt x="0" y="0"/>
                  </a:lnTo>
                  <a:lnTo>
                    <a:pt x="0" y="0"/>
                  </a:lnTo>
                  <a:close/>
                  <a:moveTo>
                    <a:pt x="1149763" y="0"/>
                  </a:moveTo>
                  <a:lnTo>
                    <a:pt x="2383250" y="0"/>
                  </a:lnTo>
                  <a:cubicBezTo>
                    <a:pt x="2428970" y="140589"/>
                    <a:pt x="2444020" y="277368"/>
                    <a:pt x="2427446" y="410242"/>
                  </a:cubicBezTo>
                  <a:cubicBezTo>
                    <a:pt x="2416778" y="495967"/>
                    <a:pt x="2361343" y="563594"/>
                    <a:pt x="2279333" y="590931"/>
                  </a:cubicBezTo>
                  <a:cubicBezTo>
                    <a:pt x="2027206" y="674846"/>
                    <a:pt x="1762506" y="712280"/>
                    <a:pt x="1487424" y="711708"/>
                  </a:cubicBezTo>
                  <a:cubicBezTo>
                    <a:pt x="1399508" y="711518"/>
                    <a:pt x="1324356" y="662845"/>
                    <a:pt x="1288256" y="582644"/>
                  </a:cubicBezTo>
                  <a:cubicBezTo>
                    <a:pt x="1206437" y="401003"/>
                    <a:pt x="1159097" y="207264"/>
                    <a:pt x="1149763" y="0"/>
                  </a:cubicBezTo>
                  <a:lnTo>
                    <a:pt x="1149763" y="0"/>
                  </a:lnTo>
                  <a:close/>
                  <a:moveTo>
                    <a:pt x="2658618" y="0"/>
                  </a:moveTo>
                  <a:lnTo>
                    <a:pt x="3549777" y="0"/>
                  </a:lnTo>
                  <a:cubicBezTo>
                    <a:pt x="3662077" y="97155"/>
                    <a:pt x="3769709" y="197453"/>
                    <a:pt x="3872579" y="300895"/>
                  </a:cubicBezTo>
                  <a:cubicBezTo>
                    <a:pt x="3914870" y="343472"/>
                    <a:pt x="3936206" y="395192"/>
                    <a:pt x="3936206" y="455200"/>
                  </a:cubicBezTo>
                  <a:cubicBezTo>
                    <a:pt x="3936206" y="515207"/>
                    <a:pt x="3936206" y="575310"/>
                    <a:pt x="3936206" y="635318"/>
                  </a:cubicBezTo>
                  <a:cubicBezTo>
                    <a:pt x="3936206" y="745141"/>
                    <a:pt x="3856578" y="836771"/>
                    <a:pt x="3747897" y="852107"/>
                  </a:cubicBezTo>
                  <a:cubicBezTo>
                    <a:pt x="3505200" y="886397"/>
                    <a:pt x="3262503" y="887825"/>
                    <a:pt x="3019806" y="842296"/>
                  </a:cubicBezTo>
                  <a:cubicBezTo>
                    <a:pt x="2948273" y="828865"/>
                    <a:pt x="2892647" y="785717"/>
                    <a:pt x="2861786" y="719709"/>
                  </a:cubicBezTo>
                  <a:cubicBezTo>
                    <a:pt x="2765108" y="512540"/>
                    <a:pt x="2705005" y="264033"/>
                    <a:pt x="2658618" y="0"/>
                  </a:cubicBezTo>
                  <a:lnTo>
                    <a:pt x="2658618" y="0"/>
                  </a:lnTo>
                  <a:close/>
                  <a:moveTo>
                    <a:pt x="4270343" y="0"/>
                  </a:moveTo>
                  <a:lnTo>
                    <a:pt x="5432012" y="0"/>
                  </a:lnTo>
                  <a:lnTo>
                    <a:pt x="5357146" y="523780"/>
                  </a:lnTo>
                  <a:cubicBezTo>
                    <a:pt x="5345430" y="605504"/>
                    <a:pt x="5293614" y="669703"/>
                    <a:pt x="5216081" y="698278"/>
                  </a:cubicBezTo>
                  <a:cubicBezTo>
                    <a:pt x="4989671" y="781622"/>
                    <a:pt x="4761167" y="817150"/>
                    <a:pt x="4531424" y="821627"/>
                  </a:cubicBezTo>
                  <a:cubicBezTo>
                    <a:pt x="4424934" y="823722"/>
                    <a:pt x="4334161" y="751142"/>
                    <a:pt x="4312730" y="646843"/>
                  </a:cubicBezTo>
                  <a:cubicBezTo>
                    <a:pt x="4270058" y="439007"/>
                    <a:pt x="4248150" y="231077"/>
                    <a:pt x="4267010" y="23241"/>
                  </a:cubicBezTo>
                  <a:cubicBezTo>
                    <a:pt x="4267676" y="15335"/>
                    <a:pt x="4268820" y="7620"/>
                    <a:pt x="4270343" y="0"/>
                  </a:cubicBezTo>
                  <a:lnTo>
                    <a:pt x="4270343" y="0"/>
                  </a:lnTo>
                  <a:close/>
                  <a:moveTo>
                    <a:pt x="0" y="5673661"/>
                  </a:moveTo>
                  <a:lnTo>
                    <a:pt x="0" y="4243007"/>
                  </a:lnTo>
                  <a:cubicBezTo>
                    <a:pt x="210979" y="4031266"/>
                    <a:pt x="438817" y="3861816"/>
                    <a:pt x="691420" y="3754088"/>
                  </a:cubicBezTo>
                  <a:cubicBezTo>
                    <a:pt x="729710" y="3737801"/>
                    <a:pt x="766382" y="3732848"/>
                    <a:pt x="807625" y="3738658"/>
                  </a:cubicBezTo>
                  <a:cubicBezTo>
                    <a:pt x="990029" y="3764090"/>
                    <a:pt x="1159193" y="3823240"/>
                    <a:pt x="1309783" y="3929920"/>
                  </a:cubicBezTo>
                  <a:cubicBezTo>
                    <a:pt x="1407890" y="3999453"/>
                    <a:pt x="1431512" y="4135850"/>
                    <a:pt x="1362456" y="4234244"/>
                  </a:cubicBezTo>
                  <a:cubicBezTo>
                    <a:pt x="979361" y="4780026"/>
                    <a:pt x="516255" y="5247608"/>
                    <a:pt x="5906" y="5668899"/>
                  </a:cubicBezTo>
                  <a:cubicBezTo>
                    <a:pt x="4000" y="5670519"/>
                    <a:pt x="2000" y="5672042"/>
                    <a:pt x="0" y="5673661"/>
                  </a:cubicBezTo>
                  <a:lnTo>
                    <a:pt x="0" y="5673661"/>
                  </a:lnTo>
                  <a:close/>
                  <a:moveTo>
                    <a:pt x="0" y="4010216"/>
                  </a:moveTo>
                  <a:cubicBezTo>
                    <a:pt x="50673" y="4012121"/>
                    <a:pt x="100013" y="3995738"/>
                    <a:pt x="142304" y="3962114"/>
                  </a:cubicBezTo>
                  <a:cubicBezTo>
                    <a:pt x="582930" y="3611785"/>
                    <a:pt x="957644" y="3223260"/>
                    <a:pt x="1232249" y="2776728"/>
                  </a:cubicBezTo>
                  <a:cubicBezTo>
                    <a:pt x="1259967" y="2731675"/>
                    <a:pt x="1269873" y="2684431"/>
                    <a:pt x="1262634" y="2632043"/>
                  </a:cubicBezTo>
                  <a:cubicBezTo>
                    <a:pt x="1253300" y="2564416"/>
                    <a:pt x="1237869" y="2500313"/>
                    <a:pt x="1216057" y="2440210"/>
                  </a:cubicBezTo>
                  <a:cubicBezTo>
                    <a:pt x="1181576" y="2345246"/>
                    <a:pt x="1090327" y="2287429"/>
                    <a:pt x="989743" y="2296954"/>
                  </a:cubicBezTo>
                  <a:cubicBezTo>
                    <a:pt x="659797" y="2328005"/>
                    <a:pt x="329851" y="2399252"/>
                    <a:pt x="0" y="2481929"/>
                  </a:cubicBezTo>
                  <a:lnTo>
                    <a:pt x="0" y="4010216"/>
                  </a:lnTo>
                  <a:lnTo>
                    <a:pt x="0" y="4010216"/>
                  </a:lnTo>
                  <a:close/>
                  <a:moveTo>
                    <a:pt x="0" y="2365343"/>
                  </a:moveTo>
                  <a:cubicBezTo>
                    <a:pt x="457295" y="2246090"/>
                    <a:pt x="901541" y="2105882"/>
                    <a:pt x="1313593" y="1914049"/>
                  </a:cubicBezTo>
                  <a:cubicBezTo>
                    <a:pt x="1355312" y="1894618"/>
                    <a:pt x="1386078" y="1866805"/>
                    <a:pt x="1409510" y="1827276"/>
                  </a:cubicBezTo>
                  <a:cubicBezTo>
                    <a:pt x="1541526" y="1604582"/>
                    <a:pt x="1575626" y="1355122"/>
                    <a:pt x="1497902" y="1075277"/>
                  </a:cubicBezTo>
                  <a:cubicBezTo>
                    <a:pt x="1482757" y="1020699"/>
                    <a:pt x="1451610" y="978884"/>
                    <a:pt x="1403699" y="948690"/>
                  </a:cubicBezTo>
                  <a:cubicBezTo>
                    <a:pt x="1253300" y="854012"/>
                    <a:pt x="1097185" y="778097"/>
                    <a:pt x="932021" y="731520"/>
                  </a:cubicBezTo>
                  <a:cubicBezTo>
                    <a:pt x="871157" y="714375"/>
                    <a:pt x="812292" y="722471"/>
                    <a:pt x="758285" y="755523"/>
                  </a:cubicBezTo>
                  <a:cubicBezTo>
                    <a:pt x="491871" y="918591"/>
                    <a:pt x="243173" y="1124712"/>
                    <a:pt x="0" y="1344073"/>
                  </a:cubicBezTo>
                  <a:lnTo>
                    <a:pt x="0" y="2365343"/>
                  </a:lnTo>
                  <a:lnTo>
                    <a:pt x="0" y="2365343"/>
                  </a:lnTo>
                  <a:close/>
                  <a:moveTo>
                    <a:pt x="3155156" y="1122902"/>
                  </a:moveTo>
                  <a:cubicBezTo>
                    <a:pt x="3136964" y="1040702"/>
                    <a:pt x="3078480" y="979742"/>
                    <a:pt x="2997041" y="958406"/>
                  </a:cubicBezTo>
                  <a:cubicBezTo>
                    <a:pt x="2684145" y="876110"/>
                    <a:pt x="2367439" y="827246"/>
                    <a:pt x="2046161" y="819912"/>
                  </a:cubicBezTo>
                  <a:cubicBezTo>
                    <a:pt x="1953578" y="817817"/>
                    <a:pt x="1873377" y="870395"/>
                    <a:pt x="1838420" y="956120"/>
                  </a:cubicBezTo>
                  <a:cubicBezTo>
                    <a:pt x="1783747" y="1090136"/>
                    <a:pt x="1776222" y="1245013"/>
                    <a:pt x="1826609" y="1425321"/>
                  </a:cubicBezTo>
                  <a:cubicBezTo>
                    <a:pt x="1850612" y="1511332"/>
                    <a:pt x="1919573" y="1571339"/>
                    <a:pt x="2008061" y="1583341"/>
                  </a:cubicBezTo>
                  <a:cubicBezTo>
                    <a:pt x="2335149" y="1627727"/>
                    <a:pt x="2661285" y="1655636"/>
                    <a:pt x="2984754" y="1646301"/>
                  </a:cubicBezTo>
                  <a:cubicBezTo>
                    <a:pt x="3046000" y="1644491"/>
                    <a:pt x="3098102" y="1620774"/>
                    <a:pt x="3139631" y="1575626"/>
                  </a:cubicBezTo>
                  <a:cubicBezTo>
                    <a:pt x="3181064" y="1530477"/>
                    <a:pt x="3200400" y="1476566"/>
                    <a:pt x="3197066" y="1415415"/>
                  </a:cubicBezTo>
                  <a:cubicBezTo>
                    <a:pt x="3191637" y="1317117"/>
                    <a:pt x="3176588" y="1219772"/>
                    <a:pt x="3155156" y="1122902"/>
                  </a:cubicBezTo>
                  <a:lnTo>
                    <a:pt x="3155156" y="1122902"/>
                  </a:lnTo>
                  <a:close/>
                  <a:moveTo>
                    <a:pt x="1968913" y="2483453"/>
                  </a:moveTo>
                  <a:cubicBezTo>
                    <a:pt x="1920526" y="2429923"/>
                    <a:pt x="1855565" y="2404967"/>
                    <a:pt x="1783842" y="2412397"/>
                  </a:cubicBezTo>
                  <a:cubicBezTo>
                    <a:pt x="1712119" y="2419826"/>
                    <a:pt x="1653635" y="2457545"/>
                    <a:pt x="1617250" y="2519934"/>
                  </a:cubicBezTo>
                  <a:cubicBezTo>
                    <a:pt x="1475994" y="2762345"/>
                    <a:pt x="1365123" y="3032665"/>
                    <a:pt x="1288542" y="3334417"/>
                  </a:cubicBezTo>
                  <a:cubicBezTo>
                    <a:pt x="1274921" y="3388043"/>
                    <a:pt x="1280636" y="3438525"/>
                    <a:pt x="1305687" y="3487770"/>
                  </a:cubicBezTo>
                  <a:cubicBezTo>
                    <a:pt x="1394651" y="3662077"/>
                    <a:pt x="1547336" y="3776758"/>
                    <a:pt x="1751648" y="3843433"/>
                  </a:cubicBezTo>
                  <a:cubicBezTo>
                    <a:pt x="1824895" y="3867341"/>
                    <a:pt x="1899095" y="3853244"/>
                    <a:pt x="1958531" y="3804285"/>
                  </a:cubicBezTo>
                  <a:cubicBezTo>
                    <a:pt x="2144935" y="3650933"/>
                    <a:pt x="2270665" y="3457004"/>
                    <a:pt x="2362105" y="3240310"/>
                  </a:cubicBezTo>
                  <a:cubicBezTo>
                    <a:pt x="2387632" y="3179731"/>
                    <a:pt x="2385917" y="3117628"/>
                    <a:pt x="2356866" y="3058668"/>
                  </a:cubicBezTo>
                  <a:cubicBezTo>
                    <a:pt x="2247233" y="2835212"/>
                    <a:pt x="2116074" y="2646426"/>
                    <a:pt x="1968913" y="2483453"/>
                  </a:cubicBezTo>
                  <a:lnTo>
                    <a:pt x="1968913" y="2483453"/>
                  </a:lnTo>
                  <a:close/>
                  <a:moveTo>
                    <a:pt x="3384614" y="1981391"/>
                  </a:moveTo>
                  <a:cubicBezTo>
                    <a:pt x="3416618" y="2040350"/>
                    <a:pt x="3448717" y="2099405"/>
                    <a:pt x="3480721" y="2158365"/>
                  </a:cubicBezTo>
                  <a:cubicBezTo>
                    <a:pt x="3524345" y="2238566"/>
                    <a:pt x="3515201" y="2332196"/>
                    <a:pt x="3457004" y="2402491"/>
                  </a:cubicBezTo>
                  <a:cubicBezTo>
                    <a:pt x="3283458" y="2612041"/>
                    <a:pt x="3097530" y="2787682"/>
                    <a:pt x="2896362" y="2922175"/>
                  </a:cubicBezTo>
                  <a:cubicBezTo>
                    <a:pt x="2806541" y="2982182"/>
                    <a:pt x="2688812" y="2968657"/>
                    <a:pt x="2614898" y="2889790"/>
                  </a:cubicBezTo>
                  <a:cubicBezTo>
                    <a:pt x="2417826" y="2679383"/>
                    <a:pt x="2271427" y="2424684"/>
                    <a:pt x="2167414" y="2133124"/>
                  </a:cubicBezTo>
                  <a:cubicBezTo>
                    <a:pt x="2143601" y="2066354"/>
                    <a:pt x="2151698" y="1998631"/>
                    <a:pt x="2190655" y="1939385"/>
                  </a:cubicBezTo>
                  <a:cubicBezTo>
                    <a:pt x="2229612" y="1880140"/>
                    <a:pt x="2288477" y="1845755"/>
                    <a:pt x="2359152" y="1841087"/>
                  </a:cubicBezTo>
                  <a:cubicBezTo>
                    <a:pt x="2655189" y="1821561"/>
                    <a:pt x="2943606" y="1829181"/>
                    <a:pt x="3223070" y="1869091"/>
                  </a:cubicBezTo>
                  <a:cubicBezTo>
                    <a:pt x="3294031" y="1879283"/>
                    <a:pt x="3350514" y="1918621"/>
                    <a:pt x="3384614" y="1981391"/>
                  </a:cubicBezTo>
                  <a:lnTo>
                    <a:pt x="3384614" y="1981391"/>
                  </a:lnTo>
                  <a:close/>
                  <a:moveTo>
                    <a:pt x="4267867" y="998792"/>
                  </a:moveTo>
                  <a:cubicBezTo>
                    <a:pt x="4100798" y="1010317"/>
                    <a:pt x="3933635" y="1033463"/>
                    <a:pt x="3766566" y="1069372"/>
                  </a:cubicBezTo>
                  <a:cubicBezTo>
                    <a:pt x="3704939" y="1082612"/>
                    <a:pt x="3656838" y="1117092"/>
                    <a:pt x="3624548" y="1171289"/>
                  </a:cubicBezTo>
                  <a:cubicBezTo>
                    <a:pt x="3592259" y="1225487"/>
                    <a:pt x="3584734" y="1284161"/>
                    <a:pt x="3602355" y="1344644"/>
                  </a:cubicBezTo>
                  <a:cubicBezTo>
                    <a:pt x="3639693" y="1472851"/>
                    <a:pt x="3693509" y="1587151"/>
                    <a:pt x="3757994" y="1692497"/>
                  </a:cubicBezTo>
                  <a:cubicBezTo>
                    <a:pt x="3792379" y="1748600"/>
                    <a:pt x="3844004" y="1783461"/>
                    <a:pt x="3908965" y="1794224"/>
                  </a:cubicBezTo>
                  <a:cubicBezTo>
                    <a:pt x="3973925" y="1804988"/>
                    <a:pt x="4034028" y="1788605"/>
                    <a:pt x="4084606" y="1746599"/>
                  </a:cubicBezTo>
                  <a:cubicBezTo>
                    <a:pt x="4224338" y="1630394"/>
                    <a:pt x="4347972" y="1496473"/>
                    <a:pt x="4458462" y="1347978"/>
                  </a:cubicBezTo>
                  <a:cubicBezTo>
                    <a:pt x="4510659" y="1277779"/>
                    <a:pt x="4516946" y="1189101"/>
                    <a:pt x="4474940" y="1112330"/>
                  </a:cubicBezTo>
                  <a:cubicBezTo>
                    <a:pt x="4433126" y="1035463"/>
                    <a:pt x="4355116" y="992791"/>
                    <a:pt x="4267867" y="998792"/>
                  </a:cubicBezTo>
                  <a:close/>
                </a:path>
              </a:pathLst>
            </a:custGeom>
            <a:solidFill>
              <a:srgbClr val="2798C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a:off x="1699561" y="1098384"/>
              <a:ext cx="2125017" cy="2387813"/>
            </a:xfrm>
            <a:custGeom>
              <a:rect b="b" l="l" r="r" t="t"/>
              <a:pathLst>
                <a:path extrusionOk="0" h="2190654" w="1949557">
                  <a:moveTo>
                    <a:pt x="971645" y="0"/>
                  </a:moveTo>
                  <a:cubicBezTo>
                    <a:pt x="1211771" y="0"/>
                    <a:pt x="1433894" y="76962"/>
                    <a:pt x="1614773" y="207454"/>
                  </a:cubicBezTo>
                  <a:cubicBezTo>
                    <a:pt x="1626489" y="274034"/>
                    <a:pt x="1634681" y="340805"/>
                    <a:pt x="1638490" y="408051"/>
                  </a:cubicBezTo>
                  <a:cubicBezTo>
                    <a:pt x="1641824" y="469297"/>
                    <a:pt x="1622584" y="523208"/>
                    <a:pt x="1581055" y="568262"/>
                  </a:cubicBezTo>
                  <a:cubicBezTo>
                    <a:pt x="1539621" y="613410"/>
                    <a:pt x="1487519" y="637222"/>
                    <a:pt x="1426178" y="638937"/>
                  </a:cubicBezTo>
                  <a:cubicBezTo>
                    <a:pt x="1394936" y="639794"/>
                    <a:pt x="1363599" y="640366"/>
                    <a:pt x="1332357" y="640651"/>
                  </a:cubicBezTo>
                  <a:cubicBezTo>
                    <a:pt x="1233011" y="562642"/>
                    <a:pt x="1107757" y="516160"/>
                    <a:pt x="971645" y="516160"/>
                  </a:cubicBezTo>
                  <a:cubicBezTo>
                    <a:pt x="859346" y="516160"/>
                    <a:pt x="754475" y="547878"/>
                    <a:pt x="665321" y="602742"/>
                  </a:cubicBezTo>
                  <a:cubicBezTo>
                    <a:pt x="593407" y="594836"/>
                    <a:pt x="521494" y="585788"/>
                    <a:pt x="449485" y="576072"/>
                  </a:cubicBezTo>
                  <a:cubicBezTo>
                    <a:pt x="360997" y="564071"/>
                    <a:pt x="292036" y="504063"/>
                    <a:pt x="268034" y="418052"/>
                  </a:cubicBezTo>
                  <a:cubicBezTo>
                    <a:pt x="254603" y="369761"/>
                    <a:pt x="245269" y="323374"/>
                    <a:pt x="239839" y="278606"/>
                  </a:cubicBezTo>
                  <a:cubicBezTo>
                    <a:pt x="434435" y="105346"/>
                    <a:pt x="690753" y="0"/>
                    <a:pt x="971645" y="0"/>
                  </a:cubicBezTo>
                  <a:lnTo>
                    <a:pt x="971645" y="0"/>
                  </a:lnTo>
                  <a:close/>
                  <a:moveTo>
                    <a:pt x="816959" y="2190655"/>
                  </a:moveTo>
                  <a:cubicBezTo>
                    <a:pt x="462439" y="2140744"/>
                    <a:pt x="162115" y="1922050"/>
                    <a:pt x="0" y="1618298"/>
                  </a:cubicBezTo>
                  <a:cubicBezTo>
                    <a:pt x="18955" y="1582484"/>
                    <a:pt x="38576" y="1547241"/>
                    <a:pt x="58769" y="1512570"/>
                  </a:cubicBezTo>
                  <a:cubicBezTo>
                    <a:pt x="95059" y="1450277"/>
                    <a:pt x="153543" y="1412462"/>
                    <a:pt x="225361" y="1405033"/>
                  </a:cubicBezTo>
                  <a:cubicBezTo>
                    <a:pt x="297085" y="1397603"/>
                    <a:pt x="362140" y="1422559"/>
                    <a:pt x="410432" y="1476089"/>
                  </a:cubicBezTo>
                  <a:cubicBezTo>
                    <a:pt x="557498" y="1639062"/>
                    <a:pt x="688657" y="1827848"/>
                    <a:pt x="798481" y="2051209"/>
                  </a:cubicBezTo>
                  <a:cubicBezTo>
                    <a:pt x="820674" y="2096643"/>
                    <a:pt x="826865" y="2143792"/>
                    <a:pt x="816959" y="2190655"/>
                  </a:cubicBezTo>
                  <a:lnTo>
                    <a:pt x="816959" y="2190655"/>
                  </a:lnTo>
                  <a:close/>
                  <a:moveTo>
                    <a:pt x="1495997" y="841820"/>
                  </a:moveTo>
                  <a:cubicBezTo>
                    <a:pt x="1534668" y="919925"/>
                    <a:pt x="1556385" y="1007840"/>
                    <a:pt x="1556385" y="1100804"/>
                  </a:cubicBezTo>
                  <a:cubicBezTo>
                    <a:pt x="1556385" y="1423702"/>
                    <a:pt x="1294638" y="1685544"/>
                    <a:pt x="971740" y="1685544"/>
                  </a:cubicBezTo>
                  <a:cubicBezTo>
                    <a:pt x="944499" y="1685544"/>
                    <a:pt x="917734" y="1683639"/>
                    <a:pt x="891540" y="1680020"/>
                  </a:cubicBezTo>
                  <a:cubicBezTo>
                    <a:pt x="942022" y="1751457"/>
                    <a:pt x="996887" y="1818989"/>
                    <a:pt x="1056418" y="1882616"/>
                  </a:cubicBezTo>
                  <a:cubicBezTo>
                    <a:pt x="1130237" y="1961483"/>
                    <a:pt x="1248061" y="1975009"/>
                    <a:pt x="1337881" y="1915001"/>
                  </a:cubicBezTo>
                  <a:cubicBezTo>
                    <a:pt x="1538954" y="1780508"/>
                    <a:pt x="1724978" y="1604867"/>
                    <a:pt x="1898523" y="1395317"/>
                  </a:cubicBezTo>
                  <a:cubicBezTo>
                    <a:pt x="1956721" y="1325023"/>
                    <a:pt x="1965865" y="1231392"/>
                    <a:pt x="1922240" y="1151192"/>
                  </a:cubicBezTo>
                  <a:cubicBezTo>
                    <a:pt x="1890141" y="1092232"/>
                    <a:pt x="1858137" y="1033272"/>
                    <a:pt x="1826133" y="974217"/>
                  </a:cubicBezTo>
                  <a:cubicBezTo>
                    <a:pt x="1792033" y="911447"/>
                    <a:pt x="1735455" y="872109"/>
                    <a:pt x="1664684" y="862013"/>
                  </a:cubicBezTo>
                  <a:cubicBezTo>
                    <a:pt x="1608773" y="853916"/>
                    <a:pt x="1552575" y="847249"/>
                    <a:pt x="1495997" y="841820"/>
                  </a:cubicBezTo>
                  <a:close/>
                </a:path>
              </a:pathLst>
            </a:custGeom>
            <a:solidFill>
              <a:srgbClr val="0B79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a:off x="0" y="0"/>
              <a:ext cx="5920893" cy="6184290"/>
            </a:xfrm>
            <a:custGeom>
              <a:rect b="b" l="l" r="r" t="t"/>
              <a:pathLst>
                <a:path extrusionOk="0" h="5673661" w="5432012">
                  <a:moveTo>
                    <a:pt x="0" y="5063776"/>
                  </a:moveTo>
                  <a:lnTo>
                    <a:pt x="1201103" y="3862673"/>
                  </a:lnTo>
                  <a:cubicBezTo>
                    <a:pt x="1238250" y="3882581"/>
                    <a:pt x="1274445" y="3904869"/>
                    <a:pt x="1309688" y="3929824"/>
                  </a:cubicBezTo>
                  <a:cubicBezTo>
                    <a:pt x="1407795" y="3999357"/>
                    <a:pt x="1431417" y="4135755"/>
                    <a:pt x="1362361" y="4234148"/>
                  </a:cubicBezTo>
                  <a:cubicBezTo>
                    <a:pt x="979361" y="4780026"/>
                    <a:pt x="516255" y="5247608"/>
                    <a:pt x="5906" y="5668899"/>
                  </a:cubicBezTo>
                  <a:cubicBezTo>
                    <a:pt x="4000" y="5670519"/>
                    <a:pt x="2000" y="5672042"/>
                    <a:pt x="0" y="5673661"/>
                  </a:cubicBezTo>
                  <a:lnTo>
                    <a:pt x="0" y="5063776"/>
                  </a:lnTo>
                  <a:lnTo>
                    <a:pt x="0" y="5063776"/>
                  </a:lnTo>
                  <a:close/>
                  <a:moveTo>
                    <a:pt x="1418273" y="3645503"/>
                  </a:moveTo>
                  <a:cubicBezTo>
                    <a:pt x="1504664" y="3734562"/>
                    <a:pt x="1616869" y="3799428"/>
                    <a:pt x="1751648" y="3843338"/>
                  </a:cubicBezTo>
                  <a:cubicBezTo>
                    <a:pt x="1824895" y="3867245"/>
                    <a:pt x="1899095" y="3853148"/>
                    <a:pt x="1958531" y="3804190"/>
                  </a:cubicBezTo>
                  <a:cubicBezTo>
                    <a:pt x="2144935" y="3650837"/>
                    <a:pt x="2270665" y="3456908"/>
                    <a:pt x="2362105" y="3240215"/>
                  </a:cubicBezTo>
                  <a:cubicBezTo>
                    <a:pt x="2387632" y="3179636"/>
                    <a:pt x="2385917" y="3117533"/>
                    <a:pt x="2356866" y="3058573"/>
                  </a:cubicBezTo>
                  <a:cubicBezTo>
                    <a:pt x="2317718" y="2978849"/>
                    <a:pt x="2275808" y="2903601"/>
                    <a:pt x="2231422" y="2832259"/>
                  </a:cubicBezTo>
                  <a:lnTo>
                    <a:pt x="1418273" y="3645503"/>
                  </a:lnTo>
                  <a:lnTo>
                    <a:pt x="1418273" y="3645503"/>
                  </a:lnTo>
                  <a:close/>
                  <a:moveTo>
                    <a:pt x="2420112" y="2643664"/>
                  </a:moveTo>
                  <a:lnTo>
                    <a:pt x="3198114" y="1865662"/>
                  </a:lnTo>
                  <a:cubicBezTo>
                    <a:pt x="3206496" y="1866805"/>
                    <a:pt x="3214878" y="1867948"/>
                    <a:pt x="3223260" y="1869186"/>
                  </a:cubicBezTo>
                  <a:cubicBezTo>
                    <a:pt x="3294031" y="1879283"/>
                    <a:pt x="3350514" y="1918621"/>
                    <a:pt x="3384709" y="1981391"/>
                  </a:cubicBezTo>
                  <a:cubicBezTo>
                    <a:pt x="3416713" y="2040350"/>
                    <a:pt x="3448812" y="2099405"/>
                    <a:pt x="3480816" y="2158365"/>
                  </a:cubicBezTo>
                  <a:cubicBezTo>
                    <a:pt x="3524441" y="2238566"/>
                    <a:pt x="3515297" y="2332196"/>
                    <a:pt x="3457099" y="2402491"/>
                  </a:cubicBezTo>
                  <a:cubicBezTo>
                    <a:pt x="3283553" y="2612041"/>
                    <a:pt x="3097625" y="2787682"/>
                    <a:pt x="2896457" y="2922175"/>
                  </a:cubicBezTo>
                  <a:cubicBezTo>
                    <a:pt x="2806637" y="2982182"/>
                    <a:pt x="2688908" y="2968657"/>
                    <a:pt x="2614994" y="2889790"/>
                  </a:cubicBezTo>
                  <a:cubicBezTo>
                    <a:pt x="2543461" y="2813495"/>
                    <a:pt x="2478596" y="2731294"/>
                    <a:pt x="2420112" y="2643664"/>
                  </a:cubicBezTo>
                  <a:lnTo>
                    <a:pt x="2420112" y="2643664"/>
                  </a:lnTo>
                  <a:close/>
                  <a:moveTo>
                    <a:pt x="3631311" y="1432465"/>
                  </a:moveTo>
                  <a:lnTo>
                    <a:pt x="4042220" y="1021556"/>
                  </a:lnTo>
                  <a:cubicBezTo>
                    <a:pt x="4117467" y="1011555"/>
                    <a:pt x="4192715" y="1004030"/>
                    <a:pt x="4267867" y="998792"/>
                  </a:cubicBezTo>
                  <a:cubicBezTo>
                    <a:pt x="4355116" y="992791"/>
                    <a:pt x="4433126" y="1035463"/>
                    <a:pt x="4475036" y="1112234"/>
                  </a:cubicBezTo>
                  <a:cubicBezTo>
                    <a:pt x="4516946" y="1189006"/>
                    <a:pt x="4510755" y="1277684"/>
                    <a:pt x="4458557" y="1347883"/>
                  </a:cubicBezTo>
                  <a:cubicBezTo>
                    <a:pt x="4348067" y="1496282"/>
                    <a:pt x="4224433" y="1630299"/>
                    <a:pt x="4084701" y="1746504"/>
                  </a:cubicBezTo>
                  <a:cubicBezTo>
                    <a:pt x="4034123" y="1788605"/>
                    <a:pt x="3973925" y="1804892"/>
                    <a:pt x="3909060" y="1794129"/>
                  </a:cubicBezTo>
                  <a:cubicBezTo>
                    <a:pt x="3844099" y="1783366"/>
                    <a:pt x="3792474" y="1748600"/>
                    <a:pt x="3758089" y="1692402"/>
                  </a:cubicBezTo>
                  <a:cubicBezTo>
                    <a:pt x="3708654" y="1611821"/>
                    <a:pt x="3665506" y="1525905"/>
                    <a:pt x="3631311" y="1432465"/>
                  </a:cubicBezTo>
                  <a:lnTo>
                    <a:pt x="3631311" y="1432465"/>
                  </a:lnTo>
                  <a:close/>
                  <a:moveTo>
                    <a:pt x="4342638" y="721138"/>
                  </a:moveTo>
                  <a:lnTo>
                    <a:pt x="5063776" y="0"/>
                  </a:lnTo>
                  <a:lnTo>
                    <a:pt x="5432012" y="0"/>
                  </a:lnTo>
                  <a:lnTo>
                    <a:pt x="5357146" y="523780"/>
                  </a:lnTo>
                  <a:cubicBezTo>
                    <a:pt x="5345430" y="605504"/>
                    <a:pt x="5293614" y="669703"/>
                    <a:pt x="5216081" y="698278"/>
                  </a:cubicBezTo>
                  <a:cubicBezTo>
                    <a:pt x="4989671" y="781622"/>
                    <a:pt x="4761167" y="817150"/>
                    <a:pt x="4531424" y="821627"/>
                  </a:cubicBezTo>
                  <a:cubicBezTo>
                    <a:pt x="4452652" y="823151"/>
                    <a:pt x="4382453" y="783908"/>
                    <a:pt x="4342638" y="721138"/>
                  </a:cubicBezTo>
                  <a:close/>
                </a:path>
              </a:pathLst>
            </a:custGeom>
            <a:solidFill>
              <a:srgbClr val="1787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a:off x="1699561" y="1098384"/>
              <a:ext cx="2125017" cy="2387813"/>
            </a:xfrm>
            <a:custGeom>
              <a:rect b="b" l="l" r="r" t="t"/>
              <a:pathLst>
                <a:path extrusionOk="0" h="2190654" w="1949557">
                  <a:moveTo>
                    <a:pt x="971645" y="0"/>
                  </a:moveTo>
                  <a:cubicBezTo>
                    <a:pt x="1211771" y="0"/>
                    <a:pt x="1433894" y="76962"/>
                    <a:pt x="1614773" y="207454"/>
                  </a:cubicBezTo>
                  <a:cubicBezTo>
                    <a:pt x="1626489" y="274034"/>
                    <a:pt x="1634681" y="340805"/>
                    <a:pt x="1638490" y="408051"/>
                  </a:cubicBezTo>
                  <a:cubicBezTo>
                    <a:pt x="1641824" y="469297"/>
                    <a:pt x="1622584" y="523208"/>
                    <a:pt x="1581055" y="568262"/>
                  </a:cubicBezTo>
                  <a:cubicBezTo>
                    <a:pt x="1539621" y="613410"/>
                    <a:pt x="1487519" y="637222"/>
                    <a:pt x="1426178" y="638937"/>
                  </a:cubicBezTo>
                  <a:cubicBezTo>
                    <a:pt x="1394936" y="639794"/>
                    <a:pt x="1363599" y="640366"/>
                    <a:pt x="1332357" y="640651"/>
                  </a:cubicBezTo>
                  <a:cubicBezTo>
                    <a:pt x="1233011" y="562642"/>
                    <a:pt x="1107757" y="516160"/>
                    <a:pt x="971645" y="516160"/>
                  </a:cubicBezTo>
                  <a:cubicBezTo>
                    <a:pt x="859346" y="516160"/>
                    <a:pt x="754475" y="547878"/>
                    <a:pt x="665321" y="602742"/>
                  </a:cubicBezTo>
                  <a:cubicBezTo>
                    <a:pt x="593407" y="594836"/>
                    <a:pt x="521494" y="585788"/>
                    <a:pt x="449485" y="576072"/>
                  </a:cubicBezTo>
                  <a:cubicBezTo>
                    <a:pt x="360997" y="564071"/>
                    <a:pt x="292036" y="504063"/>
                    <a:pt x="268034" y="418052"/>
                  </a:cubicBezTo>
                  <a:cubicBezTo>
                    <a:pt x="254603" y="369761"/>
                    <a:pt x="245269" y="323374"/>
                    <a:pt x="239839" y="278606"/>
                  </a:cubicBezTo>
                  <a:cubicBezTo>
                    <a:pt x="434435" y="105346"/>
                    <a:pt x="690753" y="0"/>
                    <a:pt x="971645" y="0"/>
                  </a:cubicBezTo>
                  <a:lnTo>
                    <a:pt x="971645" y="0"/>
                  </a:lnTo>
                  <a:close/>
                  <a:moveTo>
                    <a:pt x="816959" y="2190655"/>
                  </a:moveTo>
                  <a:cubicBezTo>
                    <a:pt x="462439" y="2140744"/>
                    <a:pt x="162115" y="1922050"/>
                    <a:pt x="0" y="1618298"/>
                  </a:cubicBezTo>
                  <a:cubicBezTo>
                    <a:pt x="18955" y="1582484"/>
                    <a:pt x="38576" y="1547241"/>
                    <a:pt x="58769" y="1512570"/>
                  </a:cubicBezTo>
                  <a:cubicBezTo>
                    <a:pt x="95059" y="1450277"/>
                    <a:pt x="153543" y="1412462"/>
                    <a:pt x="225361" y="1405033"/>
                  </a:cubicBezTo>
                  <a:cubicBezTo>
                    <a:pt x="297085" y="1397603"/>
                    <a:pt x="362140" y="1422559"/>
                    <a:pt x="410432" y="1476089"/>
                  </a:cubicBezTo>
                  <a:cubicBezTo>
                    <a:pt x="557498" y="1639062"/>
                    <a:pt x="688657" y="1827848"/>
                    <a:pt x="798481" y="2051209"/>
                  </a:cubicBezTo>
                  <a:cubicBezTo>
                    <a:pt x="820674" y="2096643"/>
                    <a:pt x="826865" y="2143792"/>
                    <a:pt x="816959" y="2190655"/>
                  </a:cubicBezTo>
                  <a:lnTo>
                    <a:pt x="816959" y="2190655"/>
                  </a:lnTo>
                  <a:close/>
                  <a:moveTo>
                    <a:pt x="1495997" y="841820"/>
                  </a:moveTo>
                  <a:cubicBezTo>
                    <a:pt x="1534668" y="919925"/>
                    <a:pt x="1556385" y="1007840"/>
                    <a:pt x="1556385" y="1100804"/>
                  </a:cubicBezTo>
                  <a:cubicBezTo>
                    <a:pt x="1556385" y="1423702"/>
                    <a:pt x="1294638" y="1685544"/>
                    <a:pt x="971740" y="1685544"/>
                  </a:cubicBezTo>
                  <a:cubicBezTo>
                    <a:pt x="944499" y="1685544"/>
                    <a:pt x="917734" y="1683639"/>
                    <a:pt x="891540" y="1680020"/>
                  </a:cubicBezTo>
                  <a:cubicBezTo>
                    <a:pt x="942022" y="1751457"/>
                    <a:pt x="996887" y="1818989"/>
                    <a:pt x="1056418" y="1882616"/>
                  </a:cubicBezTo>
                  <a:cubicBezTo>
                    <a:pt x="1130237" y="1961483"/>
                    <a:pt x="1248061" y="1975009"/>
                    <a:pt x="1337881" y="1915001"/>
                  </a:cubicBezTo>
                  <a:cubicBezTo>
                    <a:pt x="1538954" y="1780508"/>
                    <a:pt x="1724978" y="1604867"/>
                    <a:pt x="1898523" y="1395317"/>
                  </a:cubicBezTo>
                  <a:cubicBezTo>
                    <a:pt x="1956721" y="1325023"/>
                    <a:pt x="1965865" y="1231392"/>
                    <a:pt x="1922240" y="1151192"/>
                  </a:cubicBezTo>
                  <a:cubicBezTo>
                    <a:pt x="1890141" y="1092232"/>
                    <a:pt x="1858137" y="1033272"/>
                    <a:pt x="1826133" y="974217"/>
                  </a:cubicBezTo>
                  <a:cubicBezTo>
                    <a:pt x="1792033" y="911447"/>
                    <a:pt x="1735455" y="872109"/>
                    <a:pt x="1664684" y="862013"/>
                  </a:cubicBezTo>
                  <a:cubicBezTo>
                    <a:pt x="1608773" y="853916"/>
                    <a:pt x="1552575" y="847249"/>
                    <a:pt x="1495997" y="841820"/>
                  </a:cubicBezTo>
                  <a:close/>
                </a:path>
              </a:pathLst>
            </a:custGeom>
            <a:solidFill>
              <a:srgbClr val="0F80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4" name="Google Shape;734;p24"/>
            <p:cNvSpPr/>
            <p:nvPr/>
          </p:nvSpPr>
          <p:spPr>
            <a:xfrm>
              <a:off x="0" y="0"/>
              <a:ext cx="5678675" cy="5903036"/>
            </a:xfrm>
            <a:custGeom>
              <a:rect b="b" l="l" r="r" t="t"/>
              <a:pathLst>
                <a:path extrusionOk="0" h="5415629" w="5209794">
                  <a:moveTo>
                    <a:pt x="0" y="0"/>
                  </a:moveTo>
                  <a:lnTo>
                    <a:pt x="597408" y="0"/>
                  </a:lnTo>
                  <a:cubicBezTo>
                    <a:pt x="642842" y="123444"/>
                    <a:pt x="681514" y="249460"/>
                    <a:pt x="711708" y="377571"/>
                  </a:cubicBezTo>
                  <a:cubicBezTo>
                    <a:pt x="718090" y="404813"/>
                    <a:pt x="709041" y="428435"/>
                    <a:pt x="686181" y="444437"/>
                  </a:cubicBezTo>
                  <a:cubicBezTo>
                    <a:pt x="466439" y="597884"/>
                    <a:pt x="236220" y="734568"/>
                    <a:pt x="0" y="860393"/>
                  </a:cubicBezTo>
                  <a:lnTo>
                    <a:pt x="0" y="0"/>
                  </a:lnTo>
                  <a:lnTo>
                    <a:pt x="0" y="0"/>
                  </a:lnTo>
                  <a:close/>
                  <a:moveTo>
                    <a:pt x="5097018" y="552641"/>
                  </a:moveTo>
                  <a:cubicBezTo>
                    <a:pt x="5121021" y="543782"/>
                    <a:pt x="5134451" y="527114"/>
                    <a:pt x="5138071" y="501777"/>
                  </a:cubicBezTo>
                  <a:lnTo>
                    <a:pt x="5209794" y="0"/>
                  </a:lnTo>
                  <a:lnTo>
                    <a:pt x="4371690" y="0"/>
                  </a:lnTo>
                  <a:cubicBezTo>
                    <a:pt x="4362926" y="9811"/>
                    <a:pt x="4357402" y="22574"/>
                    <a:pt x="4356068" y="37243"/>
                  </a:cubicBezTo>
                  <a:cubicBezTo>
                    <a:pt x="4338542" y="231077"/>
                    <a:pt x="4360164" y="425577"/>
                    <a:pt x="4399217" y="615601"/>
                  </a:cubicBezTo>
                  <a:cubicBezTo>
                    <a:pt x="4405598" y="646652"/>
                    <a:pt x="4431125" y="667131"/>
                    <a:pt x="4462939" y="666464"/>
                  </a:cubicBezTo>
                  <a:cubicBezTo>
                    <a:pt x="4680395" y="662273"/>
                    <a:pt x="4892326" y="627983"/>
                    <a:pt x="5097018" y="552641"/>
                  </a:cubicBezTo>
                  <a:lnTo>
                    <a:pt x="5097018" y="552641"/>
                  </a:lnTo>
                  <a:close/>
                  <a:moveTo>
                    <a:pt x="720662" y="3892201"/>
                  </a:moveTo>
                  <a:cubicBezTo>
                    <a:pt x="707517" y="3890391"/>
                    <a:pt x="699040" y="3891439"/>
                    <a:pt x="686848" y="3896678"/>
                  </a:cubicBezTo>
                  <a:cubicBezTo>
                    <a:pt x="424339" y="4008787"/>
                    <a:pt x="197168" y="4191762"/>
                    <a:pt x="0" y="4397979"/>
                  </a:cubicBezTo>
                  <a:lnTo>
                    <a:pt x="0" y="5415630"/>
                  </a:lnTo>
                  <a:cubicBezTo>
                    <a:pt x="437674" y="5037773"/>
                    <a:pt x="836486" y="4620292"/>
                    <a:pt x="1169861" y="4145090"/>
                  </a:cubicBezTo>
                  <a:cubicBezTo>
                    <a:pt x="1189863" y="4116515"/>
                    <a:pt x="1183005" y="4076605"/>
                    <a:pt x="1154525" y="4056412"/>
                  </a:cubicBezTo>
                  <a:cubicBezTo>
                    <a:pt x="1024319" y="3964210"/>
                    <a:pt x="877919" y="3914204"/>
                    <a:pt x="720662" y="3892201"/>
                  </a:cubicBezTo>
                  <a:lnTo>
                    <a:pt x="720662" y="3892201"/>
                  </a:lnTo>
                  <a:close/>
                  <a:moveTo>
                    <a:pt x="0" y="3824859"/>
                  </a:moveTo>
                  <a:cubicBezTo>
                    <a:pt x="399955" y="3504343"/>
                    <a:pt x="765048" y="3133725"/>
                    <a:pt x="1034606" y="2695385"/>
                  </a:cubicBezTo>
                  <a:cubicBezTo>
                    <a:pt x="1043464" y="2681002"/>
                    <a:pt x="1045750" y="2669953"/>
                    <a:pt x="1043464" y="2653189"/>
                  </a:cubicBezTo>
                  <a:cubicBezTo>
                    <a:pt x="1035939" y="2598706"/>
                    <a:pt x="1023461" y="2544699"/>
                    <a:pt x="1004697" y="2492978"/>
                  </a:cubicBezTo>
                  <a:cubicBezTo>
                    <a:pt x="994315" y="2464403"/>
                    <a:pt x="968978" y="2448401"/>
                    <a:pt x="938784" y="2451259"/>
                  </a:cubicBezTo>
                  <a:cubicBezTo>
                    <a:pt x="622554" y="2481072"/>
                    <a:pt x="309182" y="2548223"/>
                    <a:pt x="0" y="2625376"/>
                  </a:cubicBezTo>
                  <a:lnTo>
                    <a:pt x="0" y="3824859"/>
                  </a:lnTo>
                  <a:lnTo>
                    <a:pt x="0" y="3824859"/>
                  </a:lnTo>
                  <a:close/>
                  <a:moveTo>
                    <a:pt x="824389" y="880777"/>
                  </a:moveTo>
                  <a:cubicBezTo>
                    <a:pt x="805148" y="875348"/>
                    <a:pt x="790861" y="877348"/>
                    <a:pt x="773811" y="887730"/>
                  </a:cubicBezTo>
                  <a:cubicBezTo>
                    <a:pt x="497110" y="1057180"/>
                    <a:pt x="242983" y="1272064"/>
                    <a:pt x="0" y="1493615"/>
                  </a:cubicBezTo>
                  <a:lnTo>
                    <a:pt x="0" y="2187512"/>
                  </a:lnTo>
                  <a:cubicBezTo>
                    <a:pt x="403384" y="2078927"/>
                    <a:pt x="804196" y="1949577"/>
                    <a:pt x="1182624" y="1773460"/>
                  </a:cubicBezTo>
                  <a:cubicBezTo>
                    <a:pt x="1195959" y="1767268"/>
                    <a:pt x="1203103" y="1760792"/>
                    <a:pt x="1210628" y="1748123"/>
                  </a:cubicBezTo>
                  <a:cubicBezTo>
                    <a:pt x="1328642" y="1549146"/>
                    <a:pt x="1344644" y="1338739"/>
                    <a:pt x="1282922" y="1116711"/>
                  </a:cubicBezTo>
                  <a:cubicBezTo>
                    <a:pt x="1278160" y="1099376"/>
                    <a:pt x="1270730" y="1089374"/>
                    <a:pt x="1255490" y="1079849"/>
                  </a:cubicBezTo>
                  <a:cubicBezTo>
                    <a:pt x="1121188" y="995267"/>
                    <a:pt x="977551" y="924020"/>
                    <a:pt x="824389" y="880777"/>
                  </a:cubicBezTo>
                  <a:lnTo>
                    <a:pt x="824389" y="880777"/>
                  </a:lnTo>
                  <a:close/>
                  <a:moveTo>
                    <a:pt x="1239774" y="0"/>
                  </a:moveTo>
                  <a:cubicBezTo>
                    <a:pt x="1248537" y="177546"/>
                    <a:pt x="1288542" y="350901"/>
                    <a:pt x="1364266" y="518922"/>
                  </a:cubicBezTo>
                  <a:cubicBezTo>
                    <a:pt x="1375315" y="543592"/>
                    <a:pt x="1395222" y="556451"/>
                    <a:pt x="1422273" y="556546"/>
                  </a:cubicBezTo>
                  <a:cubicBezTo>
                    <a:pt x="1674686" y="557022"/>
                    <a:pt x="1925003" y="523494"/>
                    <a:pt x="2164937" y="443675"/>
                  </a:cubicBezTo>
                  <a:cubicBezTo>
                    <a:pt x="2190179" y="435293"/>
                    <a:pt x="2204752" y="417481"/>
                    <a:pt x="2208086" y="391097"/>
                  </a:cubicBezTo>
                  <a:cubicBezTo>
                    <a:pt x="2224850" y="256794"/>
                    <a:pt x="2200466" y="124587"/>
                    <a:pt x="2153317" y="95"/>
                  </a:cubicBezTo>
                  <a:lnTo>
                    <a:pt x="1239774" y="95"/>
                  </a:lnTo>
                  <a:lnTo>
                    <a:pt x="1239774" y="0"/>
                  </a:lnTo>
                  <a:close/>
                  <a:moveTo>
                    <a:pt x="2938177" y="1156335"/>
                  </a:moveTo>
                  <a:cubicBezTo>
                    <a:pt x="2932557" y="1130999"/>
                    <a:pt x="2917222" y="1114997"/>
                    <a:pt x="2892171" y="1108424"/>
                  </a:cubicBezTo>
                  <a:cubicBezTo>
                    <a:pt x="2592800" y="1029748"/>
                    <a:pt x="2286857" y="982028"/>
                    <a:pt x="1977200" y="974979"/>
                  </a:cubicBezTo>
                  <a:cubicBezTo>
                    <a:pt x="1949006" y="974312"/>
                    <a:pt x="1927384" y="988505"/>
                    <a:pt x="1916716" y="1014603"/>
                  </a:cubicBezTo>
                  <a:cubicBezTo>
                    <a:pt x="1868138" y="1133761"/>
                    <a:pt x="1876711" y="1261586"/>
                    <a:pt x="1910715" y="1383506"/>
                  </a:cubicBezTo>
                  <a:cubicBezTo>
                    <a:pt x="1918049" y="1409891"/>
                    <a:pt x="1936433" y="1425893"/>
                    <a:pt x="1963579" y="1429512"/>
                  </a:cubicBezTo>
                  <a:cubicBezTo>
                    <a:pt x="2278380" y="1472184"/>
                    <a:pt x="2596991" y="1500283"/>
                    <a:pt x="2915031" y="1491139"/>
                  </a:cubicBezTo>
                  <a:cubicBezTo>
                    <a:pt x="2934367" y="1490567"/>
                    <a:pt x="2947035" y="1484852"/>
                    <a:pt x="2960084" y="1470565"/>
                  </a:cubicBezTo>
                  <a:cubicBezTo>
                    <a:pt x="2973229" y="1456277"/>
                    <a:pt x="2977896" y="1443228"/>
                    <a:pt x="2976753" y="1423892"/>
                  </a:cubicBezTo>
                  <a:cubicBezTo>
                    <a:pt x="2971705" y="1333786"/>
                    <a:pt x="2957608" y="1244346"/>
                    <a:pt x="2938177" y="1156335"/>
                  </a:cubicBezTo>
                  <a:lnTo>
                    <a:pt x="2938177" y="1156335"/>
                  </a:lnTo>
                  <a:close/>
                  <a:moveTo>
                    <a:pt x="1788319" y="2587371"/>
                  </a:moveTo>
                  <a:cubicBezTo>
                    <a:pt x="1773174" y="2570607"/>
                    <a:pt x="1756886" y="2564321"/>
                    <a:pt x="1734407" y="2566702"/>
                  </a:cubicBezTo>
                  <a:cubicBezTo>
                    <a:pt x="1711928" y="2568988"/>
                    <a:pt x="1697260" y="2578513"/>
                    <a:pt x="1685925" y="2598039"/>
                  </a:cubicBezTo>
                  <a:cubicBezTo>
                    <a:pt x="1544764" y="2840260"/>
                    <a:pt x="1442466" y="3100959"/>
                    <a:pt x="1373505" y="3372517"/>
                  </a:cubicBezTo>
                  <a:cubicBezTo>
                    <a:pt x="1369219" y="3389566"/>
                    <a:pt x="1370552" y="3401568"/>
                    <a:pt x="1378553" y="3417189"/>
                  </a:cubicBezTo>
                  <a:cubicBezTo>
                    <a:pt x="1452848" y="3562826"/>
                    <a:pt x="1581722" y="3646075"/>
                    <a:pt x="1734407" y="3695795"/>
                  </a:cubicBezTo>
                  <a:cubicBezTo>
                    <a:pt x="1757172" y="3703225"/>
                    <a:pt x="1776127" y="3699605"/>
                    <a:pt x="1794701" y="3684365"/>
                  </a:cubicBezTo>
                  <a:cubicBezTo>
                    <a:pt x="1959769" y="3548539"/>
                    <a:pt x="2071497" y="3375184"/>
                    <a:pt x="2153888" y="3179826"/>
                  </a:cubicBezTo>
                  <a:cubicBezTo>
                    <a:pt x="2161985" y="3160776"/>
                    <a:pt x="2161508" y="3145536"/>
                    <a:pt x="2152364" y="3126962"/>
                  </a:cubicBezTo>
                  <a:cubicBezTo>
                    <a:pt x="2055686" y="2930557"/>
                    <a:pt x="1935004" y="2749963"/>
                    <a:pt x="1788319" y="2587371"/>
                  </a:cubicBezTo>
                  <a:lnTo>
                    <a:pt x="1788319" y="2587371"/>
                  </a:lnTo>
                  <a:close/>
                  <a:moveTo>
                    <a:pt x="3182874" y="2055495"/>
                  </a:moveTo>
                  <a:cubicBezTo>
                    <a:pt x="3172206" y="2035778"/>
                    <a:pt x="3158014" y="2025968"/>
                    <a:pt x="3135916" y="2022824"/>
                  </a:cubicBezTo>
                  <a:cubicBezTo>
                    <a:pt x="2860643" y="1983486"/>
                    <a:pt x="2581275" y="1977771"/>
                    <a:pt x="2304098" y="1996059"/>
                  </a:cubicBezTo>
                  <a:cubicBezTo>
                    <a:pt x="2281904" y="1997488"/>
                    <a:pt x="2267236" y="2006060"/>
                    <a:pt x="2255044" y="2024634"/>
                  </a:cubicBezTo>
                  <a:cubicBezTo>
                    <a:pt x="2242852" y="2043208"/>
                    <a:pt x="2240852" y="2060162"/>
                    <a:pt x="2248281" y="2081022"/>
                  </a:cubicBezTo>
                  <a:cubicBezTo>
                    <a:pt x="2340864" y="2340483"/>
                    <a:pt x="2473738" y="2581847"/>
                    <a:pt x="2662809" y="2783681"/>
                  </a:cubicBezTo>
                  <a:cubicBezTo>
                    <a:pt x="2684716" y="2807113"/>
                    <a:pt x="2718149" y="2810923"/>
                    <a:pt x="2744820" y="2793111"/>
                  </a:cubicBezTo>
                  <a:cubicBezTo>
                    <a:pt x="2944749" y="2659475"/>
                    <a:pt x="3119247" y="2488216"/>
                    <a:pt x="3272219" y="2303431"/>
                  </a:cubicBezTo>
                  <a:cubicBezTo>
                    <a:pt x="3290030" y="2281904"/>
                    <a:pt x="3292412" y="2256854"/>
                    <a:pt x="3279172" y="2232279"/>
                  </a:cubicBezTo>
                  <a:cubicBezTo>
                    <a:pt x="3246978" y="2173415"/>
                    <a:pt x="3214878" y="2114455"/>
                    <a:pt x="3182874" y="2055495"/>
                  </a:cubicBezTo>
                  <a:lnTo>
                    <a:pt x="3182874" y="2055495"/>
                  </a:lnTo>
                  <a:close/>
                  <a:moveTo>
                    <a:pt x="4213098" y="1153573"/>
                  </a:moveTo>
                  <a:cubicBezTo>
                    <a:pt x="4051935" y="1164717"/>
                    <a:pt x="3891724" y="1187101"/>
                    <a:pt x="3733705" y="1221010"/>
                  </a:cubicBezTo>
                  <a:cubicBezTo>
                    <a:pt x="3714274" y="1225201"/>
                    <a:pt x="3702558" y="1233583"/>
                    <a:pt x="3692366" y="1250633"/>
                  </a:cubicBezTo>
                  <a:cubicBezTo>
                    <a:pt x="3682174" y="1267682"/>
                    <a:pt x="3680365" y="1282065"/>
                    <a:pt x="3685889" y="1301115"/>
                  </a:cubicBezTo>
                  <a:cubicBezTo>
                    <a:pt x="3717893" y="1411034"/>
                    <a:pt x="3765137" y="1513808"/>
                    <a:pt x="3824859" y="1611344"/>
                  </a:cubicBezTo>
                  <a:cubicBezTo>
                    <a:pt x="3835718" y="1629061"/>
                    <a:pt x="3848386" y="1637538"/>
                    <a:pt x="3868865" y="1640967"/>
                  </a:cubicBezTo>
                  <a:cubicBezTo>
                    <a:pt x="3889343" y="1644301"/>
                    <a:pt x="3904107" y="1640396"/>
                    <a:pt x="3920014" y="1627061"/>
                  </a:cubicBezTo>
                  <a:cubicBezTo>
                    <a:pt x="4051268" y="1517904"/>
                    <a:pt x="4166807" y="1391984"/>
                    <a:pt x="4268629" y="1255109"/>
                  </a:cubicBezTo>
                  <a:cubicBezTo>
                    <a:pt x="4284631" y="1233583"/>
                    <a:pt x="4286250" y="1209961"/>
                    <a:pt x="4273391" y="1186529"/>
                  </a:cubicBezTo>
                  <a:cubicBezTo>
                    <a:pt x="4260628" y="1163098"/>
                    <a:pt x="4239864" y="1151763"/>
                    <a:pt x="4213098" y="1153573"/>
                  </a:cubicBezTo>
                  <a:lnTo>
                    <a:pt x="4213098" y="1153573"/>
                  </a:lnTo>
                  <a:close/>
                  <a:moveTo>
                    <a:pt x="2750630" y="0"/>
                  </a:moveTo>
                  <a:cubicBezTo>
                    <a:pt x="2790063" y="219932"/>
                    <a:pt x="2843213" y="453485"/>
                    <a:pt x="2936843" y="654082"/>
                  </a:cubicBezTo>
                  <a:cubicBezTo>
                    <a:pt x="2946464" y="674751"/>
                    <a:pt x="2960465" y="685610"/>
                    <a:pt x="2982849" y="689801"/>
                  </a:cubicBezTo>
                  <a:cubicBezTo>
                    <a:pt x="3207830" y="731996"/>
                    <a:pt x="3434524" y="730377"/>
                    <a:pt x="3660648" y="698468"/>
                  </a:cubicBezTo>
                  <a:cubicBezTo>
                    <a:pt x="3692843" y="693896"/>
                    <a:pt x="3715512" y="667893"/>
                    <a:pt x="3715512" y="635318"/>
                  </a:cubicBezTo>
                  <a:cubicBezTo>
                    <a:pt x="3715512" y="575310"/>
                    <a:pt x="3715512" y="515207"/>
                    <a:pt x="3715512" y="455200"/>
                  </a:cubicBezTo>
                  <a:cubicBezTo>
                    <a:pt x="3715512" y="436150"/>
                    <a:pt x="3710369" y="423767"/>
                    <a:pt x="3696938" y="410242"/>
                  </a:cubicBezTo>
                  <a:cubicBezTo>
                    <a:pt x="3553111" y="265462"/>
                    <a:pt x="3401187" y="128873"/>
                    <a:pt x="3242977" y="0"/>
                  </a:cubicBezTo>
                  <a:lnTo>
                    <a:pt x="2750630" y="0"/>
                  </a:lnTo>
                  <a:close/>
                </a:path>
              </a:pathLst>
            </a:custGeom>
            <a:solidFill>
              <a:srgbClr val="37A5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5" name="Google Shape;735;p24"/>
            <p:cNvSpPr/>
            <p:nvPr/>
          </p:nvSpPr>
          <p:spPr>
            <a:xfrm>
              <a:off x="1763543" y="1104097"/>
              <a:ext cx="1820684" cy="2323755"/>
            </a:xfrm>
            <a:custGeom>
              <a:rect b="b" l="l" r="r" t="t"/>
              <a:pathLst>
                <a:path extrusionOk="0" h="2131885" w="1670352">
                  <a:moveTo>
                    <a:pt x="541211" y="2131886"/>
                  </a:moveTo>
                  <a:cubicBezTo>
                    <a:pt x="318992" y="2052161"/>
                    <a:pt x="129921" y="1903095"/>
                    <a:pt x="0" y="1710595"/>
                  </a:cubicBezTo>
                  <a:cubicBezTo>
                    <a:pt x="21812" y="1668399"/>
                    <a:pt x="44672" y="1626679"/>
                    <a:pt x="68675" y="1585436"/>
                  </a:cubicBezTo>
                  <a:cubicBezTo>
                    <a:pt x="80010" y="1565910"/>
                    <a:pt x="94774" y="1556480"/>
                    <a:pt x="117158" y="1554099"/>
                  </a:cubicBezTo>
                  <a:cubicBezTo>
                    <a:pt x="139637" y="1551813"/>
                    <a:pt x="155924" y="1558004"/>
                    <a:pt x="171069" y="1574768"/>
                  </a:cubicBezTo>
                  <a:cubicBezTo>
                    <a:pt x="317754" y="1737360"/>
                    <a:pt x="438436" y="1917954"/>
                    <a:pt x="535019" y="2114360"/>
                  </a:cubicBezTo>
                  <a:cubicBezTo>
                    <a:pt x="537972" y="2120551"/>
                    <a:pt x="539972" y="2126266"/>
                    <a:pt x="541211" y="2131886"/>
                  </a:cubicBezTo>
                  <a:lnTo>
                    <a:pt x="541211" y="2131886"/>
                  </a:lnTo>
                  <a:close/>
                  <a:moveTo>
                    <a:pt x="265938" y="205073"/>
                  </a:moveTo>
                  <a:cubicBezTo>
                    <a:pt x="420338" y="92678"/>
                    <a:pt x="605028" y="19431"/>
                    <a:pt x="805434" y="0"/>
                  </a:cubicBezTo>
                  <a:cubicBezTo>
                    <a:pt x="963454" y="22765"/>
                    <a:pt x="1120045" y="55150"/>
                    <a:pt x="1274922" y="95917"/>
                  </a:cubicBezTo>
                  <a:cubicBezTo>
                    <a:pt x="1300067" y="102489"/>
                    <a:pt x="1315403" y="118491"/>
                    <a:pt x="1320927" y="143827"/>
                  </a:cubicBezTo>
                  <a:cubicBezTo>
                    <a:pt x="1340358" y="231838"/>
                    <a:pt x="1354455" y="321278"/>
                    <a:pt x="1359408" y="411385"/>
                  </a:cubicBezTo>
                  <a:cubicBezTo>
                    <a:pt x="1360456" y="430721"/>
                    <a:pt x="1355789" y="443770"/>
                    <a:pt x="1342739" y="458057"/>
                  </a:cubicBezTo>
                  <a:cubicBezTo>
                    <a:pt x="1329595" y="472345"/>
                    <a:pt x="1317022" y="478060"/>
                    <a:pt x="1297686" y="478631"/>
                  </a:cubicBezTo>
                  <a:cubicBezTo>
                    <a:pt x="979742" y="487871"/>
                    <a:pt x="661130" y="459676"/>
                    <a:pt x="346234" y="417005"/>
                  </a:cubicBezTo>
                  <a:cubicBezTo>
                    <a:pt x="319088" y="413290"/>
                    <a:pt x="300704" y="397288"/>
                    <a:pt x="293370" y="370999"/>
                  </a:cubicBezTo>
                  <a:cubicBezTo>
                    <a:pt x="278225" y="316421"/>
                    <a:pt x="268034" y="260699"/>
                    <a:pt x="265938" y="205073"/>
                  </a:cubicBezTo>
                  <a:lnTo>
                    <a:pt x="265938" y="205073"/>
                  </a:lnTo>
                  <a:close/>
                  <a:moveTo>
                    <a:pt x="1490948" y="1006412"/>
                  </a:moveTo>
                  <a:cubicBezTo>
                    <a:pt x="1495425" y="1035463"/>
                    <a:pt x="1497711" y="1065181"/>
                    <a:pt x="1497711" y="1095470"/>
                  </a:cubicBezTo>
                  <a:cubicBezTo>
                    <a:pt x="1497711" y="1401127"/>
                    <a:pt x="1263206" y="1651921"/>
                    <a:pt x="964311" y="1677924"/>
                  </a:cubicBezTo>
                  <a:cubicBezTo>
                    <a:pt x="990124" y="1709833"/>
                    <a:pt x="1017175" y="1740979"/>
                    <a:pt x="1045559" y="1771174"/>
                  </a:cubicBezTo>
                  <a:cubicBezTo>
                    <a:pt x="1067467" y="1794605"/>
                    <a:pt x="1100900" y="1798415"/>
                    <a:pt x="1127570" y="1780603"/>
                  </a:cubicBezTo>
                  <a:cubicBezTo>
                    <a:pt x="1327499" y="1646968"/>
                    <a:pt x="1501997" y="1475708"/>
                    <a:pt x="1654969" y="1290923"/>
                  </a:cubicBezTo>
                  <a:cubicBezTo>
                    <a:pt x="1672781" y="1269397"/>
                    <a:pt x="1675162" y="1244346"/>
                    <a:pt x="1661922" y="1219772"/>
                  </a:cubicBezTo>
                  <a:cubicBezTo>
                    <a:pt x="1629823" y="1160812"/>
                    <a:pt x="1597819" y="1101757"/>
                    <a:pt x="1565720" y="1042797"/>
                  </a:cubicBezTo>
                  <a:cubicBezTo>
                    <a:pt x="1555052" y="1023080"/>
                    <a:pt x="1540859" y="1013269"/>
                    <a:pt x="1518761" y="1010126"/>
                  </a:cubicBezTo>
                  <a:cubicBezTo>
                    <a:pt x="1509427" y="1008983"/>
                    <a:pt x="1500188" y="1007650"/>
                    <a:pt x="1490948" y="1006412"/>
                  </a:cubicBezTo>
                  <a:close/>
                </a:path>
              </a:pathLst>
            </a:custGeom>
            <a:solidFill>
              <a:srgbClr val="2798C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24"/>
            <p:cNvSpPr/>
            <p:nvPr/>
          </p:nvSpPr>
          <p:spPr>
            <a:xfrm>
              <a:off x="0" y="0"/>
              <a:ext cx="5678675" cy="5903036"/>
            </a:xfrm>
            <a:custGeom>
              <a:rect b="b" l="l" r="r" t="t"/>
              <a:pathLst>
                <a:path extrusionOk="0" h="5415629" w="5209794">
                  <a:moveTo>
                    <a:pt x="0" y="5063776"/>
                  </a:moveTo>
                  <a:lnTo>
                    <a:pt x="1063657" y="4000119"/>
                  </a:lnTo>
                  <a:cubicBezTo>
                    <a:pt x="1094708" y="4016788"/>
                    <a:pt x="1125093" y="4035552"/>
                    <a:pt x="1154525" y="4056412"/>
                  </a:cubicBezTo>
                  <a:cubicBezTo>
                    <a:pt x="1183005" y="4076605"/>
                    <a:pt x="1189863" y="4116515"/>
                    <a:pt x="1169861" y="4145090"/>
                  </a:cubicBezTo>
                  <a:cubicBezTo>
                    <a:pt x="836486" y="4620292"/>
                    <a:pt x="437674" y="5037678"/>
                    <a:pt x="0" y="5415630"/>
                  </a:cubicBezTo>
                  <a:lnTo>
                    <a:pt x="0" y="5063776"/>
                  </a:lnTo>
                  <a:lnTo>
                    <a:pt x="0" y="5063776"/>
                  </a:lnTo>
                  <a:close/>
                  <a:moveTo>
                    <a:pt x="1496187" y="3567589"/>
                  </a:moveTo>
                  <a:lnTo>
                    <a:pt x="2077403" y="2986373"/>
                  </a:lnTo>
                  <a:cubicBezTo>
                    <a:pt x="2103787" y="3032284"/>
                    <a:pt x="2128742" y="3079147"/>
                    <a:pt x="2152269" y="3126962"/>
                  </a:cubicBezTo>
                  <a:cubicBezTo>
                    <a:pt x="2161413" y="3145536"/>
                    <a:pt x="2161889" y="3160776"/>
                    <a:pt x="2153793" y="3179826"/>
                  </a:cubicBezTo>
                  <a:cubicBezTo>
                    <a:pt x="2071402" y="3375184"/>
                    <a:pt x="1959578" y="3548539"/>
                    <a:pt x="1794605" y="3684365"/>
                  </a:cubicBezTo>
                  <a:cubicBezTo>
                    <a:pt x="1776127" y="3699605"/>
                    <a:pt x="1757172" y="3703225"/>
                    <a:pt x="1734312" y="3695795"/>
                  </a:cubicBezTo>
                  <a:cubicBezTo>
                    <a:pt x="1644587" y="3666554"/>
                    <a:pt x="1563148" y="3625787"/>
                    <a:pt x="1496187" y="3567589"/>
                  </a:cubicBezTo>
                  <a:lnTo>
                    <a:pt x="1496187" y="3567589"/>
                  </a:lnTo>
                  <a:close/>
                  <a:moveTo>
                    <a:pt x="2492788" y="2570988"/>
                  </a:moveTo>
                  <a:lnTo>
                    <a:pt x="3051905" y="2011871"/>
                  </a:lnTo>
                  <a:cubicBezTo>
                    <a:pt x="3079909" y="2015204"/>
                    <a:pt x="3107912" y="2018824"/>
                    <a:pt x="3135821" y="2022824"/>
                  </a:cubicBezTo>
                  <a:cubicBezTo>
                    <a:pt x="3158014" y="2025968"/>
                    <a:pt x="3172111" y="2035778"/>
                    <a:pt x="3182779" y="2055495"/>
                  </a:cubicBezTo>
                  <a:cubicBezTo>
                    <a:pt x="3214783" y="2114455"/>
                    <a:pt x="3246882" y="2173415"/>
                    <a:pt x="3278981" y="2232470"/>
                  </a:cubicBezTo>
                  <a:cubicBezTo>
                    <a:pt x="3292316" y="2256949"/>
                    <a:pt x="3289840" y="2282095"/>
                    <a:pt x="3272028" y="2303621"/>
                  </a:cubicBezTo>
                  <a:cubicBezTo>
                    <a:pt x="3119057" y="2488311"/>
                    <a:pt x="2944559" y="2659666"/>
                    <a:pt x="2744629" y="2793302"/>
                  </a:cubicBezTo>
                  <a:cubicBezTo>
                    <a:pt x="2717959" y="2811113"/>
                    <a:pt x="2684621" y="2807303"/>
                    <a:pt x="2662619" y="2783872"/>
                  </a:cubicBezTo>
                  <a:cubicBezTo>
                    <a:pt x="2600135" y="2716911"/>
                    <a:pt x="2543651" y="2645759"/>
                    <a:pt x="2492788" y="2570988"/>
                  </a:cubicBezTo>
                  <a:lnTo>
                    <a:pt x="2492788" y="2570988"/>
                  </a:lnTo>
                  <a:close/>
                  <a:moveTo>
                    <a:pt x="3704463" y="1359313"/>
                  </a:moveTo>
                  <a:lnTo>
                    <a:pt x="3868865" y="1194911"/>
                  </a:lnTo>
                  <a:cubicBezTo>
                    <a:pt x="3982784" y="1175290"/>
                    <a:pt x="4097750" y="1161574"/>
                    <a:pt x="4213193" y="1153573"/>
                  </a:cubicBezTo>
                  <a:cubicBezTo>
                    <a:pt x="4239959" y="1151763"/>
                    <a:pt x="4260723" y="1163098"/>
                    <a:pt x="4273487" y="1186625"/>
                  </a:cubicBezTo>
                  <a:cubicBezTo>
                    <a:pt x="4286346" y="1210151"/>
                    <a:pt x="4284726" y="1233773"/>
                    <a:pt x="4268724" y="1255205"/>
                  </a:cubicBezTo>
                  <a:cubicBezTo>
                    <a:pt x="4166902" y="1391984"/>
                    <a:pt x="4051364" y="1517999"/>
                    <a:pt x="3920109" y="1627156"/>
                  </a:cubicBezTo>
                  <a:cubicBezTo>
                    <a:pt x="3904203" y="1640396"/>
                    <a:pt x="3889439" y="1644396"/>
                    <a:pt x="3868960" y="1641062"/>
                  </a:cubicBezTo>
                  <a:cubicBezTo>
                    <a:pt x="3848481" y="1637633"/>
                    <a:pt x="3835813" y="1629156"/>
                    <a:pt x="3824954" y="1611439"/>
                  </a:cubicBezTo>
                  <a:cubicBezTo>
                    <a:pt x="3775805" y="1531239"/>
                    <a:pt x="3735134" y="1447610"/>
                    <a:pt x="3704463" y="1359313"/>
                  </a:cubicBezTo>
                  <a:lnTo>
                    <a:pt x="3704463" y="1359313"/>
                  </a:lnTo>
                  <a:close/>
                  <a:moveTo>
                    <a:pt x="4415885" y="647890"/>
                  </a:moveTo>
                  <a:lnTo>
                    <a:pt x="5063776" y="0"/>
                  </a:lnTo>
                  <a:lnTo>
                    <a:pt x="5209794" y="0"/>
                  </a:lnTo>
                  <a:lnTo>
                    <a:pt x="5138071" y="501872"/>
                  </a:lnTo>
                  <a:cubicBezTo>
                    <a:pt x="5134451" y="527114"/>
                    <a:pt x="5120926" y="543878"/>
                    <a:pt x="5097018" y="552736"/>
                  </a:cubicBezTo>
                  <a:cubicBezTo>
                    <a:pt x="4892421" y="628079"/>
                    <a:pt x="4680395" y="662369"/>
                    <a:pt x="4462939" y="666560"/>
                  </a:cubicBezTo>
                  <a:cubicBezTo>
                    <a:pt x="4444175" y="666940"/>
                    <a:pt x="4427697" y="659987"/>
                    <a:pt x="4415885" y="647890"/>
                  </a:cubicBezTo>
                  <a:close/>
                </a:path>
              </a:pathLst>
            </a:custGeom>
            <a:solidFill>
              <a:srgbClr val="2698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7" name="Google Shape;737;p24"/>
            <p:cNvSpPr/>
            <p:nvPr/>
          </p:nvSpPr>
          <p:spPr>
            <a:xfrm>
              <a:off x="0" y="0"/>
              <a:ext cx="6861836" cy="6861836"/>
            </a:xfrm>
            <a:custGeom>
              <a:rect b="b" l="l" r="r" t="t"/>
              <a:pathLst>
                <a:path extrusionOk="0" h="6295262" w="6295262">
                  <a:moveTo>
                    <a:pt x="6295263" y="0"/>
                  </a:moveTo>
                  <a:lnTo>
                    <a:pt x="0" y="6295263"/>
                  </a:lnTo>
                  <a:lnTo>
                    <a:pt x="6295263" y="6295263"/>
                  </a:lnTo>
                  <a:lnTo>
                    <a:pt x="6295263" y="901256"/>
                  </a:lnTo>
                  <a:close/>
                </a:path>
              </a:pathLst>
            </a:custGeom>
            <a:solidFill>
              <a:srgbClr val="F0F9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24"/>
            <p:cNvSpPr/>
            <p:nvPr/>
          </p:nvSpPr>
          <p:spPr>
            <a:xfrm>
              <a:off x="96595" y="133468"/>
              <a:ext cx="6765281" cy="6728424"/>
            </a:xfrm>
            <a:custGeom>
              <a:rect b="b" l="l" r="r" t="t"/>
              <a:pathLst>
                <a:path extrusionOk="0" h="6172866" w="6206680">
                  <a:moveTo>
                    <a:pt x="39338" y="6172867"/>
                  </a:moveTo>
                  <a:lnTo>
                    <a:pt x="167545" y="6172867"/>
                  </a:lnTo>
                  <a:lnTo>
                    <a:pt x="64103" y="6069521"/>
                  </a:lnTo>
                  <a:lnTo>
                    <a:pt x="0" y="6133624"/>
                  </a:lnTo>
                  <a:lnTo>
                    <a:pt x="39338" y="6172867"/>
                  </a:lnTo>
                  <a:lnTo>
                    <a:pt x="39338" y="6172867"/>
                  </a:lnTo>
                  <a:close/>
                  <a:moveTo>
                    <a:pt x="617411" y="6172867"/>
                  </a:moveTo>
                  <a:lnTo>
                    <a:pt x="745617" y="6172867"/>
                  </a:lnTo>
                  <a:lnTo>
                    <a:pt x="353187" y="5780437"/>
                  </a:lnTo>
                  <a:cubicBezTo>
                    <a:pt x="331851" y="5801773"/>
                    <a:pt x="310420" y="5823109"/>
                    <a:pt x="289084" y="5844540"/>
                  </a:cubicBezTo>
                  <a:lnTo>
                    <a:pt x="617411" y="6172867"/>
                  </a:lnTo>
                  <a:lnTo>
                    <a:pt x="617411" y="6172867"/>
                  </a:lnTo>
                  <a:close/>
                  <a:moveTo>
                    <a:pt x="6206681" y="778859"/>
                  </a:moveTo>
                  <a:lnTo>
                    <a:pt x="6206681" y="650653"/>
                  </a:lnTo>
                  <a:lnTo>
                    <a:pt x="5845112" y="289084"/>
                  </a:lnTo>
                  <a:cubicBezTo>
                    <a:pt x="5823775" y="310420"/>
                    <a:pt x="5802344" y="331851"/>
                    <a:pt x="5781008" y="353187"/>
                  </a:cubicBezTo>
                  <a:lnTo>
                    <a:pt x="6206681" y="778859"/>
                  </a:lnTo>
                  <a:lnTo>
                    <a:pt x="6206681" y="778859"/>
                  </a:lnTo>
                  <a:close/>
                  <a:moveTo>
                    <a:pt x="6206681" y="200787"/>
                  </a:moveTo>
                  <a:lnTo>
                    <a:pt x="6206681" y="72580"/>
                  </a:lnTo>
                  <a:lnTo>
                    <a:pt x="6134100" y="0"/>
                  </a:lnTo>
                  <a:lnTo>
                    <a:pt x="6069997" y="64103"/>
                  </a:lnTo>
                  <a:lnTo>
                    <a:pt x="6206681" y="200787"/>
                  </a:lnTo>
                  <a:lnTo>
                    <a:pt x="6206681" y="200787"/>
                  </a:lnTo>
                  <a:close/>
                  <a:moveTo>
                    <a:pt x="578168" y="5555552"/>
                  </a:moveTo>
                  <a:cubicBezTo>
                    <a:pt x="599504" y="5534216"/>
                    <a:pt x="620840" y="5512784"/>
                    <a:pt x="642271" y="5491449"/>
                  </a:cubicBezTo>
                  <a:cubicBezTo>
                    <a:pt x="813149" y="5662327"/>
                    <a:pt x="984028" y="5833206"/>
                    <a:pt x="1155002" y="6004179"/>
                  </a:cubicBezTo>
                  <a:cubicBezTo>
                    <a:pt x="1133666" y="6025515"/>
                    <a:pt x="1112330" y="6046851"/>
                    <a:pt x="1090898" y="6068283"/>
                  </a:cubicBezTo>
                  <a:cubicBezTo>
                    <a:pt x="919925" y="5897309"/>
                    <a:pt x="749046" y="5726430"/>
                    <a:pt x="578168" y="5555552"/>
                  </a:cubicBezTo>
                  <a:lnTo>
                    <a:pt x="578168" y="5555552"/>
                  </a:lnTo>
                  <a:close/>
                  <a:moveTo>
                    <a:pt x="867156" y="5266468"/>
                  </a:moveTo>
                  <a:cubicBezTo>
                    <a:pt x="1038035" y="5437347"/>
                    <a:pt x="1209008" y="5608225"/>
                    <a:pt x="1379887" y="5779199"/>
                  </a:cubicBezTo>
                  <a:cubicBezTo>
                    <a:pt x="1401223" y="5757863"/>
                    <a:pt x="1422654" y="5736431"/>
                    <a:pt x="1443990" y="5715095"/>
                  </a:cubicBezTo>
                  <a:cubicBezTo>
                    <a:pt x="1273112" y="5544217"/>
                    <a:pt x="1102233" y="5373338"/>
                    <a:pt x="931259" y="5202365"/>
                  </a:cubicBezTo>
                  <a:cubicBezTo>
                    <a:pt x="909923" y="5223796"/>
                    <a:pt x="888587" y="5245132"/>
                    <a:pt x="867156" y="5266468"/>
                  </a:cubicBezTo>
                  <a:lnTo>
                    <a:pt x="867156" y="5266468"/>
                  </a:lnTo>
                  <a:close/>
                  <a:moveTo>
                    <a:pt x="1156240" y="4977479"/>
                  </a:moveTo>
                  <a:cubicBezTo>
                    <a:pt x="1177576" y="4956143"/>
                    <a:pt x="1199007" y="4934712"/>
                    <a:pt x="1220343" y="4913376"/>
                  </a:cubicBezTo>
                  <a:cubicBezTo>
                    <a:pt x="1391222" y="5084255"/>
                    <a:pt x="1562100" y="5255229"/>
                    <a:pt x="1733074" y="5426107"/>
                  </a:cubicBezTo>
                  <a:cubicBezTo>
                    <a:pt x="1711738" y="5447443"/>
                    <a:pt x="1690307" y="5468779"/>
                    <a:pt x="1668971" y="5490210"/>
                  </a:cubicBezTo>
                  <a:cubicBezTo>
                    <a:pt x="1498092" y="5319332"/>
                    <a:pt x="1327118" y="5148358"/>
                    <a:pt x="1156240" y="4977479"/>
                  </a:cubicBezTo>
                  <a:lnTo>
                    <a:pt x="1156240" y="4977479"/>
                  </a:lnTo>
                  <a:close/>
                  <a:moveTo>
                    <a:pt x="1445323" y="4688491"/>
                  </a:moveTo>
                  <a:cubicBezTo>
                    <a:pt x="1616202" y="4859370"/>
                    <a:pt x="1787176" y="5030343"/>
                    <a:pt x="1958054" y="5201221"/>
                  </a:cubicBezTo>
                  <a:cubicBezTo>
                    <a:pt x="1979390" y="5179886"/>
                    <a:pt x="2000822" y="5158550"/>
                    <a:pt x="2022158" y="5137118"/>
                  </a:cubicBezTo>
                  <a:cubicBezTo>
                    <a:pt x="1851279" y="4966240"/>
                    <a:pt x="1680305" y="4795266"/>
                    <a:pt x="1509427" y="4624388"/>
                  </a:cubicBezTo>
                  <a:cubicBezTo>
                    <a:pt x="1487996" y="4645724"/>
                    <a:pt x="1466660" y="4667060"/>
                    <a:pt x="1445323" y="4688491"/>
                  </a:cubicBezTo>
                  <a:lnTo>
                    <a:pt x="1445323" y="4688491"/>
                  </a:lnTo>
                  <a:close/>
                  <a:moveTo>
                    <a:pt x="1734312" y="4399407"/>
                  </a:moveTo>
                  <a:cubicBezTo>
                    <a:pt x="1755648" y="4378071"/>
                    <a:pt x="1776984" y="4356640"/>
                    <a:pt x="1798415" y="4335304"/>
                  </a:cubicBezTo>
                  <a:cubicBezTo>
                    <a:pt x="1969294" y="4506183"/>
                    <a:pt x="2140172" y="4677061"/>
                    <a:pt x="2311146" y="4848035"/>
                  </a:cubicBezTo>
                  <a:cubicBezTo>
                    <a:pt x="2289810" y="4869371"/>
                    <a:pt x="2268379" y="4890802"/>
                    <a:pt x="2247043" y="4912138"/>
                  </a:cubicBezTo>
                  <a:cubicBezTo>
                    <a:pt x="2076164" y="4741259"/>
                    <a:pt x="1905191" y="4570381"/>
                    <a:pt x="1734312" y="4399407"/>
                  </a:cubicBezTo>
                  <a:lnTo>
                    <a:pt x="1734312" y="4399407"/>
                  </a:lnTo>
                  <a:close/>
                  <a:moveTo>
                    <a:pt x="2023396" y="4110419"/>
                  </a:moveTo>
                  <a:cubicBezTo>
                    <a:pt x="2194274" y="4281392"/>
                    <a:pt x="2365248" y="4452271"/>
                    <a:pt x="2536127" y="4623150"/>
                  </a:cubicBezTo>
                  <a:cubicBezTo>
                    <a:pt x="2557463" y="4601814"/>
                    <a:pt x="2578799" y="4580382"/>
                    <a:pt x="2600230" y="4559046"/>
                  </a:cubicBezTo>
                  <a:cubicBezTo>
                    <a:pt x="2429351" y="4388168"/>
                    <a:pt x="2258378" y="4217289"/>
                    <a:pt x="2087499" y="4046315"/>
                  </a:cubicBezTo>
                  <a:cubicBezTo>
                    <a:pt x="2066068" y="4067651"/>
                    <a:pt x="2044732" y="4089083"/>
                    <a:pt x="2023396" y="4110419"/>
                  </a:cubicBezTo>
                  <a:lnTo>
                    <a:pt x="2023396" y="4110419"/>
                  </a:lnTo>
                  <a:close/>
                  <a:moveTo>
                    <a:pt x="2312384" y="3821430"/>
                  </a:moveTo>
                  <a:cubicBezTo>
                    <a:pt x="2333720" y="3800094"/>
                    <a:pt x="2355152" y="3778663"/>
                    <a:pt x="2376488" y="3757327"/>
                  </a:cubicBezTo>
                  <a:cubicBezTo>
                    <a:pt x="2547366" y="3928205"/>
                    <a:pt x="2718340" y="4099179"/>
                    <a:pt x="2889218" y="4270058"/>
                  </a:cubicBezTo>
                  <a:cubicBezTo>
                    <a:pt x="2867883" y="4291394"/>
                    <a:pt x="2846546" y="4312730"/>
                    <a:pt x="2825115" y="4334161"/>
                  </a:cubicBezTo>
                  <a:cubicBezTo>
                    <a:pt x="2654237" y="4163187"/>
                    <a:pt x="2483358" y="3992309"/>
                    <a:pt x="2312384" y="3821430"/>
                  </a:cubicBezTo>
                  <a:lnTo>
                    <a:pt x="2312384" y="3821430"/>
                  </a:lnTo>
                  <a:close/>
                  <a:moveTo>
                    <a:pt x="2601468" y="3532346"/>
                  </a:moveTo>
                  <a:cubicBezTo>
                    <a:pt x="2772442" y="3703225"/>
                    <a:pt x="2943320" y="3874103"/>
                    <a:pt x="3114199" y="4045077"/>
                  </a:cubicBezTo>
                  <a:cubicBezTo>
                    <a:pt x="3135535" y="4023741"/>
                    <a:pt x="3156966" y="4002310"/>
                    <a:pt x="3178302" y="3980974"/>
                  </a:cubicBezTo>
                  <a:cubicBezTo>
                    <a:pt x="3007424" y="3810095"/>
                    <a:pt x="2836545" y="3639217"/>
                    <a:pt x="2665571" y="3468243"/>
                  </a:cubicBezTo>
                  <a:cubicBezTo>
                    <a:pt x="2644235" y="3489674"/>
                    <a:pt x="2622804" y="3511010"/>
                    <a:pt x="2601468" y="3532346"/>
                  </a:cubicBezTo>
                  <a:lnTo>
                    <a:pt x="2601468" y="3532346"/>
                  </a:lnTo>
                  <a:close/>
                  <a:moveTo>
                    <a:pt x="2890552" y="3243358"/>
                  </a:moveTo>
                  <a:cubicBezTo>
                    <a:pt x="2911888" y="3222022"/>
                    <a:pt x="2933224" y="3200686"/>
                    <a:pt x="2954655" y="3179255"/>
                  </a:cubicBezTo>
                  <a:cubicBezTo>
                    <a:pt x="3125534" y="3350133"/>
                    <a:pt x="3296508" y="3521107"/>
                    <a:pt x="3467386" y="3691985"/>
                  </a:cubicBezTo>
                  <a:cubicBezTo>
                    <a:pt x="3446050" y="3713321"/>
                    <a:pt x="3424619" y="3734753"/>
                    <a:pt x="3403283" y="3756089"/>
                  </a:cubicBezTo>
                  <a:cubicBezTo>
                    <a:pt x="3232309" y="3585210"/>
                    <a:pt x="3061430" y="3414236"/>
                    <a:pt x="2890552" y="3243358"/>
                  </a:cubicBezTo>
                  <a:lnTo>
                    <a:pt x="2890552" y="3243358"/>
                  </a:lnTo>
                  <a:close/>
                  <a:moveTo>
                    <a:pt x="3179540" y="2954369"/>
                  </a:moveTo>
                  <a:cubicBezTo>
                    <a:pt x="3350419" y="3125248"/>
                    <a:pt x="3521393" y="3296222"/>
                    <a:pt x="3692271" y="3467100"/>
                  </a:cubicBezTo>
                  <a:cubicBezTo>
                    <a:pt x="3713607" y="3445764"/>
                    <a:pt x="3735038" y="3424333"/>
                    <a:pt x="3756375" y="3402997"/>
                  </a:cubicBezTo>
                  <a:cubicBezTo>
                    <a:pt x="3585496" y="3232118"/>
                    <a:pt x="3414522" y="3061145"/>
                    <a:pt x="3243644" y="2890266"/>
                  </a:cubicBezTo>
                  <a:cubicBezTo>
                    <a:pt x="3222308" y="2911602"/>
                    <a:pt x="3200971" y="2932938"/>
                    <a:pt x="3179540" y="2954369"/>
                  </a:cubicBezTo>
                  <a:lnTo>
                    <a:pt x="3179540" y="2954369"/>
                  </a:lnTo>
                  <a:close/>
                  <a:moveTo>
                    <a:pt x="3468624" y="2665286"/>
                  </a:moveTo>
                  <a:cubicBezTo>
                    <a:pt x="3489960" y="2643950"/>
                    <a:pt x="3511391" y="2622518"/>
                    <a:pt x="3532727" y="2601182"/>
                  </a:cubicBezTo>
                  <a:cubicBezTo>
                    <a:pt x="3703606" y="2772061"/>
                    <a:pt x="3874579" y="2942939"/>
                    <a:pt x="4045458" y="3113913"/>
                  </a:cubicBezTo>
                  <a:cubicBezTo>
                    <a:pt x="4024122" y="3135249"/>
                    <a:pt x="4002691" y="3156680"/>
                    <a:pt x="3981355" y="3178016"/>
                  </a:cubicBezTo>
                  <a:cubicBezTo>
                    <a:pt x="3810476" y="3007138"/>
                    <a:pt x="3639503" y="2836259"/>
                    <a:pt x="3468624" y="2665286"/>
                  </a:cubicBezTo>
                  <a:lnTo>
                    <a:pt x="3468624" y="2665286"/>
                  </a:lnTo>
                  <a:close/>
                  <a:moveTo>
                    <a:pt x="3757708" y="2376297"/>
                  </a:moveTo>
                  <a:cubicBezTo>
                    <a:pt x="3928586" y="2547176"/>
                    <a:pt x="4099465" y="2718149"/>
                    <a:pt x="4270439" y="2889028"/>
                  </a:cubicBezTo>
                  <a:cubicBezTo>
                    <a:pt x="4291775" y="2867692"/>
                    <a:pt x="4313111" y="2846356"/>
                    <a:pt x="4334542" y="2824925"/>
                  </a:cubicBezTo>
                  <a:cubicBezTo>
                    <a:pt x="4163663" y="2654046"/>
                    <a:pt x="3992785" y="2483072"/>
                    <a:pt x="3821811" y="2312194"/>
                  </a:cubicBezTo>
                  <a:cubicBezTo>
                    <a:pt x="3800380" y="2333530"/>
                    <a:pt x="3779044" y="2354961"/>
                    <a:pt x="3757708" y="2376297"/>
                  </a:cubicBezTo>
                  <a:lnTo>
                    <a:pt x="3757708" y="2376297"/>
                  </a:lnTo>
                  <a:close/>
                  <a:moveTo>
                    <a:pt x="4046696" y="2087309"/>
                  </a:moveTo>
                  <a:cubicBezTo>
                    <a:pt x="4068033" y="2065973"/>
                    <a:pt x="4089464" y="2044541"/>
                    <a:pt x="4110800" y="2023205"/>
                  </a:cubicBezTo>
                  <a:cubicBezTo>
                    <a:pt x="4281678" y="2194084"/>
                    <a:pt x="4452652" y="2365058"/>
                    <a:pt x="4623530" y="2535936"/>
                  </a:cubicBezTo>
                  <a:cubicBezTo>
                    <a:pt x="4602195" y="2557272"/>
                    <a:pt x="4580859" y="2578608"/>
                    <a:pt x="4559427" y="2600039"/>
                  </a:cubicBezTo>
                  <a:cubicBezTo>
                    <a:pt x="4388549" y="2429066"/>
                    <a:pt x="4217670" y="2258187"/>
                    <a:pt x="4046696" y="2087309"/>
                  </a:cubicBezTo>
                  <a:lnTo>
                    <a:pt x="4046696" y="2087309"/>
                  </a:lnTo>
                  <a:close/>
                  <a:moveTo>
                    <a:pt x="4335780" y="1798225"/>
                  </a:moveTo>
                  <a:cubicBezTo>
                    <a:pt x="4506659" y="1969103"/>
                    <a:pt x="4677537" y="2140077"/>
                    <a:pt x="4848511" y="2310956"/>
                  </a:cubicBezTo>
                  <a:cubicBezTo>
                    <a:pt x="4869847" y="2289620"/>
                    <a:pt x="4891278" y="2268188"/>
                    <a:pt x="4912614" y="2246852"/>
                  </a:cubicBezTo>
                  <a:cubicBezTo>
                    <a:pt x="4741736" y="2075974"/>
                    <a:pt x="4570762" y="1905000"/>
                    <a:pt x="4399884" y="1734122"/>
                  </a:cubicBezTo>
                  <a:cubicBezTo>
                    <a:pt x="4378452" y="1755553"/>
                    <a:pt x="4357116" y="1776889"/>
                    <a:pt x="4335780" y="1798225"/>
                  </a:cubicBezTo>
                  <a:lnTo>
                    <a:pt x="4335780" y="1798225"/>
                  </a:lnTo>
                  <a:close/>
                  <a:moveTo>
                    <a:pt x="4624864" y="1509236"/>
                  </a:moveTo>
                  <a:cubicBezTo>
                    <a:pt x="4646200" y="1487900"/>
                    <a:pt x="4667631" y="1466469"/>
                    <a:pt x="4688967" y="1445133"/>
                  </a:cubicBezTo>
                  <a:cubicBezTo>
                    <a:pt x="4859846" y="1616012"/>
                    <a:pt x="5030819" y="1786890"/>
                    <a:pt x="5201698" y="1957864"/>
                  </a:cubicBezTo>
                  <a:cubicBezTo>
                    <a:pt x="5180362" y="1979200"/>
                    <a:pt x="5158931" y="2000631"/>
                    <a:pt x="5137595" y="2021967"/>
                  </a:cubicBezTo>
                  <a:cubicBezTo>
                    <a:pt x="4966621" y="1851089"/>
                    <a:pt x="4795742" y="1680115"/>
                    <a:pt x="4624864" y="1509236"/>
                  </a:cubicBezTo>
                  <a:lnTo>
                    <a:pt x="4624864" y="1509236"/>
                  </a:lnTo>
                  <a:close/>
                  <a:moveTo>
                    <a:pt x="4913853" y="1220248"/>
                  </a:moveTo>
                  <a:cubicBezTo>
                    <a:pt x="5084731" y="1391126"/>
                    <a:pt x="5255705" y="1562100"/>
                    <a:pt x="5426583" y="1732978"/>
                  </a:cubicBezTo>
                  <a:cubicBezTo>
                    <a:pt x="5447919" y="1711643"/>
                    <a:pt x="5469351" y="1690211"/>
                    <a:pt x="5490686" y="1668875"/>
                  </a:cubicBezTo>
                  <a:cubicBezTo>
                    <a:pt x="5319808" y="1497997"/>
                    <a:pt x="5148834" y="1327023"/>
                    <a:pt x="4977956" y="1156145"/>
                  </a:cubicBezTo>
                  <a:cubicBezTo>
                    <a:pt x="4956620" y="1177481"/>
                    <a:pt x="4935284" y="1198817"/>
                    <a:pt x="4913853" y="1220248"/>
                  </a:cubicBezTo>
                  <a:lnTo>
                    <a:pt x="4913853" y="1220248"/>
                  </a:lnTo>
                  <a:close/>
                  <a:moveTo>
                    <a:pt x="5202936" y="931164"/>
                  </a:moveTo>
                  <a:cubicBezTo>
                    <a:pt x="5224273" y="909828"/>
                    <a:pt x="5245704" y="888397"/>
                    <a:pt x="5267040" y="867061"/>
                  </a:cubicBezTo>
                  <a:cubicBezTo>
                    <a:pt x="5437918" y="1037939"/>
                    <a:pt x="5608891" y="1208913"/>
                    <a:pt x="5779770" y="1379792"/>
                  </a:cubicBezTo>
                  <a:cubicBezTo>
                    <a:pt x="5758434" y="1401128"/>
                    <a:pt x="5737003" y="1422559"/>
                    <a:pt x="5715667" y="1443895"/>
                  </a:cubicBezTo>
                  <a:cubicBezTo>
                    <a:pt x="5544693" y="1273016"/>
                    <a:pt x="5373815" y="1102138"/>
                    <a:pt x="5202936" y="931164"/>
                  </a:cubicBezTo>
                  <a:lnTo>
                    <a:pt x="5202936" y="931164"/>
                  </a:lnTo>
                  <a:close/>
                  <a:moveTo>
                    <a:pt x="5491925" y="642175"/>
                  </a:moveTo>
                  <a:cubicBezTo>
                    <a:pt x="5513261" y="620840"/>
                    <a:pt x="5534692" y="599408"/>
                    <a:pt x="5556028" y="578072"/>
                  </a:cubicBezTo>
                  <a:cubicBezTo>
                    <a:pt x="5726906" y="748951"/>
                    <a:pt x="5897880" y="919829"/>
                    <a:pt x="6068759" y="1090803"/>
                  </a:cubicBezTo>
                  <a:cubicBezTo>
                    <a:pt x="6047423" y="1112139"/>
                    <a:pt x="6025992" y="1133570"/>
                    <a:pt x="6004656" y="1154906"/>
                  </a:cubicBezTo>
                  <a:cubicBezTo>
                    <a:pt x="5833777" y="984028"/>
                    <a:pt x="5662899" y="813054"/>
                    <a:pt x="5491925" y="642175"/>
                  </a:cubicBezTo>
                  <a:close/>
                </a:path>
              </a:pathLst>
            </a:custGeom>
            <a:solidFill>
              <a:srgbClr val="D2DF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24"/>
            <p:cNvSpPr/>
            <p:nvPr/>
          </p:nvSpPr>
          <p:spPr>
            <a:xfrm>
              <a:off x="1273191" y="1273191"/>
              <a:ext cx="5589180" cy="5589180"/>
            </a:xfrm>
            <a:custGeom>
              <a:rect b="b" l="l" r="r" t="t"/>
              <a:pathLst>
                <a:path extrusionOk="0" h="5127688" w="5127688">
                  <a:moveTo>
                    <a:pt x="5127689" y="0"/>
                  </a:moveTo>
                  <a:lnTo>
                    <a:pt x="0" y="5127689"/>
                  </a:lnTo>
                  <a:lnTo>
                    <a:pt x="5127689" y="5127689"/>
                  </a:lnTo>
                  <a:close/>
                </a:path>
              </a:pathLst>
            </a:custGeom>
            <a:solidFill>
              <a:srgbClr val="D2DF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24"/>
            <p:cNvSpPr/>
            <p:nvPr/>
          </p:nvSpPr>
          <p:spPr>
            <a:xfrm>
              <a:off x="1273191" y="1273191"/>
              <a:ext cx="5589180" cy="5589180"/>
            </a:xfrm>
            <a:custGeom>
              <a:rect b="b" l="l" r="r" t="t"/>
              <a:pathLst>
                <a:path extrusionOk="0" h="5127688" w="5127688">
                  <a:moveTo>
                    <a:pt x="5127689" y="120777"/>
                  </a:moveTo>
                  <a:lnTo>
                    <a:pt x="300133" y="5127689"/>
                  </a:lnTo>
                  <a:lnTo>
                    <a:pt x="0" y="5127689"/>
                  </a:lnTo>
                  <a:lnTo>
                    <a:pt x="5127689" y="0"/>
                  </a:lnTo>
                  <a:close/>
                </a:path>
              </a:pathLst>
            </a:custGeom>
            <a:solidFill>
              <a:srgbClr val="BBC7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24"/>
            <p:cNvSpPr/>
            <p:nvPr/>
          </p:nvSpPr>
          <p:spPr>
            <a:xfrm>
              <a:off x="4797131" y="2041891"/>
              <a:ext cx="2571475" cy="3463310"/>
            </a:xfrm>
            <a:custGeom>
              <a:rect b="b" l="l" r="r" t="t"/>
              <a:pathLst>
                <a:path extrusionOk="0" h="3177349" w="2359151">
                  <a:moveTo>
                    <a:pt x="1588675" y="0"/>
                  </a:moveTo>
                  <a:lnTo>
                    <a:pt x="2150364" y="232696"/>
                  </a:lnTo>
                  <a:lnTo>
                    <a:pt x="2359152" y="319183"/>
                  </a:lnTo>
                  <a:lnTo>
                    <a:pt x="2359152" y="2858167"/>
                  </a:lnTo>
                  <a:lnTo>
                    <a:pt x="2150364" y="2944654"/>
                  </a:lnTo>
                  <a:lnTo>
                    <a:pt x="1588675" y="3177350"/>
                  </a:lnTo>
                  <a:lnTo>
                    <a:pt x="1026986" y="2944654"/>
                  </a:lnTo>
                  <a:lnTo>
                    <a:pt x="465296" y="2712053"/>
                  </a:lnTo>
                  <a:lnTo>
                    <a:pt x="232696" y="2150364"/>
                  </a:lnTo>
                  <a:lnTo>
                    <a:pt x="0" y="1588675"/>
                  </a:lnTo>
                  <a:lnTo>
                    <a:pt x="232696" y="1026985"/>
                  </a:lnTo>
                  <a:lnTo>
                    <a:pt x="465296" y="465392"/>
                  </a:lnTo>
                  <a:lnTo>
                    <a:pt x="1026986" y="232696"/>
                  </a:lnTo>
                  <a:close/>
                </a:path>
              </a:pathLst>
            </a:custGeom>
            <a:solidFill>
              <a:srgbClr val="BBC7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24"/>
            <p:cNvSpPr/>
            <p:nvPr/>
          </p:nvSpPr>
          <p:spPr>
            <a:xfrm>
              <a:off x="4752053" y="1491194"/>
              <a:ext cx="2616534" cy="3463207"/>
            </a:xfrm>
            <a:custGeom>
              <a:rect b="b" l="l" r="r" t="t"/>
              <a:pathLst>
                <a:path extrusionOk="0" h="3177254" w="2400490">
                  <a:moveTo>
                    <a:pt x="1588675" y="0"/>
                  </a:moveTo>
                  <a:lnTo>
                    <a:pt x="2150364" y="232601"/>
                  </a:lnTo>
                  <a:lnTo>
                    <a:pt x="2400491" y="336233"/>
                  </a:lnTo>
                  <a:lnTo>
                    <a:pt x="2400491" y="2841022"/>
                  </a:lnTo>
                  <a:lnTo>
                    <a:pt x="2150364" y="2944654"/>
                  </a:lnTo>
                  <a:lnTo>
                    <a:pt x="1588675" y="3177254"/>
                  </a:lnTo>
                  <a:lnTo>
                    <a:pt x="1026985" y="2944654"/>
                  </a:lnTo>
                  <a:lnTo>
                    <a:pt x="465296" y="2711958"/>
                  </a:lnTo>
                  <a:lnTo>
                    <a:pt x="232696" y="2150269"/>
                  </a:lnTo>
                  <a:lnTo>
                    <a:pt x="0" y="1588580"/>
                  </a:lnTo>
                  <a:lnTo>
                    <a:pt x="232696" y="1026986"/>
                  </a:lnTo>
                  <a:lnTo>
                    <a:pt x="465296" y="465296"/>
                  </a:lnTo>
                  <a:lnTo>
                    <a:pt x="1026985" y="232601"/>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24"/>
            <p:cNvSpPr/>
            <p:nvPr/>
          </p:nvSpPr>
          <p:spPr>
            <a:xfrm>
              <a:off x="4752053" y="1491194"/>
              <a:ext cx="2616534" cy="3463207"/>
            </a:xfrm>
            <a:custGeom>
              <a:rect b="b" l="l" r="r" t="t"/>
              <a:pathLst>
                <a:path extrusionOk="0" h="3177254" w="2400490">
                  <a:moveTo>
                    <a:pt x="1588675" y="3177254"/>
                  </a:moveTo>
                  <a:lnTo>
                    <a:pt x="1588675" y="1588580"/>
                  </a:lnTo>
                  <a:lnTo>
                    <a:pt x="0" y="1588580"/>
                  </a:lnTo>
                  <a:lnTo>
                    <a:pt x="465296" y="2711958"/>
                  </a:lnTo>
                  <a:lnTo>
                    <a:pt x="1588675" y="1588580"/>
                  </a:lnTo>
                  <a:lnTo>
                    <a:pt x="465296" y="465296"/>
                  </a:lnTo>
                  <a:lnTo>
                    <a:pt x="1588675" y="0"/>
                  </a:lnTo>
                  <a:lnTo>
                    <a:pt x="1588675" y="1588580"/>
                  </a:lnTo>
                  <a:lnTo>
                    <a:pt x="2400491" y="776764"/>
                  </a:lnTo>
                  <a:lnTo>
                    <a:pt x="2400491" y="1588580"/>
                  </a:lnTo>
                  <a:lnTo>
                    <a:pt x="1588675" y="1588580"/>
                  </a:lnTo>
                  <a:lnTo>
                    <a:pt x="2400491" y="2400491"/>
                  </a:lnTo>
                  <a:lnTo>
                    <a:pt x="2400491" y="284102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24"/>
            <p:cNvSpPr/>
            <p:nvPr/>
          </p:nvSpPr>
          <p:spPr>
            <a:xfrm>
              <a:off x="0" y="0"/>
              <a:ext cx="3585302" cy="4092890"/>
            </a:xfrm>
            <a:custGeom>
              <a:rect b="b" l="l" r="r" t="t"/>
              <a:pathLst>
                <a:path extrusionOk="0" h="3754945" w="3289268">
                  <a:moveTo>
                    <a:pt x="3018949" y="0"/>
                  </a:moveTo>
                  <a:lnTo>
                    <a:pt x="3289268" y="0"/>
                  </a:lnTo>
                  <a:lnTo>
                    <a:pt x="780002" y="1780508"/>
                  </a:lnTo>
                  <a:lnTo>
                    <a:pt x="3018949" y="0"/>
                  </a:lnTo>
                  <a:lnTo>
                    <a:pt x="3018949" y="0"/>
                  </a:lnTo>
                  <a:close/>
                  <a:moveTo>
                    <a:pt x="0" y="3754946"/>
                  </a:moveTo>
                  <a:lnTo>
                    <a:pt x="2892171" y="1108424"/>
                  </a:lnTo>
                  <a:lnTo>
                    <a:pt x="0" y="3280220"/>
                  </a:lnTo>
                  <a:lnTo>
                    <a:pt x="0" y="3754946"/>
                  </a:lnTo>
                  <a:lnTo>
                    <a:pt x="0" y="3754946"/>
                  </a:lnTo>
                  <a:close/>
                  <a:moveTo>
                    <a:pt x="0" y="972407"/>
                  </a:moveTo>
                  <a:lnTo>
                    <a:pt x="0" y="739997"/>
                  </a:lnTo>
                  <a:lnTo>
                    <a:pt x="686086" y="444437"/>
                  </a:lnTo>
                  <a:lnTo>
                    <a:pt x="0" y="972407"/>
                  </a:lnTo>
                  <a:close/>
                </a:path>
              </a:pathLst>
            </a:custGeom>
            <a:solidFill>
              <a:srgbClr val="ECF7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5" name="Google Shape;745;p24"/>
            <p:cNvSpPr/>
            <p:nvPr/>
          </p:nvSpPr>
          <p:spPr>
            <a:xfrm>
              <a:off x="751679" y="1273191"/>
              <a:ext cx="2399753" cy="2399753"/>
            </a:xfrm>
            <a:custGeom>
              <a:rect b="b" l="l" r="r" t="t"/>
              <a:pathLst>
                <a:path extrusionOk="0" h="2201608" w="2201608">
                  <a:moveTo>
                    <a:pt x="1100804" y="0"/>
                  </a:moveTo>
                  <a:cubicBezTo>
                    <a:pt x="1708785" y="0"/>
                    <a:pt x="2201609" y="492824"/>
                    <a:pt x="2201609" y="1100804"/>
                  </a:cubicBezTo>
                  <a:cubicBezTo>
                    <a:pt x="2201609" y="1708785"/>
                    <a:pt x="1708785" y="2201609"/>
                    <a:pt x="1100804" y="2201609"/>
                  </a:cubicBezTo>
                  <a:cubicBezTo>
                    <a:pt x="492823" y="2201609"/>
                    <a:pt x="0" y="1708785"/>
                    <a:pt x="0" y="1100804"/>
                  </a:cubicBezTo>
                  <a:cubicBezTo>
                    <a:pt x="0" y="492824"/>
                    <a:pt x="492823" y="0"/>
                    <a:pt x="1100804" y="0"/>
                  </a:cubicBezTo>
                  <a:lnTo>
                    <a:pt x="1100804" y="0"/>
                  </a:lnTo>
                  <a:close/>
                  <a:moveTo>
                    <a:pt x="1100804" y="516064"/>
                  </a:moveTo>
                  <a:cubicBezTo>
                    <a:pt x="777907" y="516064"/>
                    <a:pt x="516160" y="777812"/>
                    <a:pt x="516160" y="1100804"/>
                  </a:cubicBezTo>
                  <a:cubicBezTo>
                    <a:pt x="516160" y="1423702"/>
                    <a:pt x="777907" y="1685544"/>
                    <a:pt x="1100804" y="1685544"/>
                  </a:cubicBezTo>
                  <a:cubicBezTo>
                    <a:pt x="1423702" y="1685544"/>
                    <a:pt x="1685544" y="1423702"/>
                    <a:pt x="1685544" y="1100804"/>
                  </a:cubicBezTo>
                  <a:cubicBezTo>
                    <a:pt x="1685449" y="777812"/>
                    <a:pt x="1423702" y="516064"/>
                    <a:pt x="1100804" y="516064"/>
                  </a:cubicBez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6" name="Google Shape;746;p24"/>
            <p:cNvSpPr/>
            <p:nvPr/>
          </p:nvSpPr>
          <p:spPr>
            <a:xfrm>
              <a:off x="1006462" y="1629244"/>
              <a:ext cx="2144972" cy="2043746"/>
            </a:xfrm>
            <a:custGeom>
              <a:rect b="b" l="l" r="r" t="t"/>
              <a:pathLst>
                <a:path extrusionOk="0" h="1874996" w="1967864">
                  <a:moveTo>
                    <a:pt x="1649539" y="0"/>
                  </a:moveTo>
                  <a:cubicBezTo>
                    <a:pt x="1846326" y="198882"/>
                    <a:pt x="1967865" y="472345"/>
                    <a:pt x="1967865" y="774192"/>
                  </a:cubicBezTo>
                  <a:cubicBezTo>
                    <a:pt x="1967865" y="1382173"/>
                    <a:pt x="1475041" y="1874996"/>
                    <a:pt x="867061" y="1874996"/>
                  </a:cubicBezTo>
                  <a:cubicBezTo>
                    <a:pt x="514922" y="1874996"/>
                    <a:pt x="201454" y="1709642"/>
                    <a:pt x="0" y="1452372"/>
                  </a:cubicBezTo>
                  <a:cubicBezTo>
                    <a:pt x="199549" y="1654016"/>
                    <a:pt x="476345" y="1778984"/>
                    <a:pt x="782479" y="1778984"/>
                  </a:cubicBezTo>
                  <a:cubicBezTo>
                    <a:pt x="1390460" y="1778984"/>
                    <a:pt x="1883283" y="1286161"/>
                    <a:pt x="1883283" y="678180"/>
                  </a:cubicBezTo>
                  <a:cubicBezTo>
                    <a:pt x="1883283" y="422338"/>
                    <a:pt x="1796034" y="186976"/>
                    <a:pt x="1649539" y="0"/>
                  </a:cubicBezTo>
                  <a:lnTo>
                    <a:pt x="1649539" y="0"/>
                  </a:lnTo>
                  <a:close/>
                  <a:moveTo>
                    <a:pt x="867156" y="189547"/>
                  </a:moveTo>
                  <a:cubicBezTo>
                    <a:pt x="1018794" y="189547"/>
                    <a:pt x="1157002" y="247269"/>
                    <a:pt x="1260824" y="341947"/>
                  </a:cubicBezTo>
                  <a:cubicBezTo>
                    <a:pt x="1155002" y="191643"/>
                    <a:pt x="980218" y="93535"/>
                    <a:pt x="782479" y="93535"/>
                  </a:cubicBezTo>
                  <a:cubicBezTo>
                    <a:pt x="459581" y="93535"/>
                    <a:pt x="197834" y="355283"/>
                    <a:pt x="197834" y="678275"/>
                  </a:cubicBezTo>
                  <a:cubicBezTo>
                    <a:pt x="197834" y="849535"/>
                    <a:pt x="271463" y="1003649"/>
                    <a:pt x="388811" y="1110520"/>
                  </a:cubicBezTo>
                  <a:cubicBezTo>
                    <a:pt x="321850" y="1015365"/>
                    <a:pt x="282511" y="899446"/>
                    <a:pt x="282511" y="774287"/>
                  </a:cubicBezTo>
                  <a:cubicBezTo>
                    <a:pt x="282416" y="451295"/>
                    <a:pt x="544258" y="189547"/>
                    <a:pt x="867156" y="189547"/>
                  </a:cubicBez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7" name="Google Shape;747;p24"/>
            <p:cNvSpPr/>
            <p:nvPr/>
          </p:nvSpPr>
          <p:spPr>
            <a:xfrm>
              <a:off x="858661" y="1894391"/>
              <a:ext cx="226700" cy="799248"/>
            </a:xfrm>
            <a:custGeom>
              <a:rect b="b" l="l" r="r" t="t"/>
              <a:pathLst>
                <a:path extrusionOk="0" h="733255" w="207982">
                  <a:moveTo>
                    <a:pt x="189833" y="2879"/>
                  </a:moveTo>
                  <a:cubicBezTo>
                    <a:pt x="212503" y="14309"/>
                    <a:pt x="214122" y="56505"/>
                    <a:pt x="193643" y="97176"/>
                  </a:cubicBezTo>
                  <a:cubicBezTo>
                    <a:pt x="173069" y="137848"/>
                    <a:pt x="138113" y="161470"/>
                    <a:pt x="115443" y="150040"/>
                  </a:cubicBezTo>
                  <a:cubicBezTo>
                    <a:pt x="92869" y="138610"/>
                    <a:pt x="91154" y="96319"/>
                    <a:pt x="111633" y="55743"/>
                  </a:cubicBezTo>
                  <a:cubicBezTo>
                    <a:pt x="132112" y="15071"/>
                    <a:pt x="167164" y="-8551"/>
                    <a:pt x="189833" y="2879"/>
                  </a:cubicBezTo>
                  <a:lnTo>
                    <a:pt x="189833" y="2879"/>
                  </a:lnTo>
                  <a:close/>
                  <a:moveTo>
                    <a:pt x="97250" y="208809"/>
                  </a:moveTo>
                  <a:cubicBezTo>
                    <a:pt x="130969" y="208809"/>
                    <a:pt x="122111" y="332539"/>
                    <a:pt x="122111" y="477319"/>
                  </a:cubicBezTo>
                  <a:cubicBezTo>
                    <a:pt x="122111" y="622194"/>
                    <a:pt x="130969" y="733256"/>
                    <a:pt x="97250" y="733256"/>
                  </a:cubicBezTo>
                  <a:cubicBezTo>
                    <a:pt x="63532" y="733256"/>
                    <a:pt x="0" y="622099"/>
                    <a:pt x="0" y="477319"/>
                  </a:cubicBezTo>
                  <a:cubicBezTo>
                    <a:pt x="0" y="332539"/>
                    <a:pt x="63532" y="208809"/>
                    <a:pt x="97250" y="208809"/>
                  </a:cubicBezTo>
                  <a:close/>
                </a:path>
              </a:pathLst>
            </a:custGeom>
            <a:solidFill>
              <a:srgbClr val="FEEE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48" name="Google Shape;748;p24"/>
            <p:cNvGrpSpPr/>
            <p:nvPr/>
          </p:nvGrpSpPr>
          <p:grpSpPr>
            <a:xfrm>
              <a:off x="123" y="3736012"/>
              <a:ext cx="2658035" cy="3129087"/>
              <a:chOff x="2947987" y="3706938"/>
              <a:chExt cx="2437446" cy="2869406"/>
            </a:xfrm>
          </p:grpSpPr>
          <p:sp>
            <p:nvSpPr>
              <p:cNvPr id="749" name="Google Shape;749;p24"/>
              <p:cNvSpPr/>
              <p:nvPr/>
            </p:nvSpPr>
            <p:spPr>
              <a:xfrm>
                <a:off x="2947987" y="3706938"/>
                <a:ext cx="1319585" cy="2869406"/>
              </a:xfrm>
              <a:custGeom>
                <a:rect b="b" l="l" r="r" t="t"/>
                <a:pathLst>
                  <a:path extrusionOk="0" h="2869406" w="1319585">
                    <a:moveTo>
                      <a:pt x="0" y="1639729"/>
                    </a:moveTo>
                    <a:lnTo>
                      <a:pt x="346329" y="1757363"/>
                    </a:lnTo>
                    <a:lnTo>
                      <a:pt x="0" y="1444085"/>
                    </a:lnTo>
                    <a:lnTo>
                      <a:pt x="0" y="1262920"/>
                    </a:lnTo>
                    <a:cubicBezTo>
                      <a:pt x="143066" y="1037177"/>
                      <a:pt x="305372" y="828580"/>
                      <a:pt x="483775" y="638270"/>
                    </a:cubicBezTo>
                    <a:lnTo>
                      <a:pt x="796100" y="820769"/>
                    </a:lnTo>
                    <a:lnTo>
                      <a:pt x="590836" y="528161"/>
                    </a:lnTo>
                    <a:cubicBezTo>
                      <a:pt x="791051" y="329755"/>
                      <a:pt x="1009460" y="153162"/>
                      <a:pt x="1242060" y="0"/>
                    </a:cubicBezTo>
                    <a:cubicBezTo>
                      <a:pt x="1294924" y="272225"/>
                      <a:pt x="1321308" y="550640"/>
                      <a:pt x="1319498" y="831342"/>
                    </a:cubicBezTo>
                    <a:lnTo>
                      <a:pt x="957739" y="1039368"/>
                    </a:lnTo>
                    <a:lnTo>
                      <a:pt x="1311307" y="1068705"/>
                    </a:lnTo>
                    <a:cubicBezTo>
                      <a:pt x="1290161" y="1404652"/>
                      <a:pt x="1228344" y="1742218"/>
                      <a:pt x="1123093" y="2074736"/>
                    </a:cubicBezTo>
                    <a:lnTo>
                      <a:pt x="592836" y="2169795"/>
                    </a:lnTo>
                    <a:lnTo>
                      <a:pt x="1037558" y="2319147"/>
                    </a:lnTo>
                    <a:cubicBezTo>
                      <a:pt x="1021461" y="2360962"/>
                      <a:pt x="1004697" y="2402681"/>
                      <a:pt x="987171" y="2444306"/>
                    </a:cubicBezTo>
                    <a:cubicBezTo>
                      <a:pt x="925259" y="2591467"/>
                      <a:pt x="855917" y="2733199"/>
                      <a:pt x="779907" y="2869406"/>
                    </a:cubicBezTo>
                    <a:lnTo>
                      <a:pt x="0" y="2869406"/>
                    </a:lnTo>
                    <a:lnTo>
                      <a:pt x="0" y="1639729"/>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0" name="Google Shape;750;p24"/>
              <p:cNvSpPr/>
              <p:nvPr/>
            </p:nvSpPr>
            <p:spPr>
              <a:xfrm>
                <a:off x="3093719" y="5291517"/>
                <a:ext cx="2291714" cy="1284732"/>
              </a:xfrm>
              <a:custGeom>
                <a:rect b="b" l="l" r="r" t="t"/>
                <a:pathLst>
                  <a:path extrusionOk="0" h="1284732" w="2291714">
                    <a:moveTo>
                      <a:pt x="27432" y="1284732"/>
                    </a:moveTo>
                    <a:lnTo>
                      <a:pt x="0" y="1195959"/>
                    </a:lnTo>
                    <a:cubicBezTo>
                      <a:pt x="151638" y="1009650"/>
                      <a:pt x="326422" y="837248"/>
                      <a:pt x="523685" y="683133"/>
                    </a:cubicBezTo>
                    <a:cubicBezTo>
                      <a:pt x="594265" y="627983"/>
                      <a:pt x="666369" y="576263"/>
                      <a:pt x="739902" y="527781"/>
                    </a:cubicBezTo>
                    <a:lnTo>
                      <a:pt x="1027938" y="846773"/>
                    </a:lnTo>
                    <a:lnTo>
                      <a:pt x="888683" y="435388"/>
                    </a:lnTo>
                    <a:cubicBezTo>
                      <a:pt x="1097947" y="312992"/>
                      <a:pt x="1316831" y="216313"/>
                      <a:pt x="1541145" y="144780"/>
                    </a:cubicBezTo>
                    <a:lnTo>
                      <a:pt x="1682877" y="385096"/>
                    </a:lnTo>
                    <a:lnTo>
                      <a:pt x="1654683" y="110871"/>
                    </a:lnTo>
                    <a:cubicBezTo>
                      <a:pt x="1864043" y="52483"/>
                      <a:pt x="2077498" y="15621"/>
                      <a:pt x="2291715" y="0"/>
                    </a:cubicBezTo>
                    <a:cubicBezTo>
                      <a:pt x="2225040" y="203168"/>
                      <a:pt x="2138077" y="400621"/>
                      <a:pt x="2031397" y="588931"/>
                    </a:cubicBezTo>
                    <a:lnTo>
                      <a:pt x="1709547" y="593027"/>
                    </a:lnTo>
                    <a:lnTo>
                      <a:pt x="1936623" y="745713"/>
                    </a:lnTo>
                    <a:cubicBezTo>
                      <a:pt x="1813179" y="937546"/>
                      <a:pt x="1668018" y="1118426"/>
                      <a:pt x="1501712" y="1284637"/>
                    </a:cubicBezTo>
                    <a:lnTo>
                      <a:pt x="1234821" y="1284637"/>
                    </a:lnTo>
                    <a:lnTo>
                      <a:pt x="1038892" y="1217105"/>
                    </a:lnTo>
                    <a:lnTo>
                      <a:pt x="1100233" y="1284637"/>
                    </a:lnTo>
                    <a:lnTo>
                      <a:pt x="27432" y="1284637"/>
                    </a:ln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51" name="Google Shape;751;p24"/>
            <p:cNvSpPr/>
            <p:nvPr/>
          </p:nvSpPr>
          <p:spPr>
            <a:xfrm flipH="1">
              <a:off x="0" y="-4144"/>
              <a:ext cx="12213796" cy="6862144"/>
            </a:xfrm>
            <a:custGeom>
              <a:rect b="b" l="l" r="r" t="t"/>
              <a:pathLst>
                <a:path extrusionOk="0" h="4866769" w="7458807">
                  <a:moveTo>
                    <a:pt x="0" y="515"/>
                  </a:moveTo>
                  <a:lnTo>
                    <a:pt x="7458807" y="0"/>
                  </a:lnTo>
                  <a:cubicBezTo>
                    <a:pt x="7458550" y="211240"/>
                    <a:pt x="7458292" y="422479"/>
                    <a:pt x="7458035" y="633719"/>
                  </a:cubicBezTo>
                  <a:cubicBezTo>
                    <a:pt x="7267936" y="673022"/>
                    <a:pt x="6911045" y="261044"/>
                    <a:pt x="6318213" y="235819"/>
                  </a:cubicBezTo>
                  <a:cubicBezTo>
                    <a:pt x="5725381" y="210594"/>
                    <a:pt x="5344962" y="1230706"/>
                    <a:pt x="4677105" y="972150"/>
                  </a:cubicBezTo>
                  <a:cubicBezTo>
                    <a:pt x="4009248" y="713594"/>
                    <a:pt x="2979757" y="1053105"/>
                    <a:pt x="2998439" y="2035598"/>
                  </a:cubicBezTo>
                  <a:cubicBezTo>
                    <a:pt x="3017121" y="3018091"/>
                    <a:pt x="4076056" y="2896435"/>
                    <a:pt x="3902272" y="3619099"/>
                  </a:cubicBezTo>
                  <a:cubicBezTo>
                    <a:pt x="3728488" y="4341763"/>
                    <a:pt x="2490566" y="3998295"/>
                    <a:pt x="2155286" y="4206240"/>
                  </a:cubicBezTo>
                  <a:cubicBezTo>
                    <a:pt x="1820006" y="4414185"/>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752" name="Google Shape;752;p24"/>
          <p:cNvSpPr txBox="1"/>
          <p:nvPr>
            <p:ph type="title"/>
          </p:nvPr>
        </p:nvSpPr>
        <p:spPr>
          <a:xfrm>
            <a:off x="551625" y="1035250"/>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rgbClr val="171717"/>
              </a:buClr>
              <a:buSzPts val="4000"/>
              <a:buFont typeface="Aldrich"/>
              <a:buNone/>
              <a:defRPr>
                <a:solidFill>
                  <a:srgbClr val="171717"/>
                </a:solidFill>
              </a:defRPr>
            </a:lvl1pPr>
            <a:lvl2pPr lvl="1"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2pPr>
            <a:lvl3pPr lvl="2"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3pPr>
            <a:lvl4pPr lvl="3"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4pPr>
            <a:lvl5pPr lvl="4"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5pPr>
            <a:lvl6pPr lvl="5"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6pPr>
            <a:lvl7pPr lvl="6"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7pPr>
            <a:lvl8pPr lvl="7"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8pPr>
            <a:lvl9pPr lvl="8" rtl="0">
              <a:spcBef>
                <a:spcPts val="0"/>
              </a:spcBef>
              <a:spcAft>
                <a:spcPts val="0"/>
              </a:spcAft>
              <a:buClr>
                <a:srgbClr val="171717"/>
              </a:buClr>
              <a:buSzPts val="4000"/>
              <a:buFont typeface="Abril Fatface"/>
              <a:buNone/>
              <a:defRPr sz="4000">
                <a:solidFill>
                  <a:srgbClr val="171717"/>
                </a:solidFill>
                <a:latin typeface="Abril Fatface"/>
                <a:ea typeface="Abril Fatface"/>
                <a:cs typeface="Abril Fatface"/>
                <a:sym typeface="Abril Fatface"/>
              </a:defRPr>
            </a:lvl9pPr>
          </a:lstStyle>
          <a:p/>
        </p:txBody>
      </p:sp>
      <p:sp>
        <p:nvSpPr>
          <p:cNvPr id="753" name="Google Shape;753;p24"/>
          <p:cNvSpPr txBox="1"/>
          <p:nvPr>
            <p:ph idx="1" type="body"/>
          </p:nvPr>
        </p:nvSpPr>
        <p:spPr>
          <a:xfrm>
            <a:off x="551725" y="2569300"/>
            <a:ext cx="5581500" cy="31068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54" name="Google Shape;754;p2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bg>
      <p:bgPr>
        <a:solidFill>
          <a:schemeClr val="lt2"/>
        </a:solidFill>
      </p:bgPr>
    </p:bg>
    <p:spTree>
      <p:nvGrpSpPr>
        <p:cNvPr id="755" name="Shape 755"/>
        <p:cNvGrpSpPr/>
        <p:nvPr/>
      </p:nvGrpSpPr>
      <p:grpSpPr>
        <a:xfrm>
          <a:off x="0" y="0"/>
          <a:ext cx="0" cy="0"/>
          <a:chOff x="0" y="0"/>
          <a:chExt cx="0" cy="0"/>
        </a:xfrm>
      </p:grpSpPr>
      <p:sp>
        <p:nvSpPr>
          <p:cNvPr id="756" name="Google Shape;756;p25"/>
          <p:cNvSpPr/>
          <p:nvPr/>
        </p:nvSpPr>
        <p:spPr>
          <a:xfrm>
            <a:off x="9617974" y="3765150"/>
            <a:ext cx="2574109" cy="506599"/>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7" name="Google Shape;757;p25"/>
          <p:cNvSpPr/>
          <p:nvPr/>
        </p:nvSpPr>
        <p:spPr>
          <a:xfrm>
            <a:off x="9035309" y="4271749"/>
            <a:ext cx="582665" cy="81665"/>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25"/>
          <p:cNvSpPr/>
          <p:nvPr/>
        </p:nvSpPr>
        <p:spPr>
          <a:xfrm>
            <a:off x="0" y="1955305"/>
            <a:ext cx="12192000" cy="2450425"/>
          </a:xfrm>
          <a:custGeom>
            <a:rect b="b" l="l" r="r" t="t"/>
            <a:pathLst>
              <a:path extrusionOk="0" h="2450425" w="12192000">
                <a:moveTo>
                  <a:pt x="10320120" y="0"/>
                </a:moveTo>
                <a:cubicBezTo>
                  <a:pt x="10624729" y="0"/>
                  <a:pt x="10874951" y="232315"/>
                  <a:pt x="10903526" y="529400"/>
                </a:cubicBezTo>
                <a:cubicBezTo>
                  <a:pt x="10971534" y="483299"/>
                  <a:pt x="11053735" y="456343"/>
                  <a:pt x="11142127" y="456343"/>
                </a:cubicBezTo>
                <a:cubicBezTo>
                  <a:pt x="11351772" y="456343"/>
                  <a:pt x="11526080" y="607695"/>
                  <a:pt x="11561703" y="807149"/>
                </a:cubicBezTo>
                <a:cubicBezTo>
                  <a:pt x="11577229" y="806005"/>
                  <a:pt x="11592850" y="805339"/>
                  <a:pt x="11608662" y="805339"/>
                </a:cubicBezTo>
                <a:cubicBezTo>
                  <a:pt x="11846025" y="805339"/>
                  <a:pt x="12050907" y="944309"/>
                  <a:pt x="12146443" y="1145381"/>
                </a:cubicBezTo>
                <a:lnTo>
                  <a:pt x="12192000" y="1130542"/>
                </a:lnTo>
                <a:lnTo>
                  <a:pt x="12192000" y="1921112"/>
                </a:lnTo>
                <a:lnTo>
                  <a:pt x="12156587" y="1910358"/>
                </a:lnTo>
                <a:cubicBezTo>
                  <a:pt x="12107628" y="1890117"/>
                  <a:pt x="12063385" y="1860804"/>
                  <a:pt x="12025952" y="1824514"/>
                </a:cubicBezTo>
                <a:cubicBezTo>
                  <a:pt x="11918510" y="1930241"/>
                  <a:pt x="11771158" y="1995487"/>
                  <a:pt x="11608566" y="1995487"/>
                </a:cubicBezTo>
                <a:cubicBezTo>
                  <a:pt x="11438545" y="1995487"/>
                  <a:pt x="11285097" y="1924241"/>
                  <a:pt x="11176703" y="1809845"/>
                </a:cubicBezTo>
                <a:cubicBezTo>
                  <a:pt x="11066975" y="2031206"/>
                  <a:pt x="10838756" y="2183416"/>
                  <a:pt x="10575009" y="2183416"/>
                </a:cubicBezTo>
                <a:cubicBezTo>
                  <a:pt x="10332121" y="2183416"/>
                  <a:pt x="10119428" y="2054352"/>
                  <a:pt x="10001604" y="1861090"/>
                </a:cubicBezTo>
                <a:cubicBezTo>
                  <a:pt x="9970647" y="1867091"/>
                  <a:pt x="9938644" y="1870234"/>
                  <a:pt x="9905877" y="1870234"/>
                </a:cubicBezTo>
                <a:cubicBezTo>
                  <a:pt x="9901782" y="1870234"/>
                  <a:pt x="9897686" y="1870139"/>
                  <a:pt x="9893590" y="1870043"/>
                </a:cubicBezTo>
                <a:cubicBezTo>
                  <a:pt x="9880731" y="2054471"/>
                  <a:pt x="9779878" y="2214640"/>
                  <a:pt x="9632725" y="2308831"/>
                </a:cubicBezTo>
                <a:lnTo>
                  <a:pt x="9617974" y="2316444"/>
                </a:lnTo>
                <a:lnTo>
                  <a:pt x="9035309" y="2316444"/>
                </a:lnTo>
                <a:lnTo>
                  <a:pt x="9023338" y="2310328"/>
                </a:lnTo>
                <a:cubicBezTo>
                  <a:pt x="8877003" y="2217672"/>
                  <a:pt x="8775927" y="2059996"/>
                  <a:pt x="8760687" y="1877949"/>
                </a:cubicBezTo>
                <a:cubicBezTo>
                  <a:pt x="8749638" y="1878711"/>
                  <a:pt x="8738589" y="1879092"/>
                  <a:pt x="8727349" y="1879092"/>
                </a:cubicBezTo>
                <a:cubicBezTo>
                  <a:pt x="8684106" y="1879092"/>
                  <a:pt x="8642196" y="1873377"/>
                  <a:pt x="8602381" y="1862614"/>
                </a:cubicBezTo>
                <a:cubicBezTo>
                  <a:pt x="8540945" y="2058829"/>
                  <a:pt x="8357684" y="2201228"/>
                  <a:pt x="8141180" y="2201228"/>
                </a:cubicBezTo>
                <a:cubicBezTo>
                  <a:pt x="7922010" y="2201228"/>
                  <a:pt x="7736940" y="2055304"/>
                  <a:pt x="7677789" y="1855279"/>
                </a:cubicBezTo>
                <a:cubicBezTo>
                  <a:pt x="7611210" y="1893189"/>
                  <a:pt x="7534247" y="1914906"/>
                  <a:pt x="7452142" y="1914906"/>
                </a:cubicBezTo>
                <a:cubicBezTo>
                  <a:pt x="7312600" y="1914906"/>
                  <a:pt x="7187728" y="1852232"/>
                  <a:pt x="7104003" y="1753552"/>
                </a:cubicBezTo>
                <a:cubicBezTo>
                  <a:pt x="7084382" y="1797082"/>
                  <a:pt x="7058664" y="1837373"/>
                  <a:pt x="7027994" y="1873282"/>
                </a:cubicBezTo>
                <a:cubicBezTo>
                  <a:pt x="7002466" y="2058543"/>
                  <a:pt x="6843590" y="2201228"/>
                  <a:pt x="6651280" y="2201228"/>
                </a:cubicBezTo>
                <a:cubicBezTo>
                  <a:pt x="6574794" y="2201228"/>
                  <a:pt x="6503642" y="2178653"/>
                  <a:pt x="6444016" y="2139791"/>
                </a:cubicBezTo>
                <a:lnTo>
                  <a:pt x="6444016" y="1492536"/>
                </a:lnTo>
                <a:lnTo>
                  <a:pt x="6393977" y="1497580"/>
                </a:lnTo>
                <a:cubicBezTo>
                  <a:pt x="6364298" y="1497580"/>
                  <a:pt x="6335323" y="1494573"/>
                  <a:pt x="6307336" y="1488846"/>
                </a:cubicBezTo>
                <a:lnTo>
                  <a:pt x="6281452" y="1480811"/>
                </a:lnTo>
                <a:lnTo>
                  <a:pt x="6281452" y="2192107"/>
                </a:lnTo>
                <a:cubicBezTo>
                  <a:pt x="6221826" y="2230969"/>
                  <a:pt x="6150674" y="2253544"/>
                  <a:pt x="6074188" y="2253544"/>
                </a:cubicBezTo>
                <a:cubicBezTo>
                  <a:pt x="5881879" y="2253544"/>
                  <a:pt x="5723002" y="2110859"/>
                  <a:pt x="5697474" y="1925598"/>
                </a:cubicBezTo>
                <a:cubicBezTo>
                  <a:pt x="5666804" y="1889689"/>
                  <a:pt x="5641087" y="1849398"/>
                  <a:pt x="5621465" y="1805868"/>
                </a:cubicBezTo>
                <a:cubicBezTo>
                  <a:pt x="5537740" y="1904548"/>
                  <a:pt x="5412868" y="1967222"/>
                  <a:pt x="5273327" y="1967222"/>
                </a:cubicBezTo>
                <a:cubicBezTo>
                  <a:pt x="5191221" y="1967222"/>
                  <a:pt x="5114259" y="1945505"/>
                  <a:pt x="5047679" y="1907595"/>
                </a:cubicBezTo>
                <a:cubicBezTo>
                  <a:pt x="4988528" y="2107620"/>
                  <a:pt x="4803458" y="2253544"/>
                  <a:pt x="4584288" y="2253544"/>
                </a:cubicBezTo>
                <a:cubicBezTo>
                  <a:pt x="4367784" y="2253544"/>
                  <a:pt x="4184523" y="2111145"/>
                  <a:pt x="4123087" y="1914930"/>
                </a:cubicBezTo>
                <a:cubicBezTo>
                  <a:pt x="4083272" y="1925693"/>
                  <a:pt x="4041362" y="1931408"/>
                  <a:pt x="3998119" y="1931408"/>
                </a:cubicBezTo>
                <a:cubicBezTo>
                  <a:pt x="3986879" y="1931408"/>
                  <a:pt x="3975830" y="1931027"/>
                  <a:pt x="3964781" y="1930265"/>
                </a:cubicBezTo>
                <a:cubicBezTo>
                  <a:pt x="3940397" y="2221540"/>
                  <a:pt x="3696272" y="2450425"/>
                  <a:pt x="3398615" y="2450425"/>
                </a:cubicBezTo>
                <a:cubicBezTo>
                  <a:pt x="3098292" y="2450425"/>
                  <a:pt x="2852452" y="2217444"/>
                  <a:pt x="2831878" y="1922359"/>
                </a:cubicBezTo>
                <a:cubicBezTo>
                  <a:pt x="2827782" y="1922455"/>
                  <a:pt x="2823686" y="1922550"/>
                  <a:pt x="2819591" y="1922550"/>
                </a:cubicBezTo>
                <a:cubicBezTo>
                  <a:pt x="2786824" y="1922550"/>
                  <a:pt x="2754821" y="1919407"/>
                  <a:pt x="2723864" y="1913406"/>
                </a:cubicBezTo>
                <a:cubicBezTo>
                  <a:pt x="2606040" y="2106668"/>
                  <a:pt x="2393347" y="2235732"/>
                  <a:pt x="2150459" y="2235732"/>
                </a:cubicBezTo>
                <a:cubicBezTo>
                  <a:pt x="1886712" y="2235732"/>
                  <a:pt x="1658493" y="2083522"/>
                  <a:pt x="1548765" y="1862161"/>
                </a:cubicBezTo>
                <a:cubicBezTo>
                  <a:pt x="1440371" y="1976557"/>
                  <a:pt x="1286923" y="2047803"/>
                  <a:pt x="1116902" y="2047803"/>
                </a:cubicBezTo>
                <a:cubicBezTo>
                  <a:pt x="954310" y="2047803"/>
                  <a:pt x="806958" y="1982557"/>
                  <a:pt x="699516" y="1876830"/>
                </a:cubicBezTo>
                <a:cubicBezTo>
                  <a:pt x="624650" y="1949410"/>
                  <a:pt x="522542" y="1994083"/>
                  <a:pt x="409956" y="1994083"/>
                </a:cubicBezTo>
                <a:cubicBezTo>
                  <a:pt x="225076" y="1994083"/>
                  <a:pt x="68390" y="1873496"/>
                  <a:pt x="14192" y="1706618"/>
                </a:cubicBezTo>
                <a:cubicBezTo>
                  <a:pt x="9620" y="1710809"/>
                  <a:pt x="4953" y="1714809"/>
                  <a:pt x="0" y="1718619"/>
                </a:cubicBezTo>
                <a:lnTo>
                  <a:pt x="0" y="721352"/>
                </a:lnTo>
                <a:cubicBezTo>
                  <a:pt x="205073" y="758023"/>
                  <a:pt x="360712" y="937284"/>
                  <a:pt x="360712" y="1152930"/>
                </a:cubicBezTo>
                <a:cubicBezTo>
                  <a:pt x="360712" y="1156930"/>
                  <a:pt x="360617" y="1160835"/>
                  <a:pt x="360521" y="1164836"/>
                </a:cubicBezTo>
                <a:cubicBezTo>
                  <a:pt x="376714" y="1162931"/>
                  <a:pt x="393192" y="1161883"/>
                  <a:pt x="409861" y="1161883"/>
                </a:cubicBezTo>
                <a:cubicBezTo>
                  <a:pt x="470059" y="1161883"/>
                  <a:pt x="527304" y="1174742"/>
                  <a:pt x="579025" y="1197697"/>
                </a:cubicBezTo>
                <a:cubicBezTo>
                  <a:pt x="674561" y="996625"/>
                  <a:pt x="879443" y="857655"/>
                  <a:pt x="1116806" y="857655"/>
                </a:cubicBezTo>
                <a:cubicBezTo>
                  <a:pt x="1132618" y="857655"/>
                  <a:pt x="1148239" y="858321"/>
                  <a:pt x="1163765" y="859465"/>
                </a:cubicBezTo>
                <a:cubicBezTo>
                  <a:pt x="1199388" y="660011"/>
                  <a:pt x="1373696" y="508659"/>
                  <a:pt x="1583341" y="508659"/>
                </a:cubicBezTo>
                <a:cubicBezTo>
                  <a:pt x="1671733" y="508659"/>
                  <a:pt x="1753934" y="535615"/>
                  <a:pt x="1821942" y="581716"/>
                </a:cubicBezTo>
                <a:cubicBezTo>
                  <a:pt x="1850517" y="284631"/>
                  <a:pt x="2100739" y="52316"/>
                  <a:pt x="2405348" y="52316"/>
                </a:cubicBezTo>
                <a:cubicBezTo>
                  <a:pt x="2729008" y="52316"/>
                  <a:pt x="2991422" y="314730"/>
                  <a:pt x="2991422" y="638484"/>
                </a:cubicBezTo>
                <a:cubicBezTo>
                  <a:pt x="2991422" y="741926"/>
                  <a:pt x="2964561" y="839081"/>
                  <a:pt x="2917508" y="923472"/>
                </a:cubicBezTo>
                <a:cubicBezTo>
                  <a:pt x="3117437" y="962906"/>
                  <a:pt x="3274886" y="1120354"/>
                  <a:pt x="3314224" y="1320284"/>
                </a:cubicBezTo>
                <a:cubicBezTo>
                  <a:pt x="3341751" y="1316188"/>
                  <a:pt x="3369850" y="1314093"/>
                  <a:pt x="3398520" y="1314093"/>
                </a:cubicBezTo>
                <a:cubicBezTo>
                  <a:pt x="3445574" y="1314093"/>
                  <a:pt x="3491294" y="1319903"/>
                  <a:pt x="3535109" y="1330666"/>
                </a:cubicBezTo>
                <a:cubicBezTo>
                  <a:pt x="3589115" y="1125402"/>
                  <a:pt x="3775901" y="974050"/>
                  <a:pt x="3998119" y="974050"/>
                </a:cubicBezTo>
                <a:cubicBezTo>
                  <a:pt x="4211003" y="974050"/>
                  <a:pt x="4391406" y="1113020"/>
                  <a:pt x="4453605" y="1305139"/>
                </a:cubicBezTo>
                <a:cubicBezTo>
                  <a:pt x="4495134" y="1293519"/>
                  <a:pt x="4538949" y="1287232"/>
                  <a:pt x="4584193" y="1287232"/>
                </a:cubicBezTo>
                <a:cubicBezTo>
                  <a:pt x="4678966" y="1287232"/>
                  <a:pt x="4767263" y="1314474"/>
                  <a:pt x="4841843" y="1361623"/>
                </a:cubicBezTo>
                <a:cubicBezTo>
                  <a:pt x="4903661" y="1182934"/>
                  <a:pt x="5073492" y="1054536"/>
                  <a:pt x="5273231" y="1054536"/>
                </a:cubicBezTo>
                <a:cubicBezTo>
                  <a:pt x="5448967" y="1054536"/>
                  <a:pt x="5601558" y="1153977"/>
                  <a:pt x="5677758" y="1299615"/>
                </a:cubicBezTo>
                <a:cubicBezTo>
                  <a:pt x="5736836" y="1221034"/>
                  <a:pt x="5818525" y="1160347"/>
                  <a:pt x="5913139" y="1127281"/>
                </a:cubicBezTo>
                <a:lnTo>
                  <a:pt x="5968744" y="1114024"/>
                </a:lnTo>
                <a:lnTo>
                  <a:pt x="5964072" y="1067675"/>
                </a:lnTo>
                <a:cubicBezTo>
                  <a:pt x="5964072" y="830245"/>
                  <a:pt x="6156547" y="637770"/>
                  <a:pt x="6393977" y="637770"/>
                </a:cubicBezTo>
                <a:cubicBezTo>
                  <a:pt x="6631407" y="637770"/>
                  <a:pt x="6823882" y="830245"/>
                  <a:pt x="6823882" y="1067675"/>
                </a:cubicBezTo>
                <a:lnTo>
                  <a:pt x="6822662" y="1079780"/>
                </a:lnTo>
                <a:lnTo>
                  <a:pt x="6902276" y="1116878"/>
                </a:lnTo>
                <a:cubicBezTo>
                  <a:pt x="6958890" y="1150477"/>
                  <a:pt x="7008325" y="1194912"/>
                  <a:pt x="7047710" y="1247299"/>
                </a:cubicBezTo>
                <a:cubicBezTo>
                  <a:pt x="7123910" y="1101661"/>
                  <a:pt x="7276501" y="1002220"/>
                  <a:pt x="7452237" y="1002220"/>
                </a:cubicBezTo>
                <a:cubicBezTo>
                  <a:pt x="7651976" y="1002220"/>
                  <a:pt x="7821807" y="1130618"/>
                  <a:pt x="7883625" y="1309307"/>
                </a:cubicBezTo>
                <a:cubicBezTo>
                  <a:pt x="7958205" y="1262158"/>
                  <a:pt x="8046502" y="1234916"/>
                  <a:pt x="8141276" y="1234916"/>
                </a:cubicBezTo>
                <a:cubicBezTo>
                  <a:pt x="8186520" y="1234916"/>
                  <a:pt x="8230335" y="1241203"/>
                  <a:pt x="8271863" y="1252823"/>
                </a:cubicBezTo>
                <a:cubicBezTo>
                  <a:pt x="8334062" y="1060704"/>
                  <a:pt x="8514465" y="921734"/>
                  <a:pt x="8727349" y="921734"/>
                </a:cubicBezTo>
                <a:cubicBezTo>
                  <a:pt x="8949567" y="921734"/>
                  <a:pt x="9136353" y="1073086"/>
                  <a:pt x="9190359" y="1278350"/>
                </a:cubicBezTo>
                <a:cubicBezTo>
                  <a:pt x="9234174" y="1267587"/>
                  <a:pt x="9279894" y="1261777"/>
                  <a:pt x="9326948" y="1261777"/>
                </a:cubicBezTo>
                <a:cubicBezTo>
                  <a:pt x="9355618" y="1261777"/>
                  <a:pt x="9383717" y="1263872"/>
                  <a:pt x="9411244" y="1267968"/>
                </a:cubicBezTo>
                <a:cubicBezTo>
                  <a:pt x="9450582" y="1068038"/>
                  <a:pt x="9608031" y="910590"/>
                  <a:pt x="9807960" y="871156"/>
                </a:cubicBezTo>
                <a:cubicBezTo>
                  <a:pt x="9760907" y="786765"/>
                  <a:pt x="9734046" y="689610"/>
                  <a:pt x="9734046" y="586168"/>
                </a:cubicBezTo>
                <a:cubicBezTo>
                  <a:pt x="9734046" y="262414"/>
                  <a:pt x="9996460" y="0"/>
                  <a:pt x="10320120" y="0"/>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9" name="Google Shape;759;p25"/>
          <p:cNvSpPr/>
          <p:nvPr/>
        </p:nvSpPr>
        <p:spPr>
          <a:xfrm>
            <a:off x="0"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0" name="Google Shape;760;p25"/>
          <p:cNvSpPr/>
          <p:nvPr/>
        </p:nvSpPr>
        <p:spPr>
          <a:xfrm>
            <a:off x="0"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1" name="Google Shape;761;p25"/>
          <p:cNvSpPr/>
          <p:nvPr/>
        </p:nvSpPr>
        <p:spPr>
          <a:xfrm>
            <a:off x="0"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2" name="Google Shape;762;p25"/>
          <p:cNvSpPr/>
          <p:nvPr/>
        </p:nvSpPr>
        <p:spPr>
          <a:xfrm>
            <a:off x="0"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3" name="Google Shape;763;p25"/>
          <p:cNvSpPr/>
          <p:nvPr/>
        </p:nvSpPr>
        <p:spPr>
          <a:xfrm>
            <a:off x="0" y="4104754"/>
            <a:ext cx="12186015" cy="2750673"/>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4" name="Google Shape;764;p25"/>
          <p:cNvSpPr/>
          <p:nvPr/>
        </p:nvSpPr>
        <p:spPr>
          <a:xfrm>
            <a:off x="0" y="4789495"/>
            <a:ext cx="12186015" cy="2066596"/>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5" name="Google Shape;765;p25"/>
          <p:cNvSpPr/>
          <p:nvPr/>
        </p:nvSpPr>
        <p:spPr>
          <a:xfrm>
            <a:off x="0" y="5281684"/>
            <a:ext cx="12186015" cy="1574789"/>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66" name="Google Shape;766;p25"/>
          <p:cNvGrpSpPr/>
          <p:nvPr/>
        </p:nvGrpSpPr>
        <p:grpSpPr>
          <a:xfrm>
            <a:off x="221634" y="3889651"/>
            <a:ext cx="2711357" cy="2711357"/>
            <a:chOff x="3688117" y="2981594"/>
            <a:chExt cx="3319081" cy="3319081"/>
          </a:xfrm>
        </p:grpSpPr>
        <p:sp>
          <p:nvSpPr>
            <p:cNvPr id="767" name="Google Shape;767;p25"/>
            <p:cNvSpPr/>
            <p:nvPr/>
          </p:nvSpPr>
          <p:spPr>
            <a:xfrm>
              <a:off x="3688117" y="2981594"/>
              <a:ext cx="3319081" cy="3319081"/>
            </a:xfrm>
            <a:custGeom>
              <a:rect b="b" l="l" r="r" t="t"/>
              <a:pathLst>
                <a:path extrusionOk="0" h="3319081" w="3319081">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25"/>
            <p:cNvSpPr/>
            <p:nvPr/>
          </p:nvSpPr>
          <p:spPr>
            <a:xfrm>
              <a:off x="4075594" y="3472227"/>
              <a:ext cx="2544127" cy="2544127"/>
            </a:xfrm>
            <a:custGeom>
              <a:rect b="b" l="l" r="r" t="t"/>
              <a:pathLst>
                <a:path extrusionOk="0" h="2544127" w="2544127">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69" name="Google Shape;769;p25"/>
            <p:cNvGrpSpPr/>
            <p:nvPr/>
          </p:nvGrpSpPr>
          <p:grpSpPr>
            <a:xfrm>
              <a:off x="3772727" y="3222908"/>
              <a:ext cx="1113024" cy="1160787"/>
              <a:chOff x="6515927" y="3100079"/>
              <a:chExt cx="1113024" cy="1160787"/>
            </a:xfrm>
          </p:grpSpPr>
          <p:sp>
            <p:nvSpPr>
              <p:cNvPr id="770" name="Google Shape;770;p25"/>
              <p:cNvSpPr/>
              <p:nvPr/>
            </p:nvSpPr>
            <p:spPr>
              <a:xfrm>
                <a:off x="6515927" y="3100079"/>
                <a:ext cx="1112982" cy="1160787"/>
              </a:xfrm>
              <a:custGeom>
                <a:rect b="b" l="l" r="r" t="t"/>
                <a:pathLst>
                  <a:path extrusionOk="0" h="1160787" w="1112982">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25"/>
              <p:cNvSpPr/>
              <p:nvPr/>
            </p:nvSpPr>
            <p:spPr>
              <a:xfrm>
                <a:off x="6880707" y="3454744"/>
                <a:ext cx="748244" cy="806077"/>
              </a:xfrm>
              <a:custGeom>
                <a:rect b="b" l="l" r="r" t="t"/>
                <a:pathLst>
                  <a:path extrusionOk="0" h="806077" w="748244">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72" name="Google Shape;772;p25"/>
            <p:cNvGrpSpPr/>
            <p:nvPr/>
          </p:nvGrpSpPr>
          <p:grpSpPr>
            <a:xfrm>
              <a:off x="5805957" y="3222908"/>
              <a:ext cx="1113021" cy="1160787"/>
              <a:chOff x="8549157" y="3100079"/>
              <a:chExt cx="1113021" cy="1160787"/>
            </a:xfrm>
          </p:grpSpPr>
          <p:sp>
            <p:nvSpPr>
              <p:cNvPr id="773" name="Google Shape;773;p25"/>
              <p:cNvSpPr/>
              <p:nvPr/>
            </p:nvSpPr>
            <p:spPr>
              <a:xfrm>
                <a:off x="8549157" y="3100079"/>
                <a:ext cx="1113021" cy="1160787"/>
              </a:xfrm>
              <a:custGeom>
                <a:rect b="b" l="l" r="r" t="t"/>
                <a:pathLst>
                  <a:path extrusionOk="0" h="1160787" w="1113021">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25"/>
              <p:cNvSpPr/>
              <p:nvPr/>
            </p:nvSpPr>
            <p:spPr>
              <a:xfrm>
                <a:off x="8549240" y="3454744"/>
                <a:ext cx="748245" cy="806077"/>
              </a:xfrm>
              <a:custGeom>
                <a:rect b="b" l="l" r="r" t="t"/>
                <a:pathLst>
                  <a:path extrusionOk="0" h="806077" w="748245">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75" name="Google Shape;775;p25"/>
            <p:cNvSpPr/>
            <p:nvPr/>
          </p:nvSpPr>
          <p:spPr>
            <a:xfrm>
              <a:off x="3772727" y="4905386"/>
              <a:ext cx="1112982" cy="1160737"/>
            </a:xfrm>
            <a:custGeom>
              <a:rect b="b" l="l" r="r" t="t"/>
              <a:pathLst>
                <a:path extrusionOk="0" h="1160737" w="1112982">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6" name="Google Shape;776;p25"/>
            <p:cNvSpPr/>
            <p:nvPr/>
          </p:nvSpPr>
          <p:spPr>
            <a:xfrm>
              <a:off x="4092454" y="4905561"/>
              <a:ext cx="793337" cy="958869"/>
            </a:xfrm>
            <a:custGeom>
              <a:rect b="b" l="l" r="r" t="t"/>
              <a:pathLst>
                <a:path extrusionOk="0" h="958869" w="793337">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25"/>
            <p:cNvSpPr/>
            <p:nvPr/>
          </p:nvSpPr>
          <p:spPr>
            <a:xfrm>
              <a:off x="5805957" y="4905386"/>
              <a:ext cx="1113021" cy="1160737"/>
            </a:xfrm>
            <a:custGeom>
              <a:rect b="b" l="l" r="r" t="t"/>
              <a:pathLst>
                <a:path extrusionOk="0" h="1160737" w="1113021">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25"/>
            <p:cNvSpPr/>
            <p:nvPr/>
          </p:nvSpPr>
          <p:spPr>
            <a:xfrm>
              <a:off x="5806014" y="4905425"/>
              <a:ext cx="796658" cy="960243"/>
            </a:xfrm>
            <a:custGeom>
              <a:rect b="b" l="l" r="r" t="t"/>
              <a:pathLst>
                <a:path extrusionOk="0" h="960243" w="796658">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79" name="Google Shape;779;p25"/>
          <p:cNvSpPr/>
          <p:nvPr/>
        </p:nvSpPr>
        <p:spPr>
          <a:xfrm>
            <a:off x="0" y="5944888"/>
            <a:ext cx="12186015" cy="912226"/>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80" name="Google Shape;780;p25"/>
          <p:cNvGrpSpPr/>
          <p:nvPr/>
        </p:nvGrpSpPr>
        <p:grpSpPr>
          <a:xfrm>
            <a:off x="2226386" y="5719655"/>
            <a:ext cx="1483400" cy="540991"/>
            <a:chOff x="4019248" y="2181225"/>
            <a:chExt cx="862141" cy="314420"/>
          </a:xfrm>
        </p:grpSpPr>
        <p:grpSp>
          <p:nvGrpSpPr>
            <p:cNvPr id="781" name="Google Shape;781;p25"/>
            <p:cNvGrpSpPr/>
            <p:nvPr/>
          </p:nvGrpSpPr>
          <p:grpSpPr>
            <a:xfrm>
              <a:off x="4019248" y="2181225"/>
              <a:ext cx="862141" cy="314420"/>
              <a:chOff x="4019248" y="2181225"/>
              <a:chExt cx="862141" cy="314420"/>
            </a:xfrm>
          </p:grpSpPr>
          <p:sp>
            <p:nvSpPr>
              <p:cNvPr id="782" name="Google Shape;782;p25"/>
              <p:cNvSpPr/>
              <p:nvPr/>
            </p:nvSpPr>
            <p:spPr>
              <a:xfrm>
                <a:off x="4033687" y="2195512"/>
                <a:ext cx="833449" cy="285845"/>
              </a:xfrm>
              <a:custGeom>
                <a:rect b="b" l="l" r="r" t="t"/>
                <a:pathLst>
                  <a:path extrusionOk="0" h="285845" w="833449">
                    <a:moveTo>
                      <a:pt x="628704" y="285845"/>
                    </a:moveTo>
                    <a:cubicBezTo>
                      <a:pt x="605558" y="285845"/>
                      <a:pt x="560886" y="280988"/>
                      <a:pt x="522310" y="248507"/>
                    </a:cubicBezTo>
                    <a:cubicBezTo>
                      <a:pt x="478209" y="211360"/>
                      <a:pt x="469255" y="161735"/>
                      <a:pt x="466303" y="145351"/>
                    </a:cubicBezTo>
                    <a:cubicBezTo>
                      <a:pt x="462397" y="123730"/>
                      <a:pt x="462397" y="101441"/>
                      <a:pt x="466303" y="79343"/>
                    </a:cubicBezTo>
                    <a:cubicBezTo>
                      <a:pt x="467065" y="75152"/>
                      <a:pt x="465922" y="70961"/>
                      <a:pt x="463159" y="67723"/>
                    </a:cubicBezTo>
                    <a:cubicBezTo>
                      <a:pt x="460397" y="64484"/>
                      <a:pt x="456397" y="62579"/>
                      <a:pt x="452206" y="62579"/>
                    </a:cubicBezTo>
                    <a:lnTo>
                      <a:pt x="381244" y="62579"/>
                    </a:lnTo>
                    <a:cubicBezTo>
                      <a:pt x="377053" y="62579"/>
                      <a:pt x="373053" y="64484"/>
                      <a:pt x="370291" y="67723"/>
                    </a:cubicBezTo>
                    <a:cubicBezTo>
                      <a:pt x="367624" y="70961"/>
                      <a:pt x="366385" y="75248"/>
                      <a:pt x="367147" y="79343"/>
                    </a:cubicBezTo>
                    <a:cubicBezTo>
                      <a:pt x="371053" y="101441"/>
                      <a:pt x="371053" y="123634"/>
                      <a:pt x="367147" y="145351"/>
                    </a:cubicBezTo>
                    <a:cubicBezTo>
                      <a:pt x="364195" y="161639"/>
                      <a:pt x="355336" y="211360"/>
                      <a:pt x="311140" y="248507"/>
                    </a:cubicBezTo>
                    <a:cubicBezTo>
                      <a:pt x="272564" y="280988"/>
                      <a:pt x="227892" y="285845"/>
                      <a:pt x="204746" y="285845"/>
                    </a:cubicBezTo>
                    <a:cubicBezTo>
                      <a:pt x="202746" y="285845"/>
                      <a:pt x="200841" y="285845"/>
                      <a:pt x="199126" y="285750"/>
                    </a:cubicBezTo>
                    <a:cubicBezTo>
                      <a:pt x="132547" y="283655"/>
                      <a:pt x="89113" y="242125"/>
                      <a:pt x="77302" y="229457"/>
                    </a:cubicBezTo>
                    <a:cubicBezTo>
                      <a:pt x="29677" y="178118"/>
                      <a:pt x="29391" y="115919"/>
                      <a:pt x="30439" y="98012"/>
                    </a:cubicBezTo>
                    <a:cubicBezTo>
                      <a:pt x="30629" y="93917"/>
                      <a:pt x="29105" y="89916"/>
                      <a:pt x="26152" y="86963"/>
                    </a:cubicBezTo>
                    <a:cubicBezTo>
                      <a:pt x="7579" y="68675"/>
                      <a:pt x="-1280" y="52102"/>
                      <a:pt x="149" y="37719"/>
                    </a:cubicBezTo>
                    <a:cubicBezTo>
                      <a:pt x="2340" y="16383"/>
                      <a:pt x="21580" y="0"/>
                      <a:pt x="43964" y="0"/>
                    </a:cubicBezTo>
                    <a:lnTo>
                      <a:pt x="262468" y="0"/>
                    </a:lnTo>
                    <a:cubicBezTo>
                      <a:pt x="284947" y="0"/>
                      <a:pt x="307426" y="5334"/>
                      <a:pt x="327523" y="15335"/>
                    </a:cubicBezTo>
                    <a:lnTo>
                      <a:pt x="354574" y="28861"/>
                    </a:lnTo>
                    <a:cubicBezTo>
                      <a:pt x="356575" y="29813"/>
                      <a:pt x="358765" y="30385"/>
                      <a:pt x="360956" y="30385"/>
                    </a:cubicBezTo>
                    <a:lnTo>
                      <a:pt x="472494" y="30385"/>
                    </a:lnTo>
                    <a:cubicBezTo>
                      <a:pt x="474685" y="30385"/>
                      <a:pt x="476875" y="29908"/>
                      <a:pt x="478876" y="28861"/>
                    </a:cubicBezTo>
                    <a:lnTo>
                      <a:pt x="505927" y="15335"/>
                    </a:lnTo>
                    <a:cubicBezTo>
                      <a:pt x="526024" y="5334"/>
                      <a:pt x="548503" y="0"/>
                      <a:pt x="570982" y="0"/>
                    </a:cubicBezTo>
                    <a:lnTo>
                      <a:pt x="789486" y="0"/>
                    </a:lnTo>
                    <a:cubicBezTo>
                      <a:pt x="811870" y="0"/>
                      <a:pt x="831110" y="16383"/>
                      <a:pt x="833301" y="37243"/>
                    </a:cubicBezTo>
                    <a:cubicBezTo>
                      <a:pt x="834730" y="52006"/>
                      <a:pt x="825871" y="68580"/>
                      <a:pt x="807107" y="86963"/>
                    </a:cubicBezTo>
                    <a:cubicBezTo>
                      <a:pt x="804154" y="89821"/>
                      <a:pt x="802630" y="93821"/>
                      <a:pt x="802821" y="97917"/>
                    </a:cubicBezTo>
                    <a:cubicBezTo>
                      <a:pt x="803869" y="115824"/>
                      <a:pt x="803488" y="178118"/>
                      <a:pt x="755958" y="229362"/>
                    </a:cubicBezTo>
                    <a:cubicBezTo>
                      <a:pt x="744242" y="242030"/>
                      <a:pt x="700713" y="283464"/>
                      <a:pt x="634133" y="285655"/>
                    </a:cubicBezTo>
                    <a:cubicBezTo>
                      <a:pt x="632609" y="285845"/>
                      <a:pt x="630704" y="285845"/>
                      <a:pt x="628704" y="285845"/>
                    </a:cubicBezTo>
                    <a:close/>
                  </a:path>
                </a:pathLst>
              </a:custGeom>
              <a:solidFill>
                <a:srgbClr val="4A2C2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3" name="Google Shape;783;p25"/>
              <p:cNvSpPr/>
              <p:nvPr/>
            </p:nvSpPr>
            <p:spPr>
              <a:xfrm>
                <a:off x="4019248" y="2181225"/>
                <a:ext cx="862141" cy="314420"/>
              </a:xfrm>
              <a:custGeom>
                <a:rect b="b" l="l" r="r" t="t"/>
                <a:pathLst>
                  <a:path extrusionOk="0" h="314420" w="862141">
                    <a:moveTo>
                      <a:pt x="804116" y="28575"/>
                    </a:moveTo>
                    <a:cubicBezTo>
                      <a:pt x="819261" y="28575"/>
                      <a:pt x="832215" y="39338"/>
                      <a:pt x="833739" y="53340"/>
                    </a:cubicBezTo>
                    <a:cubicBezTo>
                      <a:pt x="834596" y="62865"/>
                      <a:pt x="826786" y="76295"/>
                      <a:pt x="811736" y="91154"/>
                    </a:cubicBezTo>
                    <a:cubicBezTo>
                      <a:pt x="805831" y="96965"/>
                      <a:pt x="802783" y="104966"/>
                      <a:pt x="803259" y="113157"/>
                    </a:cubicBezTo>
                    <a:cubicBezTo>
                      <a:pt x="804212" y="129635"/>
                      <a:pt x="803831" y="186880"/>
                      <a:pt x="760111" y="234029"/>
                    </a:cubicBezTo>
                    <a:cubicBezTo>
                      <a:pt x="749348" y="245650"/>
                      <a:pt x="709343" y="283750"/>
                      <a:pt x="648383" y="285750"/>
                    </a:cubicBezTo>
                    <a:cubicBezTo>
                      <a:pt x="646858" y="285845"/>
                      <a:pt x="645144" y="285845"/>
                      <a:pt x="643239" y="285845"/>
                    </a:cubicBezTo>
                    <a:cubicBezTo>
                      <a:pt x="617236" y="285845"/>
                      <a:pt x="579326" y="279940"/>
                      <a:pt x="545989" y="251936"/>
                    </a:cubicBezTo>
                    <a:cubicBezTo>
                      <a:pt x="505793" y="218123"/>
                      <a:pt x="497602" y="172307"/>
                      <a:pt x="494935" y="157258"/>
                    </a:cubicBezTo>
                    <a:cubicBezTo>
                      <a:pt x="491315" y="137255"/>
                      <a:pt x="491315" y="116776"/>
                      <a:pt x="494935" y="96298"/>
                    </a:cubicBezTo>
                    <a:cubicBezTo>
                      <a:pt x="496364" y="88011"/>
                      <a:pt x="494078" y="79439"/>
                      <a:pt x="488648" y="72962"/>
                    </a:cubicBezTo>
                    <a:cubicBezTo>
                      <a:pt x="483219" y="66484"/>
                      <a:pt x="475218" y="62770"/>
                      <a:pt x="466741" y="62770"/>
                    </a:cubicBezTo>
                    <a:lnTo>
                      <a:pt x="395780" y="62770"/>
                    </a:lnTo>
                    <a:cubicBezTo>
                      <a:pt x="387302" y="62770"/>
                      <a:pt x="379301" y="66484"/>
                      <a:pt x="373872" y="72962"/>
                    </a:cubicBezTo>
                    <a:cubicBezTo>
                      <a:pt x="368443" y="79439"/>
                      <a:pt x="366157" y="88011"/>
                      <a:pt x="367586" y="96298"/>
                    </a:cubicBezTo>
                    <a:cubicBezTo>
                      <a:pt x="371205" y="116776"/>
                      <a:pt x="371205" y="137255"/>
                      <a:pt x="367586" y="157258"/>
                    </a:cubicBezTo>
                    <a:cubicBezTo>
                      <a:pt x="364918" y="172307"/>
                      <a:pt x="356632" y="218123"/>
                      <a:pt x="316532" y="251936"/>
                    </a:cubicBezTo>
                    <a:cubicBezTo>
                      <a:pt x="283194" y="280035"/>
                      <a:pt x="245284" y="285845"/>
                      <a:pt x="219281" y="285845"/>
                    </a:cubicBezTo>
                    <a:cubicBezTo>
                      <a:pt x="217471" y="285845"/>
                      <a:pt x="215757" y="285845"/>
                      <a:pt x="214138" y="285750"/>
                    </a:cubicBezTo>
                    <a:cubicBezTo>
                      <a:pt x="153083" y="283750"/>
                      <a:pt x="113173" y="245650"/>
                      <a:pt x="102409" y="234029"/>
                    </a:cubicBezTo>
                    <a:cubicBezTo>
                      <a:pt x="58690" y="186880"/>
                      <a:pt x="58404" y="129635"/>
                      <a:pt x="59261" y="113157"/>
                    </a:cubicBezTo>
                    <a:cubicBezTo>
                      <a:pt x="59737" y="104966"/>
                      <a:pt x="56594" y="96965"/>
                      <a:pt x="50784" y="91154"/>
                    </a:cubicBezTo>
                    <a:cubicBezTo>
                      <a:pt x="35734" y="76295"/>
                      <a:pt x="27924" y="62865"/>
                      <a:pt x="28781" y="53054"/>
                    </a:cubicBezTo>
                    <a:cubicBezTo>
                      <a:pt x="30210" y="39338"/>
                      <a:pt x="43164" y="28575"/>
                      <a:pt x="58309" y="28575"/>
                    </a:cubicBezTo>
                    <a:lnTo>
                      <a:pt x="276812" y="28575"/>
                    </a:lnTo>
                    <a:cubicBezTo>
                      <a:pt x="297101" y="28575"/>
                      <a:pt x="317389" y="33338"/>
                      <a:pt x="335486" y="42386"/>
                    </a:cubicBezTo>
                    <a:lnTo>
                      <a:pt x="362537" y="55912"/>
                    </a:lnTo>
                    <a:cubicBezTo>
                      <a:pt x="366538" y="57912"/>
                      <a:pt x="370919" y="58960"/>
                      <a:pt x="375301" y="58960"/>
                    </a:cubicBezTo>
                    <a:lnTo>
                      <a:pt x="385397" y="58960"/>
                    </a:lnTo>
                    <a:lnTo>
                      <a:pt x="476647" y="58960"/>
                    </a:lnTo>
                    <a:lnTo>
                      <a:pt x="486743" y="58960"/>
                    </a:lnTo>
                    <a:cubicBezTo>
                      <a:pt x="491220" y="58960"/>
                      <a:pt x="495602" y="57912"/>
                      <a:pt x="499507" y="55912"/>
                    </a:cubicBezTo>
                    <a:lnTo>
                      <a:pt x="526558" y="42386"/>
                    </a:lnTo>
                    <a:cubicBezTo>
                      <a:pt x="544655" y="33338"/>
                      <a:pt x="564944" y="28575"/>
                      <a:pt x="585232" y="28575"/>
                    </a:cubicBezTo>
                    <a:lnTo>
                      <a:pt x="804116" y="28575"/>
                    </a:lnTo>
                    <a:moveTo>
                      <a:pt x="804116" y="0"/>
                    </a:moveTo>
                    <a:lnTo>
                      <a:pt x="585518" y="0"/>
                    </a:lnTo>
                    <a:cubicBezTo>
                      <a:pt x="560753" y="0"/>
                      <a:pt x="536273" y="5810"/>
                      <a:pt x="514080" y="16859"/>
                    </a:cubicBezTo>
                    <a:lnTo>
                      <a:pt x="487029" y="30385"/>
                    </a:lnTo>
                    <a:cubicBezTo>
                      <a:pt x="483695" y="30385"/>
                      <a:pt x="480266" y="30385"/>
                      <a:pt x="476933" y="30385"/>
                    </a:cubicBezTo>
                    <a:cubicBezTo>
                      <a:pt x="446548" y="30385"/>
                      <a:pt x="416068" y="30385"/>
                      <a:pt x="385683" y="30385"/>
                    </a:cubicBezTo>
                    <a:cubicBezTo>
                      <a:pt x="382349" y="30385"/>
                      <a:pt x="378920" y="30385"/>
                      <a:pt x="375587" y="30385"/>
                    </a:cubicBezTo>
                    <a:lnTo>
                      <a:pt x="348536" y="16859"/>
                    </a:lnTo>
                    <a:cubicBezTo>
                      <a:pt x="326342" y="5810"/>
                      <a:pt x="301863" y="0"/>
                      <a:pt x="277098" y="0"/>
                    </a:cubicBezTo>
                    <a:lnTo>
                      <a:pt x="58309" y="0"/>
                    </a:lnTo>
                    <a:cubicBezTo>
                      <a:pt x="29257" y="0"/>
                      <a:pt x="3349" y="21145"/>
                      <a:pt x="301" y="50102"/>
                    </a:cubicBezTo>
                    <a:cubicBezTo>
                      <a:pt x="301" y="50292"/>
                      <a:pt x="301" y="50482"/>
                      <a:pt x="206" y="50673"/>
                    </a:cubicBezTo>
                    <a:cubicBezTo>
                      <a:pt x="-1127" y="64484"/>
                      <a:pt x="3445" y="84773"/>
                      <a:pt x="30591" y="111538"/>
                    </a:cubicBezTo>
                    <a:cubicBezTo>
                      <a:pt x="29829" y="124111"/>
                      <a:pt x="27067" y="194977"/>
                      <a:pt x="81264" y="253460"/>
                    </a:cubicBezTo>
                    <a:cubicBezTo>
                      <a:pt x="90598" y="263557"/>
                      <a:pt x="137461" y="311849"/>
                      <a:pt x="213090" y="314325"/>
                    </a:cubicBezTo>
                    <a:cubicBezTo>
                      <a:pt x="214900" y="314420"/>
                      <a:pt x="216900" y="314420"/>
                      <a:pt x="219091" y="314420"/>
                    </a:cubicBezTo>
                    <a:cubicBezTo>
                      <a:pt x="244713" y="314420"/>
                      <a:pt x="292529" y="309277"/>
                      <a:pt x="334724" y="273749"/>
                    </a:cubicBezTo>
                    <a:cubicBezTo>
                      <a:pt x="381873" y="234125"/>
                      <a:pt x="392065" y="181642"/>
                      <a:pt x="395589" y="162211"/>
                    </a:cubicBezTo>
                    <a:cubicBezTo>
                      <a:pt x="400923" y="132683"/>
                      <a:pt x="398446" y="107537"/>
                      <a:pt x="395589" y="91250"/>
                    </a:cubicBezTo>
                    <a:cubicBezTo>
                      <a:pt x="419211" y="91250"/>
                      <a:pt x="442928" y="91250"/>
                      <a:pt x="466550" y="91250"/>
                    </a:cubicBezTo>
                    <a:cubicBezTo>
                      <a:pt x="463693" y="107537"/>
                      <a:pt x="461216" y="132683"/>
                      <a:pt x="466550" y="162211"/>
                    </a:cubicBezTo>
                    <a:cubicBezTo>
                      <a:pt x="470074" y="181642"/>
                      <a:pt x="480266" y="234125"/>
                      <a:pt x="527415" y="273749"/>
                    </a:cubicBezTo>
                    <a:cubicBezTo>
                      <a:pt x="569611" y="309182"/>
                      <a:pt x="617426" y="314420"/>
                      <a:pt x="643049" y="314420"/>
                    </a:cubicBezTo>
                    <a:cubicBezTo>
                      <a:pt x="645239" y="314420"/>
                      <a:pt x="647240" y="314420"/>
                      <a:pt x="649049" y="314325"/>
                    </a:cubicBezTo>
                    <a:cubicBezTo>
                      <a:pt x="724678" y="311849"/>
                      <a:pt x="771446" y="263557"/>
                      <a:pt x="780875" y="253460"/>
                    </a:cubicBezTo>
                    <a:cubicBezTo>
                      <a:pt x="835168" y="194977"/>
                      <a:pt x="832310" y="124111"/>
                      <a:pt x="831548" y="111538"/>
                    </a:cubicBezTo>
                    <a:cubicBezTo>
                      <a:pt x="858790" y="84773"/>
                      <a:pt x="863267" y="64580"/>
                      <a:pt x="861933" y="50673"/>
                    </a:cubicBezTo>
                    <a:cubicBezTo>
                      <a:pt x="861933" y="50482"/>
                      <a:pt x="861933" y="50292"/>
                      <a:pt x="861838" y="50102"/>
                    </a:cubicBezTo>
                    <a:cubicBezTo>
                      <a:pt x="859076" y="21241"/>
                      <a:pt x="833168" y="0"/>
                      <a:pt x="804116" y="0"/>
                    </a:cubicBezTo>
                    <a:lnTo>
                      <a:pt x="804116" y="0"/>
                    </a:lnTo>
                    <a:close/>
                  </a:path>
                </a:pathLst>
              </a:custGeom>
              <a:solidFill>
                <a:srgbClr val="4A2C2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84" name="Google Shape;784;p25"/>
            <p:cNvSpPr/>
            <p:nvPr/>
          </p:nvSpPr>
          <p:spPr>
            <a:xfrm>
              <a:off x="4085462" y="2211705"/>
              <a:ext cx="304228" cy="253460"/>
            </a:xfrm>
            <a:custGeom>
              <a:rect b="b" l="l" r="r" t="t"/>
              <a:pathLst>
                <a:path extrusionOk="0" h="253460" w="304228">
                  <a:moveTo>
                    <a:pt x="151733" y="253460"/>
                  </a:moveTo>
                  <a:lnTo>
                    <a:pt x="133350" y="253460"/>
                  </a:lnTo>
                  <a:cubicBezTo>
                    <a:pt x="59722" y="253460"/>
                    <a:pt x="0" y="193739"/>
                    <a:pt x="0" y="120110"/>
                  </a:cubicBezTo>
                  <a:lnTo>
                    <a:pt x="0" y="44387"/>
                  </a:lnTo>
                  <a:cubicBezTo>
                    <a:pt x="0" y="19907"/>
                    <a:pt x="19812" y="0"/>
                    <a:pt x="44387" y="0"/>
                  </a:cubicBezTo>
                  <a:lnTo>
                    <a:pt x="228029" y="0"/>
                  </a:lnTo>
                  <a:cubicBezTo>
                    <a:pt x="270129" y="0"/>
                    <a:pt x="304229" y="34100"/>
                    <a:pt x="304229" y="76200"/>
                  </a:cubicBezTo>
                  <a:lnTo>
                    <a:pt x="304229" y="101060"/>
                  </a:lnTo>
                  <a:cubicBezTo>
                    <a:pt x="304133" y="185166"/>
                    <a:pt x="235934" y="253460"/>
                    <a:pt x="151733" y="253460"/>
                  </a:cubicBezTo>
                  <a:close/>
                </a:path>
              </a:pathLst>
            </a:custGeom>
            <a:solidFill>
              <a:srgbClr val="54232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5" name="Google Shape;785;p25"/>
            <p:cNvSpPr/>
            <p:nvPr/>
          </p:nvSpPr>
          <p:spPr>
            <a:xfrm>
              <a:off x="4511325" y="2211705"/>
              <a:ext cx="304133" cy="253460"/>
            </a:xfrm>
            <a:custGeom>
              <a:rect b="b" l="l" r="r" t="t"/>
              <a:pathLst>
                <a:path extrusionOk="0" h="253460" w="304133">
                  <a:moveTo>
                    <a:pt x="152400" y="253460"/>
                  </a:moveTo>
                  <a:lnTo>
                    <a:pt x="170783" y="253460"/>
                  </a:lnTo>
                  <a:cubicBezTo>
                    <a:pt x="244412" y="253460"/>
                    <a:pt x="304133" y="193739"/>
                    <a:pt x="304133" y="120110"/>
                  </a:cubicBezTo>
                  <a:lnTo>
                    <a:pt x="304133" y="44387"/>
                  </a:lnTo>
                  <a:cubicBezTo>
                    <a:pt x="304133" y="19907"/>
                    <a:pt x="284321" y="0"/>
                    <a:pt x="259747" y="0"/>
                  </a:cubicBezTo>
                  <a:lnTo>
                    <a:pt x="76200" y="0"/>
                  </a:lnTo>
                  <a:cubicBezTo>
                    <a:pt x="34099" y="0"/>
                    <a:pt x="0" y="34100"/>
                    <a:pt x="0" y="76200"/>
                  </a:cubicBezTo>
                  <a:lnTo>
                    <a:pt x="0" y="101060"/>
                  </a:lnTo>
                  <a:cubicBezTo>
                    <a:pt x="0" y="185166"/>
                    <a:pt x="68199" y="253460"/>
                    <a:pt x="152400" y="253460"/>
                  </a:cubicBezTo>
                  <a:close/>
                </a:path>
              </a:pathLst>
            </a:custGeom>
            <a:solidFill>
              <a:srgbClr val="54232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6" name="Google Shape;786;p25"/>
            <p:cNvSpPr/>
            <p:nvPr/>
          </p:nvSpPr>
          <p:spPr>
            <a:xfrm>
              <a:off x="4085462" y="2211703"/>
              <a:ext cx="266128" cy="223648"/>
            </a:xfrm>
            <a:custGeom>
              <a:rect b="b" l="l" r="r" t="t"/>
              <a:pathLst>
                <a:path extrusionOk="0" h="223648" w="266128">
                  <a:moveTo>
                    <a:pt x="266129" y="12384"/>
                  </a:moveTo>
                  <a:lnTo>
                    <a:pt x="54959" y="223648"/>
                  </a:lnTo>
                  <a:cubicBezTo>
                    <a:pt x="21527" y="197740"/>
                    <a:pt x="0" y="157164"/>
                    <a:pt x="0" y="111539"/>
                  </a:cubicBezTo>
                  <a:lnTo>
                    <a:pt x="0" y="106681"/>
                  </a:lnTo>
                  <a:lnTo>
                    <a:pt x="106680" y="1"/>
                  </a:lnTo>
                  <a:lnTo>
                    <a:pt x="223076" y="1"/>
                  </a:lnTo>
                  <a:cubicBezTo>
                    <a:pt x="238887" y="-94"/>
                    <a:pt x="253651" y="4478"/>
                    <a:pt x="266129" y="12384"/>
                  </a:cubicBezTo>
                  <a:close/>
                </a:path>
              </a:pathLst>
            </a:custGeom>
            <a:solidFill>
              <a:srgbClr val="6D3E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7" name="Google Shape;787;p25"/>
            <p:cNvSpPr/>
            <p:nvPr/>
          </p:nvSpPr>
          <p:spPr>
            <a:xfrm>
              <a:off x="4174997" y="2251709"/>
              <a:ext cx="214598" cy="213359"/>
            </a:xfrm>
            <a:custGeom>
              <a:rect b="b" l="l" r="r" t="t"/>
              <a:pathLst>
                <a:path extrusionOk="0" h="213359" w="214598">
                  <a:moveTo>
                    <a:pt x="214598" y="41053"/>
                  </a:moveTo>
                  <a:lnTo>
                    <a:pt x="214598" y="51149"/>
                  </a:lnTo>
                  <a:cubicBezTo>
                    <a:pt x="214598" y="54673"/>
                    <a:pt x="214503" y="58293"/>
                    <a:pt x="214217" y="61722"/>
                  </a:cubicBezTo>
                  <a:lnTo>
                    <a:pt x="62960" y="212979"/>
                  </a:lnTo>
                  <a:cubicBezTo>
                    <a:pt x="59531" y="213265"/>
                    <a:pt x="56007" y="213360"/>
                    <a:pt x="52388" y="213360"/>
                  </a:cubicBezTo>
                  <a:cubicBezTo>
                    <a:pt x="33814" y="213360"/>
                    <a:pt x="16193" y="209836"/>
                    <a:pt x="0" y="203359"/>
                  </a:cubicBezTo>
                  <a:lnTo>
                    <a:pt x="203359" y="0"/>
                  </a:lnTo>
                  <a:cubicBezTo>
                    <a:pt x="210598" y="12097"/>
                    <a:pt x="214598" y="26098"/>
                    <a:pt x="214598" y="41053"/>
                  </a:cubicBezTo>
                  <a:close/>
                </a:path>
              </a:pathLst>
            </a:custGeom>
            <a:solidFill>
              <a:srgbClr val="6D3E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8" name="Google Shape;788;p25"/>
            <p:cNvSpPr/>
            <p:nvPr/>
          </p:nvSpPr>
          <p:spPr>
            <a:xfrm>
              <a:off x="4516564" y="2211703"/>
              <a:ext cx="287750" cy="230506"/>
            </a:xfrm>
            <a:custGeom>
              <a:rect b="b" l="l" r="r" t="t"/>
              <a:pathLst>
                <a:path extrusionOk="0" h="230506" w="287750">
                  <a:moveTo>
                    <a:pt x="287750" y="16575"/>
                  </a:moveTo>
                  <a:lnTo>
                    <a:pt x="73819" y="230506"/>
                  </a:lnTo>
                  <a:cubicBezTo>
                    <a:pt x="37814" y="208980"/>
                    <a:pt x="10858" y="173928"/>
                    <a:pt x="0" y="132399"/>
                  </a:cubicBezTo>
                  <a:lnTo>
                    <a:pt x="132398" y="1"/>
                  </a:lnTo>
                  <a:lnTo>
                    <a:pt x="251650" y="1"/>
                  </a:lnTo>
                  <a:cubicBezTo>
                    <a:pt x="266129" y="-94"/>
                    <a:pt x="278987" y="6478"/>
                    <a:pt x="287750" y="16575"/>
                  </a:cubicBezTo>
                  <a:close/>
                </a:path>
              </a:pathLst>
            </a:custGeom>
            <a:solidFill>
              <a:srgbClr val="6D3E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9" name="Google Shape;789;p25"/>
            <p:cNvSpPr/>
            <p:nvPr/>
          </p:nvSpPr>
          <p:spPr>
            <a:xfrm>
              <a:off x="4628197" y="2271521"/>
              <a:ext cx="187261" cy="193547"/>
            </a:xfrm>
            <a:custGeom>
              <a:rect b="b" l="l" r="r" t="t"/>
              <a:pathLst>
                <a:path extrusionOk="0" h="193547" w="187261">
                  <a:moveTo>
                    <a:pt x="187261" y="0"/>
                  </a:moveTo>
                  <a:lnTo>
                    <a:pt x="187261" y="51721"/>
                  </a:lnTo>
                  <a:cubicBezTo>
                    <a:pt x="187261" y="59436"/>
                    <a:pt x="186690" y="67056"/>
                    <a:pt x="185452" y="74390"/>
                  </a:cubicBezTo>
                  <a:lnTo>
                    <a:pt x="68008" y="191738"/>
                  </a:lnTo>
                  <a:cubicBezTo>
                    <a:pt x="60579" y="192977"/>
                    <a:pt x="52959" y="193548"/>
                    <a:pt x="45339" y="193548"/>
                  </a:cubicBezTo>
                  <a:cubicBezTo>
                    <a:pt x="29623" y="193548"/>
                    <a:pt x="14383" y="191357"/>
                    <a:pt x="0" y="187166"/>
                  </a:cubicBezTo>
                  <a:lnTo>
                    <a:pt x="187261" y="0"/>
                  </a:lnTo>
                  <a:close/>
                </a:path>
              </a:pathLst>
            </a:custGeom>
            <a:solidFill>
              <a:srgbClr val="6D3E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90" name="Google Shape;790;p25"/>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791" name="Google Shape;791;p25"/>
          <p:cNvSpPr txBox="1"/>
          <p:nvPr>
            <p:ph type="title"/>
          </p:nvPr>
        </p:nvSpPr>
        <p:spPr>
          <a:xfrm>
            <a:off x="6130600" y="1583975"/>
            <a:ext cx="55815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rgbClr val="171717"/>
              </a:buClr>
              <a:buSzPts val="7000"/>
              <a:buFont typeface="Aldrich"/>
              <a:buNone/>
              <a:defRPr sz="7000">
                <a:solidFill>
                  <a:srgbClr val="171717"/>
                </a:solidFill>
              </a:defRPr>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792" name="Google Shape;792;p25"/>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793" name="Google Shape;793;p2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794" name="Shape 794"/>
        <p:cNvGrpSpPr/>
        <p:nvPr/>
      </p:nvGrpSpPr>
      <p:grpSpPr>
        <a:xfrm>
          <a:off x="0" y="0"/>
          <a:ext cx="0" cy="0"/>
          <a:chOff x="0" y="0"/>
          <a:chExt cx="0" cy="0"/>
        </a:xfrm>
      </p:grpSpPr>
      <p:grpSp>
        <p:nvGrpSpPr>
          <p:cNvPr id="795" name="Google Shape;795;p26"/>
          <p:cNvGrpSpPr/>
          <p:nvPr/>
        </p:nvGrpSpPr>
        <p:grpSpPr>
          <a:xfrm>
            <a:off x="0" y="0"/>
            <a:ext cx="12192000" cy="6858000"/>
            <a:chOff x="0" y="0"/>
            <a:chExt cx="12192000" cy="6858000"/>
          </a:xfrm>
        </p:grpSpPr>
        <p:sp>
          <p:nvSpPr>
            <p:cNvPr id="796" name="Google Shape;796;p2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798" name="Google Shape;798;p2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799" name="Google Shape;799;p26">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800" name="Google Shape;800;p26">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801" name="Google Shape;801;p26">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802" name="Google Shape;802;p26">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803" name="Google Shape;803;p2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804" name="Google Shape;804;p26"/>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1">
    <p:bg>
      <p:bgPr>
        <a:solidFill>
          <a:schemeClr val="lt2"/>
        </a:solidFill>
      </p:bgPr>
    </p:bg>
    <p:spTree>
      <p:nvGrpSpPr>
        <p:cNvPr id="37" name="Shape 37"/>
        <p:cNvGrpSpPr/>
        <p:nvPr/>
      </p:nvGrpSpPr>
      <p:grpSpPr>
        <a:xfrm>
          <a:off x="0" y="0"/>
          <a:ext cx="0" cy="0"/>
          <a:chOff x="0" y="0"/>
          <a:chExt cx="0" cy="0"/>
        </a:xfrm>
      </p:grpSpPr>
      <p:sp>
        <p:nvSpPr>
          <p:cNvPr id="38" name="Google Shape;38;p4"/>
          <p:cNvSpPr/>
          <p:nvPr/>
        </p:nvSpPr>
        <p:spPr>
          <a:xfrm>
            <a:off x="0" y="1534084"/>
            <a:ext cx="12197820" cy="3450373"/>
          </a:xfrm>
          <a:custGeom>
            <a:rect b="b" l="l" r="r" t="t"/>
            <a:pathLst>
              <a:path extrusionOk="0" h="3450373" w="6852708">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4"/>
          <p:cNvSpPr/>
          <p:nvPr/>
        </p:nvSpPr>
        <p:spPr>
          <a:xfrm>
            <a:off x="206" y="2743831"/>
            <a:ext cx="12197635" cy="2240522"/>
          </a:xfrm>
          <a:custGeom>
            <a:rect b="b" l="l" r="r" t="t"/>
            <a:pathLst>
              <a:path extrusionOk="0" h="2240522" w="6852604">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4"/>
          <p:cNvSpPr/>
          <p:nvPr/>
        </p:nvSpPr>
        <p:spPr>
          <a:xfrm>
            <a:off x="0"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 name="Google Shape;41;p4"/>
          <p:cNvSpPr/>
          <p:nvPr/>
        </p:nvSpPr>
        <p:spPr>
          <a:xfrm>
            <a:off x="0"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4"/>
          <p:cNvSpPr/>
          <p:nvPr/>
        </p:nvSpPr>
        <p:spPr>
          <a:xfrm>
            <a:off x="0"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4"/>
          <p:cNvSpPr/>
          <p:nvPr/>
        </p:nvSpPr>
        <p:spPr>
          <a:xfrm>
            <a:off x="0"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4"/>
          <p:cNvSpPr/>
          <p:nvPr/>
        </p:nvSpPr>
        <p:spPr>
          <a:xfrm>
            <a:off x="0" y="5669997"/>
            <a:ext cx="12186015" cy="1186838"/>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4"/>
          <p:cNvSpPr/>
          <p:nvPr/>
        </p:nvSpPr>
        <p:spPr>
          <a:xfrm>
            <a:off x="0" y="5965350"/>
            <a:ext cx="12186015" cy="891678"/>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4"/>
          <p:cNvSpPr/>
          <p:nvPr/>
        </p:nvSpPr>
        <p:spPr>
          <a:xfrm flipH="1">
            <a:off x="10237266" y="1373630"/>
            <a:ext cx="1686804" cy="5489817"/>
          </a:xfrm>
          <a:custGeom>
            <a:rect b="b" l="l" r="r" t="t"/>
            <a:pathLst>
              <a:path extrusionOk="0" h="5489817" w="1686804">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4"/>
          <p:cNvSpPr/>
          <p:nvPr/>
        </p:nvSpPr>
        <p:spPr>
          <a:xfrm flipH="1">
            <a:off x="10237105" y="1373850"/>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4"/>
          <p:cNvSpPr/>
          <p:nvPr/>
        </p:nvSpPr>
        <p:spPr>
          <a:xfrm flipH="1">
            <a:off x="8544045" y="-5437"/>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4"/>
          <p:cNvSpPr/>
          <p:nvPr/>
        </p:nvSpPr>
        <p:spPr>
          <a:xfrm flipH="1">
            <a:off x="8047990" y="502119"/>
            <a:ext cx="4138029" cy="2301934"/>
          </a:xfrm>
          <a:custGeom>
            <a:rect b="b" l="l" r="r" t="t"/>
            <a:pathLst>
              <a:path extrusionOk="0" h="2301934" w="4138029">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4"/>
          <p:cNvSpPr/>
          <p:nvPr/>
        </p:nvSpPr>
        <p:spPr>
          <a:xfrm flipH="1">
            <a:off x="9534064" y="1209917"/>
            <a:ext cx="2595365" cy="1595000"/>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4"/>
          <p:cNvSpPr/>
          <p:nvPr/>
        </p:nvSpPr>
        <p:spPr>
          <a:xfrm>
            <a:off x="8775833" y="1405013"/>
            <a:ext cx="3136200" cy="515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8775833" y="1405013"/>
            <a:ext cx="3136200" cy="5153700"/>
          </a:xfrm>
          <a:prstGeom prst="frame">
            <a:avLst>
              <a:gd fmla="val 7678" name="adj1"/>
            </a:avLst>
          </a:prstGeom>
          <a:solidFill>
            <a:srgbClr val="F9BC6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1191625" y="1405025"/>
            <a:ext cx="3576300" cy="515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1191747" y="1405025"/>
            <a:ext cx="3576300" cy="5153700"/>
          </a:xfrm>
          <a:prstGeom prst="frame">
            <a:avLst>
              <a:gd fmla="val 4603" name="adj1"/>
            </a:avLst>
          </a:prstGeom>
          <a:solidFill>
            <a:srgbClr val="E9AA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4983689" y="1405000"/>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4983689" y="4076524"/>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4983689" y="1405013"/>
            <a:ext cx="3576300" cy="2482200"/>
          </a:xfrm>
          <a:prstGeom prst="frame">
            <a:avLst>
              <a:gd fmla="val 8314" name="adj1"/>
            </a:avLst>
          </a:prstGeom>
          <a:solidFill>
            <a:srgbClr val="FCD19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4983689" y="4076531"/>
            <a:ext cx="3576300" cy="2482200"/>
          </a:xfrm>
          <a:prstGeom prst="frame">
            <a:avLst>
              <a:gd fmla="val 8314" name="adj1"/>
            </a:avLst>
          </a:prstGeom>
          <a:solidFill>
            <a:srgbClr val="FCD19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0" y="6045275"/>
            <a:ext cx="12186015" cy="811376"/>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60" name="Google Shape;60;p4"/>
          <p:cNvGrpSpPr/>
          <p:nvPr/>
        </p:nvGrpSpPr>
        <p:grpSpPr>
          <a:xfrm>
            <a:off x="11180408" y="5733982"/>
            <a:ext cx="435283" cy="1050406"/>
            <a:chOff x="4028392" y="3097874"/>
            <a:chExt cx="1270158" cy="3065088"/>
          </a:xfrm>
        </p:grpSpPr>
        <p:sp>
          <p:nvSpPr>
            <p:cNvPr id="61" name="Google Shape;61;p4"/>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4"/>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4"/>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4"/>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4"/>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4"/>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67" name="Google Shape;67;p4"/>
          <p:cNvGrpSpPr/>
          <p:nvPr/>
        </p:nvGrpSpPr>
        <p:grpSpPr>
          <a:xfrm flipH="1">
            <a:off x="11639933" y="5740480"/>
            <a:ext cx="435283" cy="1050406"/>
            <a:chOff x="4028392" y="3097874"/>
            <a:chExt cx="1270158" cy="3065088"/>
          </a:xfrm>
        </p:grpSpPr>
        <p:sp>
          <p:nvSpPr>
            <p:cNvPr id="68" name="Google Shape;68;p4"/>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4"/>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4"/>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4"/>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 name="Google Shape;72;p4"/>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 name="Google Shape;73;p4"/>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4" name="Google Shape;74;p4"/>
          <p:cNvSpPr/>
          <p:nvPr/>
        </p:nvSpPr>
        <p:spPr>
          <a:xfrm>
            <a:off x="0" y="6463713"/>
            <a:ext cx="12186015" cy="393600"/>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5" name="Google Shape;75;p4"/>
          <p:cNvGrpSpPr/>
          <p:nvPr/>
        </p:nvGrpSpPr>
        <p:grpSpPr>
          <a:xfrm>
            <a:off x="247665" y="5694211"/>
            <a:ext cx="1734707" cy="1138399"/>
            <a:chOff x="975725" y="5557227"/>
            <a:chExt cx="2040352" cy="1338977"/>
          </a:xfrm>
        </p:grpSpPr>
        <p:sp>
          <p:nvSpPr>
            <p:cNvPr id="76" name="Google Shape;76;p4"/>
            <p:cNvSpPr/>
            <p:nvPr/>
          </p:nvSpPr>
          <p:spPr>
            <a:xfrm>
              <a:off x="975725" y="6182246"/>
              <a:ext cx="1228662" cy="290564"/>
            </a:xfrm>
            <a:custGeom>
              <a:rect b="b" l="l" r="r" t="t"/>
              <a:pathLst>
                <a:path extrusionOk="0" h="498823" w="2109291">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7" name="Google Shape;77;p4"/>
            <p:cNvGrpSpPr/>
            <p:nvPr/>
          </p:nvGrpSpPr>
          <p:grpSpPr>
            <a:xfrm flipH="1">
              <a:off x="1071688" y="5557227"/>
              <a:ext cx="835252" cy="890789"/>
              <a:chOff x="-4259888" y="2290454"/>
              <a:chExt cx="4283344" cy="4568148"/>
            </a:xfrm>
          </p:grpSpPr>
          <p:sp>
            <p:nvSpPr>
              <p:cNvPr id="78" name="Google Shape;78;p4"/>
              <p:cNvSpPr/>
              <p:nvPr/>
            </p:nvSpPr>
            <p:spPr>
              <a:xfrm>
                <a:off x="-4117892" y="2882105"/>
                <a:ext cx="3976497" cy="3976497"/>
              </a:xfrm>
              <a:custGeom>
                <a:rect b="b" l="l" r="r" t="t"/>
                <a:pathLst>
                  <a:path extrusionOk="0" h="1600200" w="160020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4259888" y="2479783"/>
                <a:ext cx="4260533" cy="710089"/>
              </a:xfrm>
              <a:custGeom>
                <a:rect b="b" l="l" r="r" t="t"/>
                <a:pathLst>
                  <a:path extrusionOk="0" h="285750" w="171450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4259888" y="2290454"/>
                <a:ext cx="4260533" cy="710089"/>
              </a:xfrm>
              <a:custGeom>
                <a:rect b="b" l="l" r="r" t="t"/>
                <a:pathLst>
                  <a:path extrusionOk="0" h="285750" w="171450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3722035" y="3185505"/>
                <a:ext cx="3330996" cy="2212255"/>
              </a:xfrm>
              <a:custGeom>
                <a:rect b="b" l="l" r="r" t="t"/>
                <a:pathLst>
                  <a:path extrusionOk="0" h="2212255" w="3330996">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695859" y="3147167"/>
                <a:ext cx="719316" cy="2032509"/>
              </a:xfrm>
              <a:custGeom>
                <a:rect b="b" l="l" r="r" t="t"/>
                <a:pathLst>
                  <a:path extrusionOk="0" h="817911" w="289463">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3975657" y="2361691"/>
                <a:ext cx="3692462" cy="568071"/>
              </a:xfrm>
              <a:custGeom>
                <a:rect b="b" l="l" r="r" t="t"/>
                <a:pathLst>
                  <a:path extrusionOk="0" h="228600" w="148590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4" name="Google Shape;84;p4"/>
            <p:cNvSpPr/>
            <p:nvPr/>
          </p:nvSpPr>
          <p:spPr>
            <a:xfrm>
              <a:off x="1030321" y="6260169"/>
              <a:ext cx="1985756" cy="636035"/>
            </a:xfrm>
            <a:custGeom>
              <a:rect b="b" l="l" r="r" t="t"/>
              <a:pathLst>
                <a:path extrusionOk="0" h="1091906" w="3409023">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1346500" y="6316554"/>
              <a:ext cx="642619" cy="172751"/>
            </a:xfrm>
            <a:custGeom>
              <a:rect b="b" l="l" r="r" t="t"/>
              <a:pathLst>
                <a:path extrusionOk="0" h="296568" w="1103208">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1195792" y="6055316"/>
              <a:ext cx="1089775" cy="372089"/>
            </a:xfrm>
            <a:custGeom>
              <a:rect b="b" l="l" r="r" t="t"/>
              <a:pathLst>
                <a:path extrusionOk="0" h="638779" w="1870858">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2269702" y="6452965"/>
              <a:ext cx="642619" cy="172751"/>
            </a:xfrm>
            <a:custGeom>
              <a:rect b="b" l="l" r="r" t="t"/>
              <a:pathLst>
                <a:path extrusionOk="0" h="296568" w="1103208">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2134328" y="6074531"/>
              <a:ext cx="642616" cy="539579"/>
            </a:xfrm>
            <a:custGeom>
              <a:rect b="b" l="l" r="r" t="t"/>
              <a:pathLst>
                <a:path extrusionOk="0" h="926316" w="1103204">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2173571" y="6083383"/>
              <a:ext cx="603273" cy="530664"/>
            </a:xfrm>
            <a:custGeom>
              <a:rect b="b" l="l" r="r" t="t"/>
              <a:pathLst>
                <a:path extrusionOk="0" h="911012" w="1035662">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2172535" y="6074531"/>
              <a:ext cx="566009" cy="150007"/>
            </a:xfrm>
            <a:custGeom>
              <a:rect b="b" l="l" r="r" t="t"/>
              <a:pathLst>
                <a:path extrusionOk="0" h="257523" w="971689">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1694797" y="6616219"/>
              <a:ext cx="575270" cy="58591"/>
            </a:xfrm>
            <a:custGeom>
              <a:rect b="b" l="l" r="r" t="t"/>
              <a:pathLst>
                <a:path extrusionOk="0" h="100586" w="987588">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2" name="Google Shape;92;p4"/>
            <p:cNvGrpSpPr/>
            <p:nvPr/>
          </p:nvGrpSpPr>
          <p:grpSpPr>
            <a:xfrm rot="-568258">
              <a:off x="1768426" y="6089716"/>
              <a:ext cx="479762" cy="573137"/>
              <a:chOff x="12650622" y="-224128"/>
              <a:chExt cx="1467358" cy="1752944"/>
            </a:xfrm>
          </p:grpSpPr>
          <p:sp>
            <p:nvSpPr>
              <p:cNvPr id="93" name="Google Shape;93;p4"/>
              <p:cNvSpPr/>
              <p:nvPr/>
            </p:nvSpPr>
            <p:spPr>
              <a:xfrm>
                <a:off x="13571194" y="819966"/>
                <a:ext cx="332853" cy="431863"/>
              </a:xfrm>
              <a:custGeom>
                <a:rect b="b" l="l" r="r" t="t"/>
                <a:pathLst>
                  <a:path extrusionOk="0" h="431863" w="323945">
                    <a:moveTo>
                      <a:pt x="0" y="431863"/>
                    </a:moveTo>
                    <a:lnTo>
                      <a:pt x="323945" y="0"/>
                    </a:lnTo>
                    <a:cubicBezTo>
                      <a:pt x="320135" y="102870"/>
                      <a:pt x="283940" y="194215"/>
                      <a:pt x="235172" y="278606"/>
                    </a:cubicBez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13532073" y="-140916"/>
                <a:ext cx="585906" cy="902398"/>
              </a:xfrm>
              <a:custGeom>
                <a:rect b="b" l="l" r="r" t="t"/>
                <a:pathLst>
                  <a:path extrusionOk="0" h="902398" w="570225">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12650622" y="496021"/>
                <a:ext cx="1254098" cy="1032795"/>
              </a:xfrm>
              <a:custGeom>
                <a:rect b="b" l="l" r="r" t="t"/>
                <a:pathLst>
                  <a:path extrusionOk="0" h="1032795" w="1220533">
                    <a:moveTo>
                      <a:pt x="0" y="887254"/>
                    </a:moveTo>
                    <a:lnTo>
                      <a:pt x="525780" y="0"/>
                    </a:lnTo>
                    <a:lnTo>
                      <a:pt x="1220533" y="323945"/>
                    </a:lnTo>
                    <a:lnTo>
                      <a:pt x="816864" y="1032795"/>
                    </a:lnTo>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12786560" y="647373"/>
                <a:ext cx="948550" cy="804291"/>
              </a:xfrm>
              <a:custGeom>
                <a:rect b="b" l="l" r="r" t="t"/>
                <a:pathLst>
                  <a:path extrusionOk="0" h="804291" w="923163">
                    <a:moveTo>
                      <a:pt x="0" y="747331"/>
                    </a:moveTo>
                    <a:lnTo>
                      <a:pt x="440150" y="0"/>
                    </a:lnTo>
                    <a:lnTo>
                      <a:pt x="923163" y="225171"/>
                    </a:lnTo>
                    <a:lnTo>
                      <a:pt x="592074" y="804291"/>
                    </a:ln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13238484" y="647373"/>
                <a:ext cx="496295" cy="297262"/>
              </a:xfrm>
              <a:custGeom>
                <a:rect b="b" l="l" r="r" t="t"/>
                <a:pathLst>
                  <a:path extrusionOk="0" h="297262" w="483012">
                    <a:moveTo>
                      <a:pt x="0" y="0"/>
                    </a:moveTo>
                    <a:cubicBezTo>
                      <a:pt x="137541" y="277463"/>
                      <a:pt x="295370" y="379571"/>
                      <a:pt x="483013" y="225171"/>
                    </a:cubicBezTo>
                    <a:lnTo>
                      <a:pt x="0" y="0"/>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4"/>
              <p:cNvSpPr/>
              <p:nvPr/>
            </p:nvSpPr>
            <p:spPr>
              <a:xfrm>
                <a:off x="13399264" y="-224128"/>
                <a:ext cx="713523" cy="979895"/>
              </a:xfrm>
              <a:custGeom>
                <a:rect b="b" l="l" r="r" t="t"/>
                <a:pathLst>
                  <a:path extrusionOk="0" h="979895" w="694426">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9" name="Google Shape;99;p4"/>
          <p:cNvGrpSpPr/>
          <p:nvPr/>
        </p:nvGrpSpPr>
        <p:grpSpPr>
          <a:xfrm>
            <a:off x="-674910" y="0"/>
            <a:ext cx="4138029" cy="6868885"/>
            <a:chOff x="10890" y="0"/>
            <a:chExt cx="4138029" cy="6868885"/>
          </a:xfrm>
        </p:grpSpPr>
        <p:sp>
          <p:nvSpPr>
            <p:cNvPr id="100" name="Google Shape;100;p4"/>
            <p:cNvSpPr/>
            <p:nvPr/>
          </p:nvSpPr>
          <p:spPr>
            <a:xfrm>
              <a:off x="272839" y="1379068"/>
              <a:ext cx="1686804" cy="5489817"/>
            </a:xfrm>
            <a:custGeom>
              <a:rect b="b" l="l" r="r" t="t"/>
              <a:pathLst>
                <a:path extrusionOk="0" h="5489817" w="1686804">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4"/>
            <p:cNvSpPr/>
            <p:nvPr/>
          </p:nvSpPr>
          <p:spPr>
            <a:xfrm>
              <a:off x="1658478" y="1379287"/>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4"/>
            <p:cNvSpPr/>
            <p:nvPr/>
          </p:nvSpPr>
          <p:spPr>
            <a:xfrm>
              <a:off x="1070708" y="0"/>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4"/>
            <p:cNvSpPr/>
            <p:nvPr/>
          </p:nvSpPr>
          <p:spPr>
            <a:xfrm>
              <a:off x="10890" y="507556"/>
              <a:ext cx="4138029" cy="2301934"/>
            </a:xfrm>
            <a:custGeom>
              <a:rect b="b" l="l" r="r" t="t"/>
              <a:pathLst>
                <a:path extrusionOk="0" h="2301934" w="4138029">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4"/>
            <p:cNvSpPr/>
            <p:nvPr/>
          </p:nvSpPr>
          <p:spPr>
            <a:xfrm>
              <a:off x="67480" y="1215354"/>
              <a:ext cx="2595365" cy="1595000"/>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5" name="Google Shape;105;p4"/>
          <p:cNvGrpSpPr/>
          <p:nvPr/>
        </p:nvGrpSpPr>
        <p:grpSpPr>
          <a:xfrm>
            <a:off x="10301233" y="5703249"/>
            <a:ext cx="778382" cy="1138235"/>
            <a:chOff x="4610438" y="3689854"/>
            <a:chExt cx="2773002" cy="4054987"/>
          </a:xfrm>
        </p:grpSpPr>
        <p:sp>
          <p:nvSpPr>
            <p:cNvPr id="106" name="Google Shape;106;p4"/>
            <p:cNvSpPr/>
            <p:nvPr/>
          </p:nvSpPr>
          <p:spPr>
            <a:xfrm>
              <a:off x="4967785" y="5036024"/>
              <a:ext cx="1706100" cy="1282800"/>
            </a:xfrm>
            <a:prstGeom prst="ellipse">
              <a:avLst/>
            </a:prstGeom>
            <a:solidFill>
              <a:srgbClr val="FFE6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7" name="Google Shape;107;p4"/>
            <p:cNvGrpSpPr/>
            <p:nvPr/>
          </p:nvGrpSpPr>
          <p:grpSpPr>
            <a:xfrm>
              <a:off x="4610438" y="3689854"/>
              <a:ext cx="2773002" cy="4054987"/>
              <a:chOff x="4768606" y="1356086"/>
              <a:chExt cx="2773002" cy="4054987"/>
            </a:xfrm>
          </p:grpSpPr>
          <p:sp>
            <p:nvSpPr>
              <p:cNvPr id="108" name="Google Shape;108;p4"/>
              <p:cNvSpPr/>
              <p:nvPr/>
            </p:nvSpPr>
            <p:spPr>
              <a:xfrm>
                <a:off x="5859665" y="2715567"/>
                <a:ext cx="697953" cy="280492"/>
              </a:xfrm>
              <a:custGeom>
                <a:rect b="b" l="l" r="r" t="t"/>
                <a:pathLst>
                  <a:path extrusionOk="0" h="280492" w="697953">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4"/>
              <p:cNvSpPr/>
              <p:nvPr/>
            </p:nvSpPr>
            <p:spPr>
              <a:xfrm>
                <a:off x="5598775" y="2647811"/>
                <a:ext cx="1128474" cy="400061"/>
              </a:xfrm>
              <a:custGeom>
                <a:rect b="b" l="l" r="r" t="t"/>
                <a:pathLst>
                  <a:path extrusionOk="0" h="400061" w="1128474">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4"/>
              <p:cNvSpPr/>
              <p:nvPr/>
            </p:nvSpPr>
            <p:spPr>
              <a:xfrm>
                <a:off x="4920328" y="2650264"/>
                <a:ext cx="2230869" cy="973807"/>
              </a:xfrm>
              <a:custGeom>
                <a:rect b="b" l="l" r="r" t="t"/>
                <a:pathLst>
                  <a:path extrusionOk="0" h="973807" w="2230869">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4"/>
              <p:cNvSpPr/>
              <p:nvPr/>
            </p:nvSpPr>
            <p:spPr>
              <a:xfrm>
                <a:off x="4917060" y="3126476"/>
                <a:ext cx="2260217" cy="569572"/>
              </a:xfrm>
              <a:custGeom>
                <a:rect b="b" l="l" r="r" t="t"/>
                <a:pathLst>
                  <a:path extrusionOk="0" h="569572" w="2260217">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4"/>
              <p:cNvSpPr/>
              <p:nvPr/>
            </p:nvSpPr>
            <p:spPr>
              <a:xfrm>
                <a:off x="4768606" y="3145974"/>
                <a:ext cx="2466770" cy="2265099"/>
              </a:xfrm>
              <a:custGeom>
                <a:rect b="b" l="l" r="r" t="t"/>
                <a:pathLst>
                  <a:path extrusionOk="0" h="2265099" w="246677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cap="flat" cmpd="sng" w="9525">
                <a:solidFill>
                  <a:srgbClr val="A9C6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4"/>
              <p:cNvSpPr/>
              <p:nvPr/>
            </p:nvSpPr>
            <p:spPr>
              <a:xfrm>
                <a:off x="4787597" y="3163404"/>
                <a:ext cx="2428825" cy="2230265"/>
              </a:xfrm>
              <a:custGeom>
                <a:rect b="b" l="l" r="r" t="t"/>
                <a:pathLst>
                  <a:path extrusionOk="0" h="2230265" w="2428825">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4"/>
              <p:cNvSpPr/>
              <p:nvPr/>
            </p:nvSpPr>
            <p:spPr>
              <a:xfrm rot="-3929096">
                <a:off x="5337741" y="4321859"/>
                <a:ext cx="1495002" cy="419810"/>
              </a:xfrm>
              <a:custGeom>
                <a:rect b="b" l="l" r="r" t="t"/>
                <a:pathLst>
                  <a:path extrusionOk="0" h="419742" w="1494759">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4"/>
              <p:cNvSpPr/>
              <p:nvPr/>
            </p:nvSpPr>
            <p:spPr>
              <a:xfrm>
                <a:off x="4796716" y="3444265"/>
                <a:ext cx="567026" cy="1561518"/>
              </a:xfrm>
              <a:custGeom>
                <a:rect b="b" l="l" r="r" t="t"/>
                <a:pathLst>
                  <a:path extrusionOk="0" h="1561518" w="567026">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4"/>
              <p:cNvSpPr/>
              <p:nvPr/>
            </p:nvSpPr>
            <p:spPr>
              <a:xfrm flipH="1">
                <a:off x="6610133" y="3463834"/>
                <a:ext cx="567026" cy="1561518"/>
              </a:xfrm>
              <a:custGeom>
                <a:rect b="b" l="l" r="r" t="t"/>
                <a:pathLst>
                  <a:path extrusionOk="0" h="1561518" w="567026">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4"/>
              <p:cNvSpPr/>
              <p:nvPr/>
            </p:nvSpPr>
            <p:spPr>
              <a:xfrm>
                <a:off x="5024722" y="2858893"/>
                <a:ext cx="587073" cy="280584"/>
              </a:xfrm>
              <a:custGeom>
                <a:rect b="b" l="l" r="r" t="t"/>
                <a:pathLst>
                  <a:path extrusionOk="0" h="280584" w="587073">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4"/>
              <p:cNvSpPr/>
              <p:nvPr/>
            </p:nvSpPr>
            <p:spPr>
              <a:xfrm>
                <a:off x="5853188" y="2859052"/>
                <a:ext cx="477117" cy="319135"/>
              </a:xfrm>
              <a:custGeom>
                <a:rect b="b" l="l" r="r" t="t"/>
                <a:pathLst>
                  <a:path extrusionOk="0" h="319135" w="477117">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 name="Google Shape;119;p4"/>
              <p:cNvSpPr/>
              <p:nvPr/>
            </p:nvSpPr>
            <p:spPr>
              <a:xfrm>
                <a:off x="6520528" y="3094577"/>
                <a:ext cx="224228" cy="239849"/>
              </a:xfrm>
              <a:custGeom>
                <a:rect b="b" l="l" r="r" t="t"/>
                <a:pathLst>
                  <a:path extrusionOk="0" h="239849" w="224228">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4"/>
              <p:cNvSpPr/>
              <p:nvPr/>
            </p:nvSpPr>
            <p:spPr>
              <a:xfrm>
                <a:off x="6316312" y="3217830"/>
                <a:ext cx="9525" cy="234829"/>
              </a:xfrm>
              <a:custGeom>
                <a:rect b="b" l="l" r="r" t="t"/>
                <a:pathLst>
                  <a:path extrusionOk="0" h="234829" w="9525">
                    <a:moveTo>
                      <a:pt x="-212" y="-265"/>
                    </a:moveTo>
                    <a:lnTo>
                      <a:pt x="-212" y="234565"/>
                    </a:lnTo>
                  </a:path>
                </a:pathLst>
              </a:custGeom>
              <a:no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4"/>
              <p:cNvSpPr/>
              <p:nvPr/>
            </p:nvSpPr>
            <p:spPr>
              <a:xfrm>
                <a:off x="5556584" y="3623843"/>
                <a:ext cx="738298" cy="271897"/>
              </a:xfrm>
              <a:custGeom>
                <a:rect b="b" l="l" r="r" t="t"/>
                <a:pathLst>
                  <a:path extrusionOk="0" h="271897" w="738298">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4"/>
              <p:cNvSpPr/>
              <p:nvPr/>
            </p:nvSpPr>
            <p:spPr>
              <a:xfrm>
                <a:off x="5486723" y="2961608"/>
                <a:ext cx="267519" cy="423226"/>
              </a:xfrm>
              <a:custGeom>
                <a:rect b="b" l="l" r="r" t="t"/>
                <a:pathLst>
                  <a:path extrusionOk="0" h="423226" w="267519">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3" name="Google Shape;123;p4"/>
              <p:cNvGrpSpPr/>
              <p:nvPr/>
            </p:nvGrpSpPr>
            <p:grpSpPr>
              <a:xfrm>
                <a:off x="6306235" y="1356086"/>
                <a:ext cx="1235373" cy="1660293"/>
                <a:chOff x="6306235" y="1356086"/>
                <a:chExt cx="1235373" cy="1660293"/>
              </a:xfrm>
            </p:grpSpPr>
            <p:sp>
              <p:nvSpPr>
                <p:cNvPr id="124" name="Google Shape;124;p4"/>
                <p:cNvSpPr/>
                <p:nvPr/>
              </p:nvSpPr>
              <p:spPr>
                <a:xfrm>
                  <a:off x="6371938" y="1404273"/>
                  <a:ext cx="1143381" cy="1612106"/>
                </a:xfrm>
                <a:custGeom>
                  <a:rect b="b" l="l" r="r" t="t"/>
                  <a:pathLst>
                    <a:path extrusionOk="0" h="1612106" w="1143381">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5" name="Google Shape;125;p4"/>
                <p:cNvGrpSpPr/>
                <p:nvPr/>
              </p:nvGrpSpPr>
              <p:grpSpPr>
                <a:xfrm>
                  <a:off x="6306235" y="1356086"/>
                  <a:ext cx="1235373" cy="1647158"/>
                  <a:chOff x="6306235" y="1356086"/>
                  <a:chExt cx="1235373" cy="1647158"/>
                </a:xfrm>
              </p:grpSpPr>
              <p:sp>
                <p:nvSpPr>
                  <p:cNvPr id="126" name="Google Shape;126;p4"/>
                  <p:cNvSpPr/>
                  <p:nvPr/>
                </p:nvSpPr>
                <p:spPr>
                  <a:xfrm>
                    <a:off x="6306235" y="1356086"/>
                    <a:ext cx="1235373" cy="1647158"/>
                  </a:xfrm>
                  <a:custGeom>
                    <a:rect b="b" l="l" r="r" t="t"/>
                    <a:pathLst>
                      <a:path extrusionOk="0" h="1647158" w="1235373">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4"/>
                  <p:cNvSpPr/>
                  <p:nvPr/>
                </p:nvSpPr>
                <p:spPr>
                  <a:xfrm>
                    <a:off x="6310692" y="1386747"/>
                    <a:ext cx="1143380" cy="1612106"/>
                  </a:xfrm>
                  <a:custGeom>
                    <a:rect b="b" l="l" r="r" t="t"/>
                    <a:pathLst>
                      <a:path extrusionOk="0" h="1612106" w="114338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 name="Google Shape;128;p4"/>
                  <p:cNvSpPr/>
                  <p:nvPr/>
                </p:nvSpPr>
                <p:spPr>
                  <a:xfrm>
                    <a:off x="6380702" y="1395510"/>
                    <a:ext cx="1099565" cy="1546383"/>
                  </a:xfrm>
                  <a:custGeom>
                    <a:rect b="b" l="l" r="r" t="t"/>
                    <a:pathLst>
                      <a:path extrusionOk="0" h="1546383" w="1099565">
                        <a:moveTo>
                          <a:pt x="-685" y="1546118"/>
                        </a:moveTo>
                        <a:lnTo>
                          <a:pt x="1076973" y="-266"/>
                        </a:lnTo>
                        <a:lnTo>
                          <a:pt x="1098880" y="8496"/>
                        </a:lnTo>
                        <a:lnTo>
                          <a:pt x="-685" y="15461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grpSp>
      <p:sp>
        <p:nvSpPr>
          <p:cNvPr id="129" name="Google Shape;129;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21_1">
    <p:bg>
      <p:bgPr>
        <a:solidFill>
          <a:schemeClr val="lt2"/>
        </a:solidFill>
      </p:bgPr>
    </p:bg>
    <p:spTree>
      <p:nvGrpSpPr>
        <p:cNvPr id="130" name="Shape 130"/>
        <p:cNvGrpSpPr/>
        <p:nvPr/>
      </p:nvGrpSpPr>
      <p:grpSpPr>
        <a:xfrm>
          <a:off x="0" y="0"/>
          <a:ext cx="0" cy="0"/>
          <a:chOff x="0" y="0"/>
          <a:chExt cx="0" cy="0"/>
        </a:xfrm>
      </p:grpSpPr>
      <p:sp>
        <p:nvSpPr>
          <p:cNvPr id="131" name="Google Shape;131;p5"/>
          <p:cNvSpPr/>
          <p:nvPr/>
        </p:nvSpPr>
        <p:spPr>
          <a:xfrm>
            <a:off x="0" y="1534084"/>
            <a:ext cx="12197820" cy="3450373"/>
          </a:xfrm>
          <a:custGeom>
            <a:rect b="b" l="l" r="r" t="t"/>
            <a:pathLst>
              <a:path extrusionOk="0" h="3450373" w="6852708">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5"/>
          <p:cNvSpPr/>
          <p:nvPr/>
        </p:nvSpPr>
        <p:spPr>
          <a:xfrm>
            <a:off x="206" y="2743831"/>
            <a:ext cx="12197635" cy="2240522"/>
          </a:xfrm>
          <a:custGeom>
            <a:rect b="b" l="l" r="r" t="t"/>
            <a:pathLst>
              <a:path extrusionOk="0" h="2240522" w="6852604">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5"/>
          <p:cNvSpPr/>
          <p:nvPr/>
        </p:nvSpPr>
        <p:spPr>
          <a:xfrm>
            <a:off x="0"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5"/>
          <p:cNvSpPr/>
          <p:nvPr/>
        </p:nvSpPr>
        <p:spPr>
          <a:xfrm>
            <a:off x="0"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5"/>
          <p:cNvSpPr/>
          <p:nvPr/>
        </p:nvSpPr>
        <p:spPr>
          <a:xfrm>
            <a:off x="0"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5"/>
          <p:cNvSpPr/>
          <p:nvPr/>
        </p:nvSpPr>
        <p:spPr>
          <a:xfrm>
            <a:off x="0"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5"/>
          <p:cNvSpPr/>
          <p:nvPr/>
        </p:nvSpPr>
        <p:spPr>
          <a:xfrm>
            <a:off x="0" y="5669997"/>
            <a:ext cx="12186015" cy="1186838"/>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5"/>
          <p:cNvSpPr/>
          <p:nvPr/>
        </p:nvSpPr>
        <p:spPr>
          <a:xfrm>
            <a:off x="734925" y="255728"/>
            <a:ext cx="11162400" cy="5853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734925" y="255757"/>
            <a:ext cx="11162400" cy="5853900"/>
          </a:xfrm>
          <a:prstGeom prst="frame">
            <a:avLst>
              <a:gd fmla="val 3598" name="adj1"/>
            </a:avLst>
          </a:prstGeom>
          <a:solidFill>
            <a:srgbClr val="FCD19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0" y="5965350"/>
            <a:ext cx="12186015" cy="891678"/>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5"/>
          <p:cNvSpPr/>
          <p:nvPr/>
        </p:nvSpPr>
        <p:spPr>
          <a:xfrm>
            <a:off x="0" y="6175997"/>
            <a:ext cx="12186015" cy="679478"/>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42" name="Google Shape;142;p5"/>
          <p:cNvGrpSpPr/>
          <p:nvPr/>
        </p:nvGrpSpPr>
        <p:grpSpPr>
          <a:xfrm>
            <a:off x="11180408" y="5733982"/>
            <a:ext cx="435283" cy="1050406"/>
            <a:chOff x="4028392" y="3097874"/>
            <a:chExt cx="1270158" cy="3065088"/>
          </a:xfrm>
        </p:grpSpPr>
        <p:sp>
          <p:nvSpPr>
            <p:cNvPr id="143" name="Google Shape;143;p5"/>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 name="Google Shape;144;p5"/>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5"/>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6" name="Google Shape;146;p5"/>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7" name="Google Shape;147;p5"/>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5"/>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9" name="Google Shape;149;p5"/>
          <p:cNvGrpSpPr/>
          <p:nvPr/>
        </p:nvGrpSpPr>
        <p:grpSpPr>
          <a:xfrm flipH="1">
            <a:off x="11639933" y="5740480"/>
            <a:ext cx="435283" cy="1050406"/>
            <a:chOff x="4028392" y="3097874"/>
            <a:chExt cx="1270158" cy="3065088"/>
          </a:xfrm>
        </p:grpSpPr>
        <p:sp>
          <p:nvSpPr>
            <p:cNvPr id="150" name="Google Shape;150;p5"/>
            <p:cNvSpPr/>
            <p:nvPr/>
          </p:nvSpPr>
          <p:spPr>
            <a:xfrm>
              <a:off x="4085258" y="3127445"/>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5"/>
            <p:cNvSpPr/>
            <p:nvPr/>
          </p:nvSpPr>
          <p:spPr>
            <a:xfrm>
              <a:off x="4028392" y="3097874"/>
              <a:ext cx="1213292" cy="3035517"/>
            </a:xfrm>
            <a:custGeom>
              <a:rect b="b" l="l" r="r" t="t"/>
              <a:pathLst>
                <a:path extrusionOk="0" h="3035517" w="1213292">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5"/>
            <p:cNvSpPr/>
            <p:nvPr/>
          </p:nvSpPr>
          <p:spPr>
            <a:xfrm>
              <a:off x="4214624" y="4482522"/>
              <a:ext cx="335540" cy="814611"/>
            </a:xfrm>
            <a:custGeom>
              <a:rect b="b" l="l" r="r" t="t"/>
              <a:pathLst>
                <a:path extrusionOk="0" h="814611" w="33554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5"/>
            <p:cNvSpPr/>
            <p:nvPr/>
          </p:nvSpPr>
          <p:spPr>
            <a:xfrm>
              <a:off x="4964780" y="4636490"/>
              <a:ext cx="243222" cy="685026"/>
            </a:xfrm>
            <a:custGeom>
              <a:rect b="b" l="l" r="r" t="t"/>
              <a:pathLst>
                <a:path extrusionOk="0" h="685026" w="243222">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5"/>
            <p:cNvSpPr/>
            <p:nvPr/>
          </p:nvSpPr>
          <p:spPr>
            <a:xfrm>
              <a:off x="4719916" y="3559135"/>
              <a:ext cx="82016" cy="207333"/>
            </a:xfrm>
            <a:custGeom>
              <a:rect b="b" l="l" r="r" t="t"/>
              <a:pathLst>
                <a:path extrusionOk="0" h="207333" w="82016">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5" name="Google Shape;155;p5"/>
            <p:cNvSpPr/>
            <p:nvPr/>
          </p:nvSpPr>
          <p:spPr>
            <a:xfrm>
              <a:off x="4167470" y="3667678"/>
              <a:ext cx="1096176" cy="1314554"/>
            </a:xfrm>
            <a:custGeom>
              <a:rect b="b" l="l" r="r" t="t"/>
              <a:pathLst>
                <a:path extrusionOk="0" h="1314554" w="1096176">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56" name="Google Shape;156;p5"/>
          <p:cNvSpPr/>
          <p:nvPr/>
        </p:nvSpPr>
        <p:spPr>
          <a:xfrm>
            <a:off x="0" y="6463713"/>
            <a:ext cx="12186015" cy="393600"/>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57" name="Google Shape;157;p5"/>
          <p:cNvGrpSpPr/>
          <p:nvPr/>
        </p:nvGrpSpPr>
        <p:grpSpPr>
          <a:xfrm>
            <a:off x="247665" y="5694211"/>
            <a:ext cx="1734707" cy="1138399"/>
            <a:chOff x="975725" y="5557227"/>
            <a:chExt cx="2040352" cy="1338977"/>
          </a:xfrm>
        </p:grpSpPr>
        <p:sp>
          <p:nvSpPr>
            <p:cNvPr id="158" name="Google Shape;158;p5"/>
            <p:cNvSpPr/>
            <p:nvPr/>
          </p:nvSpPr>
          <p:spPr>
            <a:xfrm>
              <a:off x="975725" y="6182246"/>
              <a:ext cx="1228662" cy="290564"/>
            </a:xfrm>
            <a:custGeom>
              <a:rect b="b" l="l" r="r" t="t"/>
              <a:pathLst>
                <a:path extrusionOk="0" h="498823" w="2109291">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9" name="Google Shape;159;p5"/>
            <p:cNvGrpSpPr/>
            <p:nvPr/>
          </p:nvGrpSpPr>
          <p:grpSpPr>
            <a:xfrm flipH="1">
              <a:off x="1071688" y="5557227"/>
              <a:ext cx="835252" cy="890789"/>
              <a:chOff x="-4259888" y="2290454"/>
              <a:chExt cx="4283344" cy="4568148"/>
            </a:xfrm>
          </p:grpSpPr>
          <p:sp>
            <p:nvSpPr>
              <p:cNvPr id="160" name="Google Shape;160;p5"/>
              <p:cNvSpPr/>
              <p:nvPr/>
            </p:nvSpPr>
            <p:spPr>
              <a:xfrm>
                <a:off x="-4117892" y="2882105"/>
                <a:ext cx="3976497" cy="3976497"/>
              </a:xfrm>
              <a:custGeom>
                <a:rect b="b" l="l" r="r" t="t"/>
                <a:pathLst>
                  <a:path extrusionOk="0" h="1600200" w="160020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4259888" y="2479783"/>
                <a:ext cx="4260533" cy="710089"/>
              </a:xfrm>
              <a:custGeom>
                <a:rect b="b" l="l" r="r" t="t"/>
                <a:pathLst>
                  <a:path extrusionOk="0" h="285750" w="171450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4259888" y="2290454"/>
                <a:ext cx="4260533" cy="710089"/>
              </a:xfrm>
              <a:custGeom>
                <a:rect b="b" l="l" r="r" t="t"/>
                <a:pathLst>
                  <a:path extrusionOk="0" h="285750" w="171450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3722035" y="3185505"/>
                <a:ext cx="3330996" cy="2212255"/>
              </a:xfrm>
              <a:custGeom>
                <a:rect b="b" l="l" r="r" t="t"/>
                <a:pathLst>
                  <a:path extrusionOk="0" h="2212255" w="3330996">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695859" y="3147167"/>
                <a:ext cx="719316" cy="2032509"/>
              </a:xfrm>
              <a:custGeom>
                <a:rect b="b" l="l" r="r" t="t"/>
                <a:pathLst>
                  <a:path extrusionOk="0" h="817911" w="289463">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5"/>
              <p:cNvSpPr/>
              <p:nvPr/>
            </p:nvSpPr>
            <p:spPr>
              <a:xfrm>
                <a:off x="-3975657" y="2361691"/>
                <a:ext cx="3692462" cy="568071"/>
              </a:xfrm>
              <a:custGeom>
                <a:rect b="b" l="l" r="r" t="t"/>
                <a:pathLst>
                  <a:path extrusionOk="0" h="228600" w="148590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6" name="Google Shape;166;p5"/>
            <p:cNvSpPr/>
            <p:nvPr/>
          </p:nvSpPr>
          <p:spPr>
            <a:xfrm>
              <a:off x="1030321" y="6260169"/>
              <a:ext cx="1985756" cy="636035"/>
            </a:xfrm>
            <a:custGeom>
              <a:rect b="b" l="l" r="r" t="t"/>
              <a:pathLst>
                <a:path extrusionOk="0" h="1091906" w="3409023">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5"/>
            <p:cNvSpPr/>
            <p:nvPr/>
          </p:nvSpPr>
          <p:spPr>
            <a:xfrm>
              <a:off x="1346500" y="6316554"/>
              <a:ext cx="642619" cy="172751"/>
            </a:xfrm>
            <a:custGeom>
              <a:rect b="b" l="l" r="r" t="t"/>
              <a:pathLst>
                <a:path extrusionOk="0" h="296568" w="1103208">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1195792" y="6055316"/>
              <a:ext cx="1089775" cy="372089"/>
            </a:xfrm>
            <a:custGeom>
              <a:rect b="b" l="l" r="r" t="t"/>
              <a:pathLst>
                <a:path extrusionOk="0" h="638779" w="1870858">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2269702" y="6452965"/>
              <a:ext cx="642619" cy="172751"/>
            </a:xfrm>
            <a:custGeom>
              <a:rect b="b" l="l" r="r" t="t"/>
              <a:pathLst>
                <a:path extrusionOk="0" h="296568" w="1103208">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2134328" y="6074531"/>
              <a:ext cx="642616" cy="539579"/>
            </a:xfrm>
            <a:custGeom>
              <a:rect b="b" l="l" r="r" t="t"/>
              <a:pathLst>
                <a:path extrusionOk="0" h="926316" w="1103204">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2173571" y="6083383"/>
              <a:ext cx="603273" cy="530664"/>
            </a:xfrm>
            <a:custGeom>
              <a:rect b="b" l="l" r="r" t="t"/>
              <a:pathLst>
                <a:path extrusionOk="0" h="911012" w="1035662">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a:off x="2172535" y="6074531"/>
              <a:ext cx="566009" cy="150007"/>
            </a:xfrm>
            <a:custGeom>
              <a:rect b="b" l="l" r="r" t="t"/>
              <a:pathLst>
                <a:path extrusionOk="0" h="257523" w="971689">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1694797" y="6616219"/>
              <a:ext cx="575270" cy="58591"/>
            </a:xfrm>
            <a:custGeom>
              <a:rect b="b" l="l" r="r" t="t"/>
              <a:pathLst>
                <a:path extrusionOk="0" h="100586" w="987588">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4" name="Google Shape;174;p5"/>
            <p:cNvGrpSpPr/>
            <p:nvPr/>
          </p:nvGrpSpPr>
          <p:grpSpPr>
            <a:xfrm rot="-568258">
              <a:off x="1768426" y="6089716"/>
              <a:ext cx="479762" cy="573137"/>
              <a:chOff x="12650622" y="-224128"/>
              <a:chExt cx="1467358" cy="1752944"/>
            </a:xfrm>
          </p:grpSpPr>
          <p:sp>
            <p:nvSpPr>
              <p:cNvPr id="175" name="Google Shape;175;p5"/>
              <p:cNvSpPr/>
              <p:nvPr/>
            </p:nvSpPr>
            <p:spPr>
              <a:xfrm>
                <a:off x="13571194" y="819966"/>
                <a:ext cx="332853" cy="431863"/>
              </a:xfrm>
              <a:custGeom>
                <a:rect b="b" l="l" r="r" t="t"/>
                <a:pathLst>
                  <a:path extrusionOk="0" h="431863" w="323945">
                    <a:moveTo>
                      <a:pt x="0" y="431863"/>
                    </a:moveTo>
                    <a:lnTo>
                      <a:pt x="323945" y="0"/>
                    </a:lnTo>
                    <a:cubicBezTo>
                      <a:pt x="320135" y="102870"/>
                      <a:pt x="283940" y="194215"/>
                      <a:pt x="235172" y="278606"/>
                    </a:cubicBez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13532073" y="-140916"/>
                <a:ext cx="585906" cy="902398"/>
              </a:xfrm>
              <a:custGeom>
                <a:rect b="b" l="l" r="r" t="t"/>
                <a:pathLst>
                  <a:path extrusionOk="0" h="902398" w="570225">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12650622" y="496021"/>
                <a:ext cx="1254098" cy="1032795"/>
              </a:xfrm>
              <a:custGeom>
                <a:rect b="b" l="l" r="r" t="t"/>
                <a:pathLst>
                  <a:path extrusionOk="0" h="1032795" w="1220533">
                    <a:moveTo>
                      <a:pt x="0" y="887254"/>
                    </a:moveTo>
                    <a:lnTo>
                      <a:pt x="525780" y="0"/>
                    </a:lnTo>
                    <a:lnTo>
                      <a:pt x="1220533" y="323945"/>
                    </a:lnTo>
                    <a:lnTo>
                      <a:pt x="816864" y="1032795"/>
                    </a:lnTo>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12786560" y="647373"/>
                <a:ext cx="948550" cy="804291"/>
              </a:xfrm>
              <a:custGeom>
                <a:rect b="b" l="l" r="r" t="t"/>
                <a:pathLst>
                  <a:path extrusionOk="0" h="804291" w="923163">
                    <a:moveTo>
                      <a:pt x="0" y="747331"/>
                    </a:moveTo>
                    <a:lnTo>
                      <a:pt x="440150" y="0"/>
                    </a:lnTo>
                    <a:lnTo>
                      <a:pt x="923163" y="225171"/>
                    </a:lnTo>
                    <a:lnTo>
                      <a:pt x="592074" y="804291"/>
                    </a:ln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13238484" y="647373"/>
                <a:ext cx="496295" cy="297262"/>
              </a:xfrm>
              <a:custGeom>
                <a:rect b="b" l="l" r="r" t="t"/>
                <a:pathLst>
                  <a:path extrusionOk="0" h="297262" w="483012">
                    <a:moveTo>
                      <a:pt x="0" y="0"/>
                    </a:moveTo>
                    <a:cubicBezTo>
                      <a:pt x="137541" y="277463"/>
                      <a:pt x="295370" y="379571"/>
                      <a:pt x="483013" y="225171"/>
                    </a:cubicBezTo>
                    <a:lnTo>
                      <a:pt x="0" y="0"/>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13399264" y="-224128"/>
                <a:ext cx="713523" cy="979895"/>
              </a:xfrm>
              <a:custGeom>
                <a:rect b="b" l="l" r="r" t="t"/>
                <a:pathLst>
                  <a:path extrusionOk="0" h="979895" w="694426">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81" name="Google Shape;181;p5"/>
          <p:cNvGrpSpPr/>
          <p:nvPr/>
        </p:nvGrpSpPr>
        <p:grpSpPr>
          <a:xfrm>
            <a:off x="-674910" y="0"/>
            <a:ext cx="4138029" cy="6868885"/>
            <a:chOff x="10890" y="0"/>
            <a:chExt cx="4138029" cy="6868885"/>
          </a:xfrm>
        </p:grpSpPr>
        <p:sp>
          <p:nvSpPr>
            <p:cNvPr id="182" name="Google Shape;182;p5"/>
            <p:cNvSpPr/>
            <p:nvPr/>
          </p:nvSpPr>
          <p:spPr>
            <a:xfrm>
              <a:off x="272839" y="1379068"/>
              <a:ext cx="1686804" cy="5489817"/>
            </a:xfrm>
            <a:custGeom>
              <a:rect b="b" l="l" r="r" t="t"/>
              <a:pathLst>
                <a:path extrusionOk="0" h="5489817" w="1686804">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5"/>
            <p:cNvSpPr/>
            <p:nvPr/>
          </p:nvSpPr>
          <p:spPr>
            <a:xfrm>
              <a:off x="1658478" y="1379287"/>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5"/>
            <p:cNvSpPr/>
            <p:nvPr/>
          </p:nvSpPr>
          <p:spPr>
            <a:xfrm>
              <a:off x="1070708" y="0"/>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5"/>
            <p:cNvSpPr/>
            <p:nvPr/>
          </p:nvSpPr>
          <p:spPr>
            <a:xfrm>
              <a:off x="10890" y="507556"/>
              <a:ext cx="4138029" cy="2301934"/>
            </a:xfrm>
            <a:custGeom>
              <a:rect b="b" l="l" r="r" t="t"/>
              <a:pathLst>
                <a:path extrusionOk="0" h="2301934" w="4138029">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5"/>
            <p:cNvSpPr/>
            <p:nvPr/>
          </p:nvSpPr>
          <p:spPr>
            <a:xfrm>
              <a:off x="67480" y="1215354"/>
              <a:ext cx="2595365" cy="1595000"/>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7" name="Google Shape;187;p5"/>
          <p:cNvGrpSpPr/>
          <p:nvPr/>
        </p:nvGrpSpPr>
        <p:grpSpPr>
          <a:xfrm>
            <a:off x="10301233" y="5703249"/>
            <a:ext cx="778382" cy="1138235"/>
            <a:chOff x="4610438" y="3689854"/>
            <a:chExt cx="2773002" cy="4054987"/>
          </a:xfrm>
        </p:grpSpPr>
        <p:sp>
          <p:nvSpPr>
            <p:cNvPr id="188" name="Google Shape;188;p5"/>
            <p:cNvSpPr/>
            <p:nvPr/>
          </p:nvSpPr>
          <p:spPr>
            <a:xfrm>
              <a:off x="4967785" y="5036024"/>
              <a:ext cx="1706100" cy="1282800"/>
            </a:xfrm>
            <a:prstGeom prst="ellipse">
              <a:avLst/>
            </a:prstGeom>
            <a:solidFill>
              <a:srgbClr val="FFE6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9" name="Google Shape;189;p5"/>
            <p:cNvGrpSpPr/>
            <p:nvPr/>
          </p:nvGrpSpPr>
          <p:grpSpPr>
            <a:xfrm>
              <a:off x="4610438" y="3689854"/>
              <a:ext cx="2773002" cy="4054987"/>
              <a:chOff x="4768606" y="1356086"/>
              <a:chExt cx="2773002" cy="4054987"/>
            </a:xfrm>
          </p:grpSpPr>
          <p:sp>
            <p:nvSpPr>
              <p:cNvPr id="190" name="Google Shape;190;p5"/>
              <p:cNvSpPr/>
              <p:nvPr/>
            </p:nvSpPr>
            <p:spPr>
              <a:xfrm>
                <a:off x="5859665" y="2715567"/>
                <a:ext cx="697953" cy="280492"/>
              </a:xfrm>
              <a:custGeom>
                <a:rect b="b" l="l" r="r" t="t"/>
                <a:pathLst>
                  <a:path extrusionOk="0" h="280492" w="697953">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1" name="Google Shape;191;p5"/>
              <p:cNvSpPr/>
              <p:nvPr/>
            </p:nvSpPr>
            <p:spPr>
              <a:xfrm>
                <a:off x="5598775" y="2647811"/>
                <a:ext cx="1128474" cy="400061"/>
              </a:xfrm>
              <a:custGeom>
                <a:rect b="b" l="l" r="r" t="t"/>
                <a:pathLst>
                  <a:path extrusionOk="0" h="400061" w="1128474">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5"/>
              <p:cNvSpPr/>
              <p:nvPr/>
            </p:nvSpPr>
            <p:spPr>
              <a:xfrm>
                <a:off x="4920328" y="2650264"/>
                <a:ext cx="2230869" cy="973807"/>
              </a:xfrm>
              <a:custGeom>
                <a:rect b="b" l="l" r="r" t="t"/>
                <a:pathLst>
                  <a:path extrusionOk="0" h="973807" w="2230869">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5"/>
              <p:cNvSpPr/>
              <p:nvPr/>
            </p:nvSpPr>
            <p:spPr>
              <a:xfrm>
                <a:off x="4917060" y="3126476"/>
                <a:ext cx="2260217" cy="569572"/>
              </a:xfrm>
              <a:custGeom>
                <a:rect b="b" l="l" r="r" t="t"/>
                <a:pathLst>
                  <a:path extrusionOk="0" h="569572" w="2260217">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5"/>
              <p:cNvSpPr/>
              <p:nvPr/>
            </p:nvSpPr>
            <p:spPr>
              <a:xfrm>
                <a:off x="4768606" y="3145974"/>
                <a:ext cx="2466770" cy="2265099"/>
              </a:xfrm>
              <a:custGeom>
                <a:rect b="b" l="l" r="r" t="t"/>
                <a:pathLst>
                  <a:path extrusionOk="0" h="2265099" w="246677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cap="flat" cmpd="sng" w="9525">
                <a:solidFill>
                  <a:srgbClr val="A9C6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5"/>
              <p:cNvSpPr/>
              <p:nvPr/>
            </p:nvSpPr>
            <p:spPr>
              <a:xfrm>
                <a:off x="4787597" y="3163404"/>
                <a:ext cx="2428825" cy="2230265"/>
              </a:xfrm>
              <a:custGeom>
                <a:rect b="b" l="l" r="r" t="t"/>
                <a:pathLst>
                  <a:path extrusionOk="0" h="2230265" w="2428825">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5"/>
              <p:cNvSpPr/>
              <p:nvPr/>
            </p:nvSpPr>
            <p:spPr>
              <a:xfrm rot="-3929096">
                <a:off x="5337741" y="4321859"/>
                <a:ext cx="1495002" cy="419810"/>
              </a:xfrm>
              <a:custGeom>
                <a:rect b="b" l="l" r="r" t="t"/>
                <a:pathLst>
                  <a:path extrusionOk="0" h="419742" w="1494759">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5"/>
              <p:cNvSpPr/>
              <p:nvPr/>
            </p:nvSpPr>
            <p:spPr>
              <a:xfrm>
                <a:off x="4796716" y="3444265"/>
                <a:ext cx="567026" cy="1561518"/>
              </a:xfrm>
              <a:custGeom>
                <a:rect b="b" l="l" r="r" t="t"/>
                <a:pathLst>
                  <a:path extrusionOk="0" h="1561518" w="567026">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5"/>
              <p:cNvSpPr/>
              <p:nvPr/>
            </p:nvSpPr>
            <p:spPr>
              <a:xfrm flipH="1">
                <a:off x="6610133" y="3463834"/>
                <a:ext cx="567026" cy="1561518"/>
              </a:xfrm>
              <a:custGeom>
                <a:rect b="b" l="l" r="r" t="t"/>
                <a:pathLst>
                  <a:path extrusionOk="0" h="1561518" w="567026">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5"/>
              <p:cNvSpPr/>
              <p:nvPr/>
            </p:nvSpPr>
            <p:spPr>
              <a:xfrm>
                <a:off x="5024722" y="2858893"/>
                <a:ext cx="587073" cy="280584"/>
              </a:xfrm>
              <a:custGeom>
                <a:rect b="b" l="l" r="r" t="t"/>
                <a:pathLst>
                  <a:path extrusionOk="0" h="280584" w="587073">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5"/>
              <p:cNvSpPr/>
              <p:nvPr/>
            </p:nvSpPr>
            <p:spPr>
              <a:xfrm>
                <a:off x="5853188" y="2859052"/>
                <a:ext cx="477117" cy="319135"/>
              </a:xfrm>
              <a:custGeom>
                <a:rect b="b" l="l" r="r" t="t"/>
                <a:pathLst>
                  <a:path extrusionOk="0" h="319135" w="477117">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5"/>
              <p:cNvSpPr/>
              <p:nvPr/>
            </p:nvSpPr>
            <p:spPr>
              <a:xfrm>
                <a:off x="6520528" y="3094577"/>
                <a:ext cx="224228" cy="239849"/>
              </a:xfrm>
              <a:custGeom>
                <a:rect b="b" l="l" r="r" t="t"/>
                <a:pathLst>
                  <a:path extrusionOk="0" h="239849" w="224228">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5"/>
              <p:cNvSpPr/>
              <p:nvPr/>
            </p:nvSpPr>
            <p:spPr>
              <a:xfrm>
                <a:off x="6316312" y="3217830"/>
                <a:ext cx="9525" cy="234829"/>
              </a:xfrm>
              <a:custGeom>
                <a:rect b="b" l="l" r="r" t="t"/>
                <a:pathLst>
                  <a:path extrusionOk="0" h="234829" w="9525">
                    <a:moveTo>
                      <a:pt x="-212" y="-265"/>
                    </a:moveTo>
                    <a:lnTo>
                      <a:pt x="-212" y="234565"/>
                    </a:lnTo>
                  </a:path>
                </a:pathLst>
              </a:custGeom>
              <a:no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3" name="Google Shape;203;p5"/>
              <p:cNvSpPr/>
              <p:nvPr/>
            </p:nvSpPr>
            <p:spPr>
              <a:xfrm>
                <a:off x="5556584" y="3623843"/>
                <a:ext cx="738298" cy="271897"/>
              </a:xfrm>
              <a:custGeom>
                <a:rect b="b" l="l" r="r" t="t"/>
                <a:pathLst>
                  <a:path extrusionOk="0" h="271897" w="738298">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4" name="Google Shape;204;p5"/>
              <p:cNvSpPr/>
              <p:nvPr/>
            </p:nvSpPr>
            <p:spPr>
              <a:xfrm>
                <a:off x="5486723" y="2961608"/>
                <a:ext cx="267519" cy="423226"/>
              </a:xfrm>
              <a:custGeom>
                <a:rect b="b" l="l" r="r" t="t"/>
                <a:pathLst>
                  <a:path extrusionOk="0" h="423226" w="267519">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05" name="Google Shape;205;p5"/>
              <p:cNvGrpSpPr/>
              <p:nvPr/>
            </p:nvGrpSpPr>
            <p:grpSpPr>
              <a:xfrm>
                <a:off x="6306235" y="1356086"/>
                <a:ext cx="1235373" cy="1660293"/>
                <a:chOff x="6306235" y="1356086"/>
                <a:chExt cx="1235373" cy="1660293"/>
              </a:xfrm>
            </p:grpSpPr>
            <p:sp>
              <p:nvSpPr>
                <p:cNvPr id="206" name="Google Shape;206;p5"/>
                <p:cNvSpPr/>
                <p:nvPr/>
              </p:nvSpPr>
              <p:spPr>
                <a:xfrm>
                  <a:off x="6371938" y="1404273"/>
                  <a:ext cx="1143381" cy="1612106"/>
                </a:xfrm>
                <a:custGeom>
                  <a:rect b="b" l="l" r="r" t="t"/>
                  <a:pathLst>
                    <a:path extrusionOk="0" h="1612106" w="1143381">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07" name="Google Shape;207;p5"/>
                <p:cNvGrpSpPr/>
                <p:nvPr/>
              </p:nvGrpSpPr>
              <p:grpSpPr>
                <a:xfrm>
                  <a:off x="6306235" y="1356086"/>
                  <a:ext cx="1235373" cy="1647158"/>
                  <a:chOff x="6306235" y="1356086"/>
                  <a:chExt cx="1235373" cy="1647158"/>
                </a:xfrm>
              </p:grpSpPr>
              <p:sp>
                <p:nvSpPr>
                  <p:cNvPr id="208" name="Google Shape;208;p5"/>
                  <p:cNvSpPr/>
                  <p:nvPr/>
                </p:nvSpPr>
                <p:spPr>
                  <a:xfrm>
                    <a:off x="6306235" y="1356086"/>
                    <a:ext cx="1235373" cy="1647158"/>
                  </a:xfrm>
                  <a:custGeom>
                    <a:rect b="b" l="l" r="r" t="t"/>
                    <a:pathLst>
                      <a:path extrusionOk="0" h="1647158" w="1235373">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9" name="Google Shape;209;p5"/>
                  <p:cNvSpPr/>
                  <p:nvPr/>
                </p:nvSpPr>
                <p:spPr>
                  <a:xfrm>
                    <a:off x="6310692" y="1386747"/>
                    <a:ext cx="1143380" cy="1612106"/>
                  </a:xfrm>
                  <a:custGeom>
                    <a:rect b="b" l="l" r="r" t="t"/>
                    <a:pathLst>
                      <a:path extrusionOk="0" h="1612106" w="114338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0" name="Google Shape;210;p5"/>
                  <p:cNvSpPr/>
                  <p:nvPr/>
                </p:nvSpPr>
                <p:spPr>
                  <a:xfrm>
                    <a:off x="6380702" y="1395510"/>
                    <a:ext cx="1099565" cy="1546383"/>
                  </a:xfrm>
                  <a:custGeom>
                    <a:rect b="b" l="l" r="r" t="t"/>
                    <a:pathLst>
                      <a:path extrusionOk="0" h="1546383" w="1099565">
                        <a:moveTo>
                          <a:pt x="-685" y="1546118"/>
                        </a:moveTo>
                        <a:lnTo>
                          <a:pt x="1076973" y="-266"/>
                        </a:lnTo>
                        <a:lnTo>
                          <a:pt x="1098880" y="8496"/>
                        </a:lnTo>
                        <a:lnTo>
                          <a:pt x="-685" y="15461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grpSp>
      <p:sp>
        <p:nvSpPr>
          <p:cNvPr id="211" name="Google Shape;211;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bg>
      <p:bgPr>
        <a:solidFill>
          <a:schemeClr val="lt2"/>
        </a:solidFill>
      </p:bgPr>
    </p:bg>
    <p:spTree>
      <p:nvGrpSpPr>
        <p:cNvPr id="212" name="Shape 212"/>
        <p:cNvGrpSpPr/>
        <p:nvPr/>
      </p:nvGrpSpPr>
      <p:grpSpPr>
        <a:xfrm>
          <a:off x="0" y="0"/>
          <a:ext cx="0" cy="0"/>
          <a:chOff x="0" y="0"/>
          <a:chExt cx="0" cy="0"/>
        </a:xfrm>
      </p:grpSpPr>
      <p:sp>
        <p:nvSpPr>
          <p:cNvPr id="213" name="Google Shape;213;p6"/>
          <p:cNvSpPr/>
          <p:nvPr/>
        </p:nvSpPr>
        <p:spPr>
          <a:xfrm>
            <a:off x="0" y="1534084"/>
            <a:ext cx="12197820" cy="3450373"/>
          </a:xfrm>
          <a:custGeom>
            <a:rect b="b" l="l" r="r" t="t"/>
            <a:pathLst>
              <a:path extrusionOk="0" h="3450373" w="6852708">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4" name="Google Shape;214;p6"/>
          <p:cNvSpPr/>
          <p:nvPr/>
        </p:nvSpPr>
        <p:spPr>
          <a:xfrm>
            <a:off x="206" y="2743831"/>
            <a:ext cx="12197635" cy="2240522"/>
          </a:xfrm>
          <a:custGeom>
            <a:rect b="b" l="l" r="r" t="t"/>
            <a:pathLst>
              <a:path extrusionOk="0" h="2240522" w="6852604">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15" name="Google Shape;215;p6"/>
          <p:cNvGrpSpPr/>
          <p:nvPr/>
        </p:nvGrpSpPr>
        <p:grpSpPr>
          <a:xfrm>
            <a:off x="-61" y="3822219"/>
            <a:ext cx="12191838" cy="3035758"/>
            <a:chOff x="2579427" y="3822219"/>
            <a:chExt cx="6852812" cy="3035758"/>
          </a:xfrm>
        </p:grpSpPr>
        <p:sp>
          <p:nvSpPr>
            <p:cNvPr id="216" name="Google Shape;216;p6"/>
            <p:cNvSpPr/>
            <p:nvPr/>
          </p:nvSpPr>
          <p:spPr>
            <a:xfrm>
              <a:off x="2579427" y="3822219"/>
              <a:ext cx="6852812" cy="3030592"/>
            </a:xfrm>
            <a:custGeom>
              <a:rect b="b" l="l" r="r" t="t"/>
              <a:pathLst>
                <a:path extrusionOk="0" h="3030592" w="6852812">
                  <a:moveTo>
                    <a:pt x="0" y="0"/>
                  </a:moveTo>
                  <a:lnTo>
                    <a:pt x="6852813" y="0"/>
                  </a:lnTo>
                  <a:lnTo>
                    <a:pt x="6852813" y="610580"/>
                  </a:lnTo>
                  <a:lnTo>
                    <a:pt x="6852813" y="3030593"/>
                  </a:lnTo>
                  <a:lnTo>
                    <a:pt x="0" y="3030593"/>
                  </a:lnTo>
                  <a:lnTo>
                    <a:pt x="0" y="1878013"/>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 name="Google Shape;217;p6"/>
            <p:cNvSpPr/>
            <p:nvPr/>
          </p:nvSpPr>
          <p:spPr>
            <a:xfrm>
              <a:off x="2579427" y="4519224"/>
              <a:ext cx="6852812" cy="1607324"/>
            </a:xfrm>
            <a:custGeom>
              <a:rect b="b" l="l" r="r" t="t"/>
              <a:pathLst>
                <a:path extrusionOk="0" h="1607324" w="6852812">
                  <a:moveTo>
                    <a:pt x="418950" y="547499"/>
                  </a:moveTo>
                  <a:lnTo>
                    <a:pt x="6554422" y="818291"/>
                  </a:lnTo>
                  <a:lnTo>
                    <a:pt x="6554422" y="1607324"/>
                  </a:lnTo>
                  <a:lnTo>
                    <a:pt x="695553" y="1607324"/>
                  </a:lnTo>
                  <a:lnTo>
                    <a:pt x="418950" y="547499"/>
                  </a:lnTo>
                  <a:lnTo>
                    <a:pt x="418950" y="547499"/>
                  </a:lnTo>
                  <a:close/>
                  <a:moveTo>
                    <a:pt x="0" y="0"/>
                  </a:moveTo>
                  <a:lnTo>
                    <a:pt x="6852813" y="253466"/>
                  </a:lnTo>
                  <a:lnTo>
                    <a:pt x="6852813" y="368630"/>
                  </a:lnTo>
                  <a:lnTo>
                    <a:pt x="0" y="57582"/>
                  </a:lnTo>
                  <a:lnTo>
                    <a:pt x="0" y="0"/>
                  </a:ln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 name="Google Shape;218;p6"/>
            <p:cNvSpPr/>
            <p:nvPr/>
          </p:nvSpPr>
          <p:spPr>
            <a:xfrm>
              <a:off x="2877713" y="4957167"/>
              <a:ext cx="6256135" cy="1486343"/>
            </a:xfrm>
            <a:custGeom>
              <a:rect b="b" l="l" r="r" t="t"/>
              <a:pathLst>
                <a:path extrusionOk="0" h="1486343" w="6256135">
                  <a:moveTo>
                    <a:pt x="6256135" y="186333"/>
                  </a:moveTo>
                  <a:lnTo>
                    <a:pt x="6256135" y="1486344"/>
                  </a:lnTo>
                  <a:lnTo>
                    <a:pt x="0" y="1486344"/>
                  </a:lnTo>
                  <a:lnTo>
                    <a:pt x="0" y="4352"/>
                  </a:lnTo>
                  <a:cubicBezTo>
                    <a:pt x="458687" y="-13805"/>
                    <a:pt x="984709" y="26658"/>
                    <a:pt x="1293371" y="92126"/>
                  </a:cubicBezTo>
                  <a:cubicBezTo>
                    <a:pt x="1647061" y="167139"/>
                    <a:pt x="1848340" y="285519"/>
                    <a:pt x="1557212" y="355967"/>
                  </a:cubicBezTo>
                  <a:cubicBezTo>
                    <a:pt x="1266188" y="426415"/>
                    <a:pt x="1369421" y="404004"/>
                    <a:pt x="1173849" y="451419"/>
                  </a:cubicBezTo>
                  <a:cubicBezTo>
                    <a:pt x="978277" y="498833"/>
                    <a:pt x="758011" y="574884"/>
                    <a:pt x="1187648" y="673552"/>
                  </a:cubicBezTo>
                  <a:cubicBezTo>
                    <a:pt x="1617181" y="772116"/>
                    <a:pt x="2198399" y="814758"/>
                    <a:pt x="2891254" y="824822"/>
                  </a:cubicBezTo>
                  <a:cubicBezTo>
                    <a:pt x="3584109" y="834886"/>
                    <a:pt x="4293565" y="858438"/>
                    <a:pt x="5052406" y="743169"/>
                  </a:cubicBezTo>
                  <a:cubicBezTo>
                    <a:pt x="5348514" y="698245"/>
                    <a:pt x="5379640" y="599888"/>
                    <a:pt x="5064338" y="549257"/>
                  </a:cubicBezTo>
                  <a:cubicBezTo>
                    <a:pt x="5061848" y="548842"/>
                    <a:pt x="5059254" y="548427"/>
                    <a:pt x="5056764" y="548012"/>
                  </a:cubicBezTo>
                  <a:cubicBezTo>
                    <a:pt x="4760137" y="500390"/>
                    <a:pt x="4874783" y="380037"/>
                    <a:pt x="5171720" y="332312"/>
                  </a:cubicBezTo>
                  <a:cubicBezTo>
                    <a:pt x="5534749" y="273899"/>
                    <a:pt x="5897050" y="225966"/>
                    <a:pt x="6256135" y="18633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9" name="Google Shape;219;p6"/>
            <p:cNvSpPr/>
            <p:nvPr/>
          </p:nvSpPr>
          <p:spPr>
            <a:xfrm>
              <a:off x="2579427" y="4786847"/>
              <a:ext cx="6852812" cy="2065965"/>
            </a:xfrm>
            <a:custGeom>
              <a:rect b="b" l="l" r="r" t="t"/>
              <a:pathLst>
                <a:path extrusionOk="0" h="2065965" w="6852812">
                  <a:moveTo>
                    <a:pt x="6852813" y="259022"/>
                  </a:moveTo>
                  <a:lnTo>
                    <a:pt x="6852813" y="2065965"/>
                  </a:lnTo>
                  <a:lnTo>
                    <a:pt x="0" y="2065965"/>
                  </a:lnTo>
                  <a:lnTo>
                    <a:pt x="0" y="913385"/>
                  </a:lnTo>
                  <a:lnTo>
                    <a:pt x="0" y="6075"/>
                  </a:lnTo>
                  <a:cubicBezTo>
                    <a:pt x="502367" y="-19241"/>
                    <a:pt x="1078605" y="37097"/>
                    <a:pt x="1416628" y="127983"/>
                  </a:cubicBezTo>
                  <a:cubicBezTo>
                    <a:pt x="1804038" y="232254"/>
                    <a:pt x="1958213" y="382798"/>
                    <a:pt x="1639384" y="480740"/>
                  </a:cubicBezTo>
                  <a:cubicBezTo>
                    <a:pt x="1320554" y="578682"/>
                    <a:pt x="1435304" y="543510"/>
                    <a:pt x="1221056" y="609288"/>
                  </a:cubicBezTo>
                  <a:cubicBezTo>
                    <a:pt x="1006912" y="675067"/>
                    <a:pt x="765585" y="780894"/>
                    <a:pt x="1236100" y="918054"/>
                  </a:cubicBezTo>
                  <a:cubicBezTo>
                    <a:pt x="1706615" y="1055111"/>
                    <a:pt x="2407978" y="1132302"/>
                    <a:pt x="3166819" y="1146412"/>
                  </a:cubicBezTo>
                  <a:cubicBezTo>
                    <a:pt x="3925660" y="1160418"/>
                    <a:pt x="4829132" y="1160211"/>
                    <a:pt x="5660185" y="1000018"/>
                  </a:cubicBezTo>
                  <a:cubicBezTo>
                    <a:pt x="5984513" y="937559"/>
                    <a:pt x="6018647" y="800815"/>
                    <a:pt x="5673257" y="730471"/>
                  </a:cubicBezTo>
                  <a:cubicBezTo>
                    <a:pt x="5670456" y="729952"/>
                    <a:pt x="5667655" y="729329"/>
                    <a:pt x="5664957" y="728811"/>
                  </a:cubicBezTo>
                  <a:cubicBezTo>
                    <a:pt x="5340006" y="662617"/>
                    <a:pt x="5339384" y="528258"/>
                    <a:pt x="5664646" y="461857"/>
                  </a:cubicBezTo>
                  <a:cubicBezTo>
                    <a:pt x="6062639" y="380723"/>
                    <a:pt x="6459386" y="314218"/>
                    <a:pt x="6852813" y="259022"/>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0" name="Google Shape;220;p6"/>
            <p:cNvSpPr/>
            <p:nvPr/>
          </p:nvSpPr>
          <p:spPr>
            <a:xfrm>
              <a:off x="2579427" y="5819632"/>
              <a:ext cx="6852812" cy="1038345"/>
            </a:xfrm>
            <a:custGeom>
              <a:rect b="b" l="l" r="r" t="t"/>
              <a:pathLst>
                <a:path extrusionOk="0" h="1033179" w="6852812">
                  <a:moveTo>
                    <a:pt x="6852813" y="129708"/>
                  </a:moveTo>
                  <a:lnTo>
                    <a:pt x="6852813" y="1033180"/>
                  </a:lnTo>
                  <a:lnTo>
                    <a:pt x="0" y="1033180"/>
                  </a:lnTo>
                  <a:lnTo>
                    <a:pt x="0" y="3234"/>
                  </a:lnTo>
                  <a:cubicBezTo>
                    <a:pt x="2696927" y="-64619"/>
                    <a:pt x="1637620" y="961902"/>
                    <a:pt x="3166923" y="573351"/>
                  </a:cubicBezTo>
                  <a:cubicBezTo>
                    <a:pt x="3832491" y="404340"/>
                    <a:pt x="5385968" y="516495"/>
                    <a:pt x="5664854" y="231074"/>
                  </a:cubicBezTo>
                  <a:cubicBezTo>
                    <a:pt x="5944257" y="-54866"/>
                    <a:pt x="6459386" y="157306"/>
                    <a:pt x="6852813" y="129708"/>
                  </a:cubicBez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1" name="Google Shape;221;p6"/>
            <p:cNvSpPr/>
            <p:nvPr/>
          </p:nvSpPr>
          <p:spPr>
            <a:xfrm>
              <a:off x="2579427" y="3822219"/>
              <a:ext cx="6852812" cy="167040"/>
            </a:xfrm>
            <a:custGeom>
              <a:rect b="b" l="l" r="r" t="t"/>
              <a:pathLst>
                <a:path extrusionOk="0" h="167040" w="6852812">
                  <a:moveTo>
                    <a:pt x="0" y="0"/>
                  </a:moveTo>
                  <a:lnTo>
                    <a:pt x="6852813" y="0"/>
                  </a:lnTo>
                  <a:lnTo>
                    <a:pt x="6852813" y="167041"/>
                  </a:lnTo>
                  <a:lnTo>
                    <a:pt x="0" y="74805"/>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22" name="Google Shape;222;p6"/>
          <p:cNvSpPr/>
          <p:nvPr/>
        </p:nvSpPr>
        <p:spPr>
          <a:xfrm>
            <a:off x="7443925" y="543656"/>
            <a:ext cx="2119028" cy="397447"/>
          </a:xfrm>
          <a:custGeom>
            <a:rect b="b" l="l" r="r" t="t"/>
            <a:pathLst>
              <a:path extrusionOk="0" h="397447" w="2119028">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3" name="Google Shape;223;p6"/>
          <p:cNvSpPr/>
          <p:nvPr/>
        </p:nvSpPr>
        <p:spPr>
          <a:xfrm>
            <a:off x="386331" y="2627023"/>
            <a:ext cx="2119028" cy="397551"/>
          </a:xfrm>
          <a:custGeom>
            <a:rect b="b" l="l" r="r" t="t"/>
            <a:pathLst>
              <a:path extrusionOk="0" h="397551" w="2119028">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4" name="Google Shape;224;p6"/>
          <p:cNvSpPr/>
          <p:nvPr/>
        </p:nvSpPr>
        <p:spPr>
          <a:xfrm>
            <a:off x="9904760" y="2300076"/>
            <a:ext cx="1080264" cy="223607"/>
          </a:xfrm>
          <a:custGeom>
            <a:rect b="b" l="l" r="r" t="t"/>
            <a:pathLst>
              <a:path extrusionOk="0" h="223607" w="1080264">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5" name="Google Shape;225;p6"/>
          <p:cNvSpPr/>
          <p:nvPr/>
        </p:nvSpPr>
        <p:spPr>
          <a:xfrm>
            <a:off x="10891" y="1616344"/>
            <a:ext cx="1593911" cy="5252541"/>
          </a:xfrm>
          <a:custGeom>
            <a:rect b="b" l="l" r="r" t="t"/>
            <a:pathLst>
              <a:path extrusionOk="0" h="5252541" w="1593911">
                <a:moveTo>
                  <a:pt x="1489392" y="0"/>
                </a:moveTo>
                <a:lnTo>
                  <a:pt x="1593911" y="49758"/>
                </a:lnTo>
                <a:cubicBezTo>
                  <a:pt x="793738" y="1625520"/>
                  <a:pt x="439437" y="3185239"/>
                  <a:pt x="383315" y="4842177"/>
                </a:cubicBezTo>
                <a:lnTo>
                  <a:pt x="376718" y="5252541"/>
                </a:lnTo>
                <a:lnTo>
                  <a:pt x="0" y="5252541"/>
                </a:lnTo>
                <a:lnTo>
                  <a:pt x="0" y="4384801"/>
                </a:lnTo>
                <a:lnTo>
                  <a:pt x="56868" y="4002098"/>
                </a:lnTo>
                <a:cubicBezTo>
                  <a:pt x="289022" y="2598026"/>
                  <a:pt x="772485" y="1241704"/>
                  <a:pt x="1489392"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6" name="Google Shape;226;p6"/>
          <p:cNvSpPr/>
          <p:nvPr/>
        </p:nvSpPr>
        <p:spPr>
          <a:xfrm>
            <a:off x="1303636" y="1616562"/>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7" name="Google Shape;227;p6"/>
          <p:cNvSpPr/>
          <p:nvPr/>
        </p:nvSpPr>
        <p:spPr>
          <a:xfrm>
            <a:off x="715866" y="237275"/>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8" name="Google Shape;228;p6"/>
          <p:cNvSpPr/>
          <p:nvPr/>
        </p:nvSpPr>
        <p:spPr>
          <a:xfrm>
            <a:off x="3" y="744831"/>
            <a:ext cx="3794074" cy="2301935"/>
          </a:xfrm>
          <a:custGeom>
            <a:rect b="b" l="l" r="r" t="t"/>
            <a:pathLst>
              <a:path extrusionOk="0" h="2301935" w="3794074">
                <a:moveTo>
                  <a:pt x="39386" y="589"/>
                </a:moveTo>
                <a:cubicBezTo>
                  <a:pt x="692397" y="-13400"/>
                  <a:pt x="1397287" y="221708"/>
                  <a:pt x="1604798" y="752004"/>
                </a:cubicBezTo>
                <a:cubicBezTo>
                  <a:pt x="2415293" y="246370"/>
                  <a:pt x="3901558" y="997760"/>
                  <a:pt x="3787914" y="2301935"/>
                </a:cubicBezTo>
                <a:lnTo>
                  <a:pt x="3392446" y="2053355"/>
                </a:lnTo>
                <a:lnTo>
                  <a:pt x="3403528" y="1740240"/>
                </a:lnTo>
                <a:lnTo>
                  <a:pt x="3234911" y="1954270"/>
                </a:lnTo>
                <a:lnTo>
                  <a:pt x="2618457" y="1566627"/>
                </a:lnTo>
                <a:lnTo>
                  <a:pt x="2755784" y="1150949"/>
                </a:lnTo>
                <a:lnTo>
                  <a:pt x="2458098" y="1465586"/>
                </a:lnTo>
                <a:lnTo>
                  <a:pt x="1984839" y="1168116"/>
                </a:lnTo>
                <a:lnTo>
                  <a:pt x="2099568" y="902586"/>
                </a:lnTo>
                <a:lnTo>
                  <a:pt x="1867068" y="1094020"/>
                </a:lnTo>
                <a:lnTo>
                  <a:pt x="1552649" y="896285"/>
                </a:lnTo>
                <a:lnTo>
                  <a:pt x="893392" y="859997"/>
                </a:lnTo>
                <a:lnTo>
                  <a:pt x="844719" y="518200"/>
                </a:lnTo>
                <a:lnTo>
                  <a:pt x="798001" y="854782"/>
                </a:lnTo>
                <a:lnTo>
                  <a:pt x="153083" y="819147"/>
                </a:lnTo>
                <a:lnTo>
                  <a:pt x="164166" y="402602"/>
                </a:lnTo>
                <a:lnTo>
                  <a:pt x="50087" y="813498"/>
                </a:lnTo>
                <a:lnTo>
                  <a:pt x="0" y="810731"/>
                </a:lnTo>
                <a:lnTo>
                  <a:pt x="0" y="3335"/>
                </a:ln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9" name="Google Shape;229;p6"/>
          <p:cNvSpPr/>
          <p:nvPr/>
        </p:nvSpPr>
        <p:spPr>
          <a:xfrm>
            <a:off x="10890" y="1452629"/>
            <a:ext cx="2295706" cy="1594137"/>
          </a:xfrm>
          <a:custGeom>
            <a:rect b="b" l="l" r="r" t="t"/>
            <a:pathLst>
              <a:path extrusionOk="0" h="1594137" w="2295706">
                <a:moveTo>
                  <a:pt x="913608" y="606"/>
                </a:moveTo>
                <a:cubicBezTo>
                  <a:pt x="1132454" y="6005"/>
                  <a:pt x="1361751" y="46854"/>
                  <a:pt x="1593912" y="97442"/>
                </a:cubicBezTo>
                <a:cubicBezTo>
                  <a:pt x="2241437" y="303214"/>
                  <a:pt x="2448949" y="794726"/>
                  <a:pt x="2182767" y="1594137"/>
                </a:cubicBezTo>
                <a:lnTo>
                  <a:pt x="1977212" y="1143042"/>
                </a:lnTo>
                <a:lnTo>
                  <a:pt x="2154085" y="797117"/>
                </a:lnTo>
                <a:lnTo>
                  <a:pt x="1907679" y="990720"/>
                </a:lnTo>
                <a:lnTo>
                  <a:pt x="1780781" y="712589"/>
                </a:lnTo>
                <a:lnTo>
                  <a:pt x="1920280" y="556576"/>
                </a:lnTo>
                <a:lnTo>
                  <a:pt x="1755143" y="656313"/>
                </a:lnTo>
                <a:lnTo>
                  <a:pt x="1541762" y="188485"/>
                </a:lnTo>
                <a:lnTo>
                  <a:pt x="954209" y="368837"/>
                </a:lnTo>
                <a:lnTo>
                  <a:pt x="841869" y="146549"/>
                </a:lnTo>
                <a:lnTo>
                  <a:pt x="873161" y="393826"/>
                </a:lnTo>
                <a:lnTo>
                  <a:pt x="413155" y="535063"/>
                </a:lnTo>
                <a:lnTo>
                  <a:pt x="312769" y="277792"/>
                </a:lnTo>
                <a:lnTo>
                  <a:pt x="309509" y="566789"/>
                </a:lnTo>
                <a:lnTo>
                  <a:pt x="0" y="661843"/>
                </a:lnTo>
                <a:lnTo>
                  <a:pt x="0" y="328451"/>
                </a:lnTo>
                <a:lnTo>
                  <a:pt x="76723" y="256915"/>
                </a:lnTo>
                <a:cubicBezTo>
                  <a:pt x="321324" y="54968"/>
                  <a:pt x="607224" y="-6953"/>
                  <a:pt x="913608" y="606"/>
                </a:cubicBez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6"/>
          <p:cNvSpPr/>
          <p:nvPr/>
        </p:nvSpPr>
        <p:spPr>
          <a:xfrm flipH="1">
            <a:off x="10625760" y="1523083"/>
            <a:ext cx="1577126" cy="5345802"/>
          </a:xfrm>
          <a:custGeom>
            <a:rect b="b" l="l" r="r" t="t"/>
            <a:pathLst>
              <a:path extrusionOk="0" h="5345802" w="1577126">
                <a:moveTo>
                  <a:pt x="1472608" y="0"/>
                </a:moveTo>
                <a:cubicBezTo>
                  <a:pt x="755701" y="1241705"/>
                  <a:pt x="272238" y="2598027"/>
                  <a:pt x="40084" y="4002099"/>
                </a:cubicBezTo>
                <a:lnTo>
                  <a:pt x="0" y="4271849"/>
                </a:lnTo>
                <a:lnTo>
                  <a:pt x="0" y="5345802"/>
                </a:lnTo>
                <a:lnTo>
                  <a:pt x="358553" y="5345802"/>
                </a:lnTo>
                <a:lnTo>
                  <a:pt x="358491" y="5342289"/>
                </a:lnTo>
                <a:cubicBezTo>
                  <a:pt x="356250" y="3497024"/>
                  <a:pt x="696936" y="1783097"/>
                  <a:pt x="1577126" y="49759"/>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1" name="Google Shape;231;p6"/>
          <p:cNvSpPr/>
          <p:nvPr/>
        </p:nvSpPr>
        <p:spPr>
          <a:xfrm flipH="1">
            <a:off x="10625598" y="1523302"/>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2" name="Google Shape;232;p6"/>
          <p:cNvSpPr/>
          <p:nvPr/>
        </p:nvSpPr>
        <p:spPr>
          <a:xfrm flipH="1">
            <a:off x="8932540" y="144015"/>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3" name="Google Shape;233;p6"/>
          <p:cNvSpPr/>
          <p:nvPr/>
        </p:nvSpPr>
        <p:spPr>
          <a:xfrm flipH="1">
            <a:off x="8436484" y="651571"/>
            <a:ext cx="3766402" cy="2301934"/>
          </a:xfrm>
          <a:custGeom>
            <a:rect b="b" l="l" r="r" t="t"/>
            <a:pathLst>
              <a:path extrusionOk="0" h="2301934" w="3766402">
                <a:moveTo>
                  <a:pt x="11713" y="588"/>
                </a:moveTo>
                <a:lnTo>
                  <a:pt x="0" y="1405"/>
                </a:lnTo>
                <a:lnTo>
                  <a:pt x="0" y="812260"/>
                </a:lnTo>
                <a:lnTo>
                  <a:pt x="22414" y="813498"/>
                </a:lnTo>
                <a:lnTo>
                  <a:pt x="136493" y="402602"/>
                </a:lnTo>
                <a:lnTo>
                  <a:pt x="125411" y="819146"/>
                </a:lnTo>
                <a:lnTo>
                  <a:pt x="770328" y="854782"/>
                </a:lnTo>
                <a:lnTo>
                  <a:pt x="817046" y="518200"/>
                </a:lnTo>
                <a:lnTo>
                  <a:pt x="865719" y="859997"/>
                </a:lnTo>
                <a:lnTo>
                  <a:pt x="1524976" y="896285"/>
                </a:lnTo>
                <a:lnTo>
                  <a:pt x="1839396" y="1094020"/>
                </a:lnTo>
                <a:lnTo>
                  <a:pt x="2071895" y="902586"/>
                </a:lnTo>
                <a:lnTo>
                  <a:pt x="1957166" y="1168116"/>
                </a:lnTo>
                <a:lnTo>
                  <a:pt x="2430425" y="1465585"/>
                </a:lnTo>
                <a:lnTo>
                  <a:pt x="2728112" y="1150949"/>
                </a:lnTo>
                <a:lnTo>
                  <a:pt x="2590784" y="1566627"/>
                </a:lnTo>
                <a:lnTo>
                  <a:pt x="3207238" y="1954270"/>
                </a:lnTo>
                <a:lnTo>
                  <a:pt x="3375856" y="1740240"/>
                </a:lnTo>
                <a:lnTo>
                  <a:pt x="3364774" y="2053354"/>
                </a:lnTo>
                <a:lnTo>
                  <a:pt x="3760242" y="2301934"/>
                </a:lnTo>
                <a:cubicBezTo>
                  <a:pt x="3873885" y="997760"/>
                  <a:pt x="2387620" y="246370"/>
                  <a:pt x="1577126" y="752004"/>
                </a:cubicBezTo>
                <a:cubicBezTo>
                  <a:pt x="1369614" y="221708"/>
                  <a:pt x="664725" y="-13400"/>
                  <a:pt x="11713" y="588"/>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4" name="Google Shape;234;p6"/>
          <p:cNvSpPr/>
          <p:nvPr/>
        </p:nvSpPr>
        <p:spPr>
          <a:xfrm flipH="1">
            <a:off x="9923965" y="1359369"/>
            <a:ext cx="2278921" cy="1594137"/>
          </a:xfrm>
          <a:custGeom>
            <a:rect b="b" l="l" r="r" t="t"/>
            <a:pathLst>
              <a:path extrusionOk="0" h="1594137" w="2278921">
                <a:moveTo>
                  <a:pt x="896822" y="607"/>
                </a:moveTo>
                <a:cubicBezTo>
                  <a:pt x="590438" y="-6953"/>
                  <a:pt x="304538" y="54969"/>
                  <a:pt x="59938" y="256915"/>
                </a:cubicBezTo>
                <a:lnTo>
                  <a:pt x="0" y="312800"/>
                </a:lnTo>
                <a:lnTo>
                  <a:pt x="0" y="656688"/>
                </a:lnTo>
                <a:lnTo>
                  <a:pt x="292723" y="566789"/>
                </a:lnTo>
                <a:lnTo>
                  <a:pt x="295983" y="277792"/>
                </a:lnTo>
                <a:lnTo>
                  <a:pt x="396370" y="535063"/>
                </a:lnTo>
                <a:lnTo>
                  <a:pt x="856375" y="393826"/>
                </a:lnTo>
                <a:lnTo>
                  <a:pt x="825083" y="146549"/>
                </a:lnTo>
                <a:lnTo>
                  <a:pt x="937424" y="368837"/>
                </a:lnTo>
                <a:lnTo>
                  <a:pt x="1524976" y="188485"/>
                </a:lnTo>
                <a:lnTo>
                  <a:pt x="1738357" y="656312"/>
                </a:lnTo>
                <a:lnTo>
                  <a:pt x="1903495" y="556576"/>
                </a:lnTo>
                <a:lnTo>
                  <a:pt x="1763996" y="712589"/>
                </a:lnTo>
                <a:lnTo>
                  <a:pt x="1890893" y="990720"/>
                </a:lnTo>
                <a:lnTo>
                  <a:pt x="2137299" y="797116"/>
                </a:lnTo>
                <a:lnTo>
                  <a:pt x="1960426" y="1143043"/>
                </a:lnTo>
                <a:lnTo>
                  <a:pt x="2165982" y="1594137"/>
                </a:lnTo>
                <a:cubicBezTo>
                  <a:pt x="2432164" y="794726"/>
                  <a:pt x="2224651" y="303214"/>
                  <a:pt x="1577126" y="97442"/>
                </a:cubicBezTo>
                <a:cubicBezTo>
                  <a:pt x="1344965" y="46854"/>
                  <a:pt x="1115668" y="6006"/>
                  <a:pt x="896822" y="607"/>
                </a:cubicBez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5" name="Google Shape;235;p6"/>
          <p:cNvSpPr txBox="1"/>
          <p:nvPr>
            <p:ph type="title"/>
          </p:nvPr>
        </p:nvSpPr>
        <p:spPr>
          <a:xfrm>
            <a:off x="3028980" y="2637600"/>
            <a:ext cx="65340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36" name="Google Shape;236;p6"/>
          <p:cNvSpPr txBox="1"/>
          <p:nvPr>
            <p:ph idx="1" type="body"/>
          </p:nvPr>
        </p:nvSpPr>
        <p:spPr>
          <a:xfrm>
            <a:off x="3028950" y="4041900"/>
            <a:ext cx="65340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237" name="Google Shape;237;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bg>
      <p:bgPr>
        <a:solidFill>
          <a:schemeClr val="lt2"/>
        </a:solidFill>
      </p:bgPr>
    </p:bg>
    <p:spTree>
      <p:nvGrpSpPr>
        <p:cNvPr id="238" name="Shape 238"/>
        <p:cNvGrpSpPr/>
        <p:nvPr/>
      </p:nvGrpSpPr>
      <p:grpSpPr>
        <a:xfrm>
          <a:off x="0" y="0"/>
          <a:ext cx="0" cy="0"/>
          <a:chOff x="0" y="0"/>
          <a:chExt cx="0" cy="0"/>
        </a:xfrm>
      </p:grpSpPr>
      <p:sp>
        <p:nvSpPr>
          <p:cNvPr id="239" name="Google Shape;239;p7"/>
          <p:cNvSpPr/>
          <p:nvPr/>
        </p:nvSpPr>
        <p:spPr>
          <a:xfrm>
            <a:off x="0" y="1534084"/>
            <a:ext cx="12197820" cy="3450373"/>
          </a:xfrm>
          <a:custGeom>
            <a:rect b="b" l="l" r="r" t="t"/>
            <a:pathLst>
              <a:path extrusionOk="0" h="3450373" w="6852708">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7"/>
          <p:cNvSpPr/>
          <p:nvPr/>
        </p:nvSpPr>
        <p:spPr>
          <a:xfrm>
            <a:off x="206" y="2743831"/>
            <a:ext cx="12197635" cy="2240522"/>
          </a:xfrm>
          <a:custGeom>
            <a:rect b="b" l="l" r="r" t="t"/>
            <a:pathLst>
              <a:path extrusionOk="0" h="2240522" w="6852604">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41" name="Google Shape;241;p7"/>
          <p:cNvGrpSpPr/>
          <p:nvPr/>
        </p:nvGrpSpPr>
        <p:grpSpPr>
          <a:xfrm>
            <a:off x="-61" y="3822219"/>
            <a:ext cx="12191838" cy="3035758"/>
            <a:chOff x="2579427" y="3822219"/>
            <a:chExt cx="6852812" cy="3035758"/>
          </a:xfrm>
        </p:grpSpPr>
        <p:sp>
          <p:nvSpPr>
            <p:cNvPr id="242" name="Google Shape;242;p7"/>
            <p:cNvSpPr/>
            <p:nvPr/>
          </p:nvSpPr>
          <p:spPr>
            <a:xfrm>
              <a:off x="2579427" y="3822219"/>
              <a:ext cx="6852812" cy="3030592"/>
            </a:xfrm>
            <a:custGeom>
              <a:rect b="b" l="l" r="r" t="t"/>
              <a:pathLst>
                <a:path extrusionOk="0" h="3030592" w="6852812">
                  <a:moveTo>
                    <a:pt x="0" y="0"/>
                  </a:moveTo>
                  <a:lnTo>
                    <a:pt x="6852813" y="0"/>
                  </a:lnTo>
                  <a:lnTo>
                    <a:pt x="6852813" y="610580"/>
                  </a:lnTo>
                  <a:lnTo>
                    <a:pt x="6852813" y="3030593"/>
                  </a:lnTo>
                  <a:lnTo>
                    <a:pt x="0" y="3030593"/>
                  </a:lnTo>
                  <a:lnTo>
                    <a:pt x="0" y="1878013"/>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7"/>
            <p:cNvSpPr/>
            <p:nvPr/>
          </p:nvSpPr>
          <p:spPr>
            <a:xfrm>
              <a:off x="2579427" y="4519224"/>
              <a:ext cx="6852812" cy="1607324"/>
            </a:xfrm>
            <a:custGeom>
              <a:rect b="b" l="l" r="r" t="t"/>
              <a:pathLst>
                <a:path extrusionOk="0" h="1607324" w="6852812">
                  <a:moveTo>
                    <a:pt x="418950" y="547499"/>
                  </a:moveTo>
                  <a:lnTo>
                    <a:pt x="6554422" y="818291"/>
                  </a:lnTo>
                  <a:lnTo>
                    <a:pt x="6554422" y="1607324"/>
                  </a:lnTo>
                  <a:lnTo>
                    <a:pt x="695553" y="1607324"/>
                  </a:lnTo>
                  <a:lnTo>
                    <a:pt x="418950" y="547499"/>
                  </a:lnTo>
                  <a:lnTo>
                    <a:pt x="418950" y="547499"/>
                  </a:lnTo>
                  <a:close/>
                  <a:moveTo>
                    <a:pt x="0" y="0"/>
                  </a:moveTo>
                  <a:lnTo>
                    <a:pt x="6852813" y="253466"/>
                  </a:lnTo>
                  <a:lnTo>
                    <a:pt x="6852813" y="368630"/>
                  </a:lnTo>
                  <a:lnTo>
                    <a:pt x="0" y="57582"/>
                  </a:lnTo>
                  <a:lnTo>
                    <a:pt x="0" y="0"/>
                  </a:ln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7"/>
            <p:cNvSpPr/>
            <p:nvPr/>
          </p:nvSpPr>
          <p:spPr>
            <a:xfrm>
              <a:off x="2877713" y="4957167"/>
              <a:ext cx="6256135" cy="1486343"/>
            </a:xfrm>
            <a:custGeom>
              <a:rect b="b" l="l" r="r" t="t"/>
              <a:pathLst>
                <a:path extrusionOk="0" h="1486343" w="6256135">
                  <a:moveTo>
                    <a:pt x="6256135" y="186333"/>
                  </a:moveTo>
                  <a:lnTo>
                    <a:pt x="6256135" y="1486344"/>
                  </a:lnTo>
                  <a:lnTo>
                    <a:pt x="0" y="1486344"/>
                  </a:lnTo>
                  <a:lnTo>
                    <a:pt x="0" y="4352"/>
                  </a:lnTo>
                  <a:cubicBezTo>
                    <a:pt x="458687" y="-13805"/>
                    <a:pt x="984709" y="26658"/>
                    <a:pt x="1293371" y="92126"/>
                  </a:cubicBezTo>
                  <a:cubicBezTo>
                    <a:pt x="1647061" y="167139"/>
                    <a:pt x="1848340" y="285519"/>
                    <a:pt x="1557212" y="355967"/>
                  </a:cubicBezTo>
                  <a:cubicBezTo>
                    <a:pt x="1266188" y="426415"/>
                    <a:pt x="1369421" y="404004"/>
                    <a:pt x="1173849" y="451419"/>
                  </a:cubicBezTo>
                  <a:cubicBezTo>
                    <a:pt x="978277" y="498833"/>
                    <a:pt x="758011" y="574884"/>
                    <a:pt x="1187648" y="673552"/>
                  </a:cubicBezTo>
                  <a:cubicBezTo>
                    <a:pt x="1617181" y="772116"/>
                    <a:pt x="2198399" y="814758"/>
                    <a:pt x="2891254" y="824822"/>
                  </a:cubicBezTo>
                  <a:cubicBezTo>
                    <a:pt x="3584109" y="834886"/>
                    <a:pt x="4293565" y="858438"/>
                    <a:pt x="5052406" y="743169"/>
                  </a:cubicBezTo>
                  <a:cubicBezTo>
                    <a:pt x="5348514" y="698245"/>
                    <a:pt x="5379640" y="599888"/>
                    <a:pt x="5064338" y="549257"/>
                  </a:cubicBezTo>
                  <a:cubicBezTo>
                    <a:pt x="5061848" y="548842"/>
                    <a:pt x="5059254" y="548427"/>
                    <a:pt x="5056764" y="548012"/>
                  </a:cubicBezTo>
                  <a:cubicBezTo>
                    <a:pt x="4760137" y="500390"/>
                    <a:pt x="4874783" y="380037"/>
                    <a:pt x="5171720" y="332312"/>
                  </a:cubicBezTo>
                  <a:cubicBezTo>
                    <a:pt x="5534749" y="273899"/>
                    <a:pt x="5897050" y="225966"/>
                    <a:pt x="6256135" y="18633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5" name="Google Shape;245;p7"/>
            <p:cNvSpPr/>
            <p:nvPr/>
          </p:nvSpPr>
          <p:spPr>
            <a:xfrm>
              <a:off x="2579427" y="4786847"/>
              <a:ext cx="6852812" cy="2065965"/>
            </a:xfrm>
            <a:custGeom>
              <a:rect b="b" l="l" r="r" t="t"/>
              <a:pathLst>
                <a:path extrusionOk="0" h="2065965" w="6852812">
                  <a:moveTo>
                    <a:pt x="6852813" y="259022"/>
                  </a:moveTo>
                  <a:lnTo>
                    <a:pt x="6852813" y="2065965"/>
                  </a:lnTo>
                  <a:lnTo>
                    <a:pt x="0" y="2065965"/>
                  </a:lnTo>
                  <a:lnTo>
                    <a:pt x="0" y="913385"/>
                  </a:lnTo>
                  <a:lnTo>
                    <a:pt x="0" y="6075"/>
                  </a:lnTo>
                  <a:cubicBezTo>
                    <a:pt x="502367" y="-19241"/>
                    <a:pt x="1078605" y="37097"/>
                    <a:pt x="1416628" y="127983"/>
                  </a:cubicBezTo>
                  <a:cubicBezTo>
                    <a:pt x="1804038" y="232254"/>
                    <a:pt x="1958213" y="382798"/>
                    <a:pt x="1639384" y="480740"/>
                  </a:cubicBezTo>
                  <a:cubicBezTo>
                    <a:pt x="1320554" y="578682"/>
                    <a:pt x="1435304" y="543510"/>
                    <a:pt x="1221056" y="609288"/>
                  </a:cubicBezTo>
                  <a:cubicBezTo>
                    <a:pt x="1006912" y="675067"/>
                    <a:pt x="765585" y="780894"/>
                    <a:pt x="1236100" y="918054"/>
                  </a:cubicBezTo>
                  <a:cubicBezTo>
                    <a:pt x="1706615" y="1055111"/>
                    <a:pt x="2407978" y="1132302"/>
                    <a:pt x="3166819" y="1146412"/>
                  </a:cubicBezTo>
                  <a:cubicBezTo>
                    <a:pt x="3925660" y="1160418"/>
                    <a:pt x="4829132" y="1160211"/>
                    <a:pt x="5660185" y="1000018"/>
                  </a:cubicBezTo>
                  <a:cubicBezTo>
                    <a:pt x="5984513" y="937559"/>
                    <a:pt x="6018647" y="800815"/>
                    <a:pt x="5673257" y="730471"/>
                  </a:cubicBezTo>
                  <a:cubicBezTo>
                    <a:pt x="5670456" y="729952"/>
                    <a:pt x="5667655" y="729329"/>
                    <a:pt x="5664957" y="728811"/>
                  </a:cubicBezTo>
                  <a:cubicBezTo>
                    <a:pt x="5340006" y="662617"/>
                    <a:pt x="5339384" y="528258"/>
                    <a:pt x="5664646" y="461857"/>
                  </a:cubicBezTo>
                  <a:cubicBezTo>
                    <a:pt x="6062639" y="380723"/>
                    <a:pt x="6459386" y="314218"/>
                    <a:pt x="6852813" y="259022"/>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6" name="Google Shape;246;p7"/>
            <p:cNvSpPr/>
            <p:nvPr/>
          </p:nvSpPr>
          <p:spPr>
            <a:xfrm>
              <a:off x="2579427" y="5819632"/>
              <a:ext cx="6852812" cy="1038345"/>
            </a:xfrm>
            <a:custGeom>
              <a:rect b="b" l="l" r="r" t="t"/>
              <a:pathLst>
                <a:path extrusionOk="0" h="1033179" w="6852812">
                  <a:moveTo>
                    <a:pt x="6852813" y="129708"/>
                  </a:moveTo>
                  <a:lnTo>
                    <a:pt x="6852813" y="1033180"/>
                  </a:lnTo>
                  <a:lnTo>
                    <a:pt x="0" y="1033180"/>
                  </a:lnTo>
                  <a:lnTo>
                    <a:pt x="0" y="3234"/>
                  </a:lnTo>
                  <a:cubicBezTo>
                    <a:pt x="2696927" y="-64619"/>
                    <a:pt x="1637620" y="961902"/>
                    <a:pt x="3166923" y="573351"/>
                  </a:cubicBezTo>
                  <a:cubicBezTo>
                    <a:pt x="3832491" y="404340"/>
                    <a:pt x="5385968" y="516495"/>
                    <a:pt x="5664854" y="231074"/>
                  </a:cubicBezTo>
                  <a:cubicBezTo>
                    <a:pt x="5944257" y="-54866"/>
                    <a:pt x="6459386" y="157306"/>
                    <a:pt x="6852813" y="129708"/>
                  </a:cubicBez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7" name="Google Shape;247;p7"/>
            <p:cNvSpPr/>
            <p:nvPr/>
          </p:nvSpPr>
          <p:spPr>
            <a:xfrm>
              <a:off x="2579427" y="3822219"/>
              <a:ext cx="6852812" cy="167040"/>
            </a:xfrm>
            <a:custGeom>
              <a:rect b="b" l="l" r="r" t="t"/>
              <a:pathLst>
                <a:path extrusionOk="0" h="167040" w="6852812">
                  <a:moveTo>
                    <a:pt x="0" y="0"/>
                  </a:moveTo>
                  <a:lnTo>
                    <a:pt x="6852813" y="0"/>
                  </a:lnTo>
                  <a:lnTo>
                    <a:pt x="6852813" y="167041"/>
                  </a:lnTo>
                  <a:lnTo>
                    <a:pt x="0" y="74805"/>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48" name="Google Shape;248;p7"/>
          <p:cNvSpPr/>
          <p:nvPr/>
        </p:nvSpPr>
        <p:spPr>
          <a:xfrm>
            <a:off x="6254837" y="1705706"/>
            <a:ext cx="2119028" cy="397447"/>
          </a:xfrm>
          <a:custGeom>
            <a:rect b="b" l="l" r="r" t="t"/>
            <a:pathLst>
              <a:path extrusionOk="0" h="397447" w="2119028">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9" name="Google Shape;249;p7"/>
          <p:cNvSpPr/>
          <p:nvPr/>
        </p:nvSpPr>
        <p:spPr>
          <a:xfrm>
            <a:off x="3281931" y="2627023"/>
            <a:ext cx="2119028" cy="397551"/>
          </a:xfrm>
          <a:custGeom>
            <a:rect b="b" l="l" r="r" t="t"/>
            <a:pathLst>
              <a:path extrusionOk="0" h="397551" w="2119028">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0" name="Google Shape;250;p7"/>
          <p:cNvSpPr/>
          <p:nvPr/>
        </p:nvSpPr>
        <p:spPr>
          <a:xfrm>
            <a:off x="7618760" y="2604876"/>
            <a:ext cx="1080264" cy="223607"/>
          </a:xfrm>
          <a:custGeom>
            <a:rect b="b" l="l" r="r" t="t"/>
            <a:pathLst>
              <a:path extrusionOk="0" h="223607" w="1080264">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51" name="Google Shape;251;p7"/>
          <p:cNvGrpSpPr/>
          <p:nvPr/>
        </p:nvGrpSpPr>
        <p:grpSpPr>
          <a:xfrm flipH="1">
            <a:off x="430589" y="4984367"/>
            <a:ext cx="3753057" cy="1873569"/>
            <a:chOff x="6689597" y="4026978"/>
            <a:chExt cx="1992915" cy="994886"/>
          </a:xfrm>
        </p:grpSpPr>
        <p:sp>
          <p:nvSpPr>
            <p:cNvPr id="252" name="Google Shape;252;p7"/>
            <p:cNvSpPr/>
            <p:nvPr/>
          </p:nvSpPr>
          <p:spPr>
            <a:xfrm>
              <a:off x="6689597" y="4056887"/>
              <a:ext cx="1299209" cy="964977"/>
            </a:xfrm>
            <a:custGeom>
              <a:rect b="b" l="l" r="r" t="t"/>
              <a:pathLst>
                <a:path extrusionOk="0" h="964977" w="1299209">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3" name="Google Shape;253;p7"/>
            <p:cNvSpPr/>
            <p:nvPr/>
          </p:nvSpPr>
          <p:spPr>
            <a:xfrm>
              <a:off x="7133748" y="4026978"/>
              <a:ext cx="1470374" cy="709517"/>
            </a:xfrm>
            <a:custGeom>
              <a:rect b="b" l="l" r="r" t="t"/>
              <a:pathLst>
                <a:path extrusionOk="0" h="709517" w="1470374">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4" name="Google Shape;254;p7"/>
            <p:cNvSpPr/>
            <p:nvPr/>
          </p:nvSpPr>
          <p:spPr>
            <a:xfrm>
              <a:off x="6779608" y="4595430"/>
              <a:ext cx="1105185" cy="141065"/>
            </a:xfrm>
            <a:custGeom>
              <a:rect b="b" l="l" r="r" t="t"/>
              <a:pathLst>
                <a:path extrusionOk="0" h="141065" w="1105185">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5" name="Google Shape;255;p7"/>
            <p:cNvSpPr/>
            <p:nvPr/>
          </p:nvSpPr>
          <p:spPr>
            <a:xfrm>
              <a:off x="7383398" y="4056887"/>
              <a:ext cx="1299114" cy="964977"/>
            </a:xfrm>
            <a:custGeom>
              <a:rect b="b" l="l" r="r" t="t"/>
              <a:pathLst>
                <a:path extrusionOk="0" h="964977" w="1299114">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56" name="Google Shape;256;p7"/>
          <p:cNvSpPr/>
          <p:nvPr/>
        </p:nvSpPr>
        <p:spPr>
          <a:xfrm flipH="1">
            <a:off x="-18498" y="-2075"/>
            <a:ext cx="12243025" cy="6862144"/>
          </a:xfrm>
          <a:custGeom>
            <a:rect b="b" l="l" r="r" t="t"/>
            <a:pathLst>
              <a:path extrusionOk="0" h="6862144" w="12243025">
                <a:moveTo>
                  <a:pt x="12243025" y="0"/>
                </a:moveTo>
                <a:lnTo>
                  <a:pt x="4411278" y="726"/>
                </a:lnTo>
                <a:cubicBezTo>
                  <a:pt x="4411281" y="1176"/>
                  <a:pt x="4411285" y="1625"/>
                  <a:pt x="4411288" y="2075"/>
                </a:cubicBezTo>
                <a:lnTo>
                  <a:pt x="0" y="2075"/>
                </a:lnTo>
                <a:lnTo>
                  <a:pt x="0" y="6860075"/>
                </a:lnTo>
                <a:lnTo>
                  <a:pt x="4423732" y="6860075"/>
                </a:lnTo>
                <a:cubicBezTo>
                  <a:pt x="4423732" y="6860201"/>
                  <a:pt x="4423731" y="6860328"/>
                  <a:pt x="4423731" y="6860454"/>
                </a:cubicBezTo>
                <a:lnTo>
                  <a:pt x="6396400" y="6862144"/>
                </a:lnTo>
                <a:cubicBezTo>
                  <a:pt x="6441879" y="6615593"/>
                  <a:pt x="6322284" y="6224001"/>
                  <a:pt x="6674328" y="5930798"/>
                </a:cubicBezTo>
                <a:cubicBezTo>
                  <a:pt x="7026372" y="5637596"/>
                  <a:pt x="8318429" y="6018904"/>
                  <a:pt x="8508663" y="5102930"/>
                </a:cubicBezTo>
                <a:cubicBezTo>
                  <a:pt x="8698898" y="4186955"/>
                  <a:pt x="7728843" y="3822047"/>
                  <a:pt x="7559639" y="2870193"/>
                </a:cubicBezTo>
                <a:cubicBezTo>
                  <a:pt x="7390435" y="1918339"/>
                  <a:pt x="8252498" y="1074406"/>
                  <a:pt x="9213056" y="1111424"/>
                </a:cubicBezTo>
                <a:cubicBezTo>
                  <a:pt x="10173614" y="1148442"/>
                  <a:pt x="10422928" y="296938"/>
                  <a:pt x="11045401" y="332505"/>
                </a:cubicBezTo>
                <a:cubicBezTo>
                  <a:pt x="11667875" y="368072"/>
                  <a:pt x="12042610" y="948961"/>
                  <a:pt x="12242214" y="893544"/>
                </a:cubicBezTo>
                <a:cubicBezTo>
                  <a:pt x="12242484" y="595696"/>
                  <a:pt x="12242755" y="297848"/>
                  <a:pt x="1224302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7"/>
          <p:cNvSpPr/>
          <p:nvPr/>
        </p:nvSpPr>
        <p:spPr>
          <a:xfrm>
            <a:off x="272839" y="1379068"/>
            <a:ext cx="1686804" cy="5489817"/>
          </a:xfrm>
          <a:custGeom>
            <a:rect b="b" l="l" r="r" t="t"/>
            <a:pathLst>
              <a:path extrusionOk="0" h="5489817" w="1686804">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7"/>
          <p:cNvSpPr/>
          <p:nvPr/>
        </p:nvSpPr>
        <p:spPr>
          <a:xfrm>
            <a:off x="1658478" y="1379287"/>
            <a:ext cx="301327" cy="419161"/>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9" name="Google Shape;259;p7"/>
          <p:cNvSpPr/>
          <p:nvPr/>
        </p:nvSpPr>
        <p:spPr>
          <a:xfrm>
            <a:off x="1070708" y="0"/>
            <a:ext cx="2582156" cy="1362641"/>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0" name="Google Shape;260;p7"/>
          <p:cNvSpPr/>
          <p:nvPr/>
        </p:nvSpPr>
        <p:spPr>
          <a:xfrm>
            <a:off x="10890" y="507556"/>
            <a:ext cx="4138029" cy="2301934"/>
          </a:xfrm>
          <a:custGeom>
            <a:rect b="b" l="l" r="r" t="t"/>
            <a:pathLst>
              <a:path extrusionOk="0" h="2301934" w="4138029">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7"/>
          <p:cNvSpPr/>
          <p:nvPr/>
        </p:nvSpPr>
        <p:spPr>
          <a:xfrm>
            <a:off x="67480" y="1215354"/>
            <a:ext cx="2595365" cy="1595000"/>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7"/>
          <p:cNvSpPr txBox="1"/>
          <p:nvPr>
            <p:ph type="title"/>
          </p:nvPr>
        </p:nvSpPr>
        <p:spPr>
          <a:xfrm>
            <a:off x="4759000" y="669575"/>
            <a:ext cx="7017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2"/>
              </a:buClr>
              <a:buSzPts val="4200"/>
              <a:buFont typeface="Aldrich"/>
              <a:buNone/>
              <a:defRPr sz="4200">
                <a:solidFill>
                  <a:schemeClr val="dk2"/>
                </a:solidFill>
              </a:defRPr>
            </a:lvl1pPr>
            <a:lvl2pPr lvl="1"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2pPr>
            <a:lvl3pPr lvl="2"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3pPr>
            <a:lvl4pPr lvl="3"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4pPr>
            <a:lvl5pPr lvl="4"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5pPr>
            <a:lvl6pPr lvl="5"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6pPr>
            <a:lvl7pPr lvl="6"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7pPr>
            <a:lvl8pPr lvl="7"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8pPr>
            <a:lvl9pPr lvl="8"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9pPr>
          </a:lstStyle>
          <a:p/>
        </p:txBody>
      </p:sp>
      <p:sp>
        <p:nvSpPr>
          <p:cNvPr id="263" name="Google Shape;263;p7"/>
          <p:cNvSpPr txBox="1"/>
          <p:nvPr>
            <p:ph idx="1" type="body"/>
          </p:nvPr>
        </p:nvSpPr>
        <p:spPr>
          <a:xfrm>
            <a:off x="47590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64" name="Google Shape;264;p7"/>
          <p:cNvSpPr txBox="1"/>
          <p:nvPr>
            <p:ph idx="2" type="body"/>
          </p:nvPr>
        </p:nvSpPr>
        <p:spPr>
          <a:xfrm>
            <a:off x="87169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65" name="Google Shape;265;p7"/>
          <p:cNvSpPr txBox="1"/>
          <p:nvPr>
            <p:ph idx="3" type="body"/>
          </p:nvPr>
        </p:nvSpPr>
        <p:spPr>
          <a:xfrm>
            <a:off x="47590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66" name="Google Shape;266;p7"/>
          <p:cNvSpPr txBox="1"/>
          <p:nvPr>
            <p:ph idx="4" type="body"/>
          </p:nvPr>
        </p:nvSpPr>
        <p:spPr>
          <a:xfrm>
            <a:off x="87169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67" name="Google Shape;267;p7"/>
          <p:cNvSpPr txBox="1"/>
          <p:nvPr>
            <p:ph idx="5" type="title"/>
          </p:nvPr>
        </p:nvSpPr>
        <p:spPr>
          <a:xfrm>
            <a:off x="47590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E9AA59"/>
              </a:buClr>
              <a:buSzPts val="3500"/>
              <a:buFont typeface="Aldrich"/>
              <a:buNone/>
              <a:defRPr sz="3500">
                <a:solidFill>
                  <a:srgbClr val="E9AA59"/>
                </a:solidFill>
              </a:defRPr>
            </a:lvl1pPr>
            <a:lvl2pPr lvl="1"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2pPr>
            <a:lvl3pPr lvl="2"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3pPr>
            <a:lvl4pPr lvl="3"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4pPr>
            <a:lvl5pPr lvl="4"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5pPr>
            <a:lvl6pPr lvl="5"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6pPr>
            <a:lvl7pPr lvl="6"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7pPr>
            <a:lvl8pPr lvl="7"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8pPr>
            <a:lvl9pPr lvl="8"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9pPr>
          </a:lstStyle>
          <a:p/>
        </p:txBody>
      </p:sp>
      <p:sp>
        <p:nvSpPr>
          <p:cNvPr id="268" name="Google Shape;268;p7"/>
          <p:cNvSpPr txBox="1"/>
          <p:nvPr>
            <p:ph idx="6" type="title"/>
          </p:nvPr>
        </p:nvSpPr>
        <p:spPr>
          <a:xfrm>
            <a:off x="87169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E9AA59"/>
              </a:buClr>
              <a:buSzPts val="3500"/>
              <a:buFont typeface="Aldrich"/>
              <a:buNone/>
              <a:defRPr sz="3500">
                <a:solidFill>
                  <a:srgbClr val="E9AA59"/>
                </a:solidFill>
              </a:defRPr>
            </a:lvl1pPr>
            <a:lvl2pPr lvl="1"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2pPr>
            <a:lvl3pPr lvl="2"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3pPr>
            <a:lvl4pPr lvl="3"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4pPr>
            <a:lvl5pPr lvl="4"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5pPr>
            <a:lvl6pPr lvl="5"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6pPr>
            <a:lvl7pPr lvl="6"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7pPr>
            <a:lvl8pPr lvl="7"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8pPr>
            <a:lvl9pPr lvl="8"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9pPr>
          </a:lstStyle>
          <a:p/>
        </p:txBody>
      </p:sp>
      <p:sp>
        <p:nvSpPr>
          <p:cNvPr id="269" name="Google Shape;269;p7"/>
          <p:cNvSpPr txBox="1"/>
          <p:nvPr>
            <p:ph idx="7" type="title"/>
          </p:nvPr>
        </p:nvSpPr>
        <p:spPr>
          <a:xfrm>
            <a:off x="47590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E9AA59"/>
              </a:buClr>
              <a:buSzPts val="3500"/>
              <a:buFont typeface="Aldrich"/>
              <a:buNone/>
              <a:defRPr sz="3500">
                <a:solidFill>
                  <a:srgbClr val="E9AA59"/>
                </a:solidFill>
              </a:defRPr>
            </a:lvl1pPr>
            <a:lvl2pPr lvl="1"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2pPr>
            <a:lvl3pPr lvl="2"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3pPr>
            <a:lvl4pPr lvl="3"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4pPr>
            <a:lvl5pPr lvl="4"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5pPr>
            <a:lvl6pPr lvl="5"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6pPr>
            <a:lvl7pPr lvl="6"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7pPr>
            <a:lvl8pPr lvl="7"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8pPr>
            <a:lvl9pPr lvl="8"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9pPr>
          </a:lstStyle>
          <a:p/>
        </p:txBody>
      </p:sp>
      <p:sp>
        <p:nvSpPr>
          <p:cNvPr id="270" name="Google Shape;270;p7"/>
          <p:cNvSpPr txBox="1"/>
          <p:nvPr>
            <p:ph idx="8" type="title"/>
          </p:nvPr>
        </p:nvSpPr>
        <p:spPr>
          <a:xfrm>
            <a:off x="87169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E9AA59"/>
              </a:buClr>
              <a:buSzPts val="3500"/>
              <a:buFont typeface="Aldrich"/>
              <a:buNone/>
              <a:defRPr sz="3500">
                <a:solidFill>
                  <a:srgbClr val="E9AA59"/>
                </a:solidFill>
              </a:defRPr>
            </a:lvl1pPr>
            <a:lvl2pPr lvl="1"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2pPr>
            <a:lvl3pPr lvl="2"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3pPr>
            <a:lvl4pPr lvl="3"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4pPr>
            <a:lvl5pPr lvl="4"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5pPr>
            <a:lvl6pPr lvl="5"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6pPr>
            <a:lvl7pPr lvl="6"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7pPr>
            <a:lvl8pPr lvl="7"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8pPr>
            <a:lvl9pPr lvl="8" rtl="0" algn="ctr">
              <a:spcBef>
                <a:spcPts val="0"/>
              </a:spcBef>
              <a:spcAft>
                <a:spcPts val="0"/>
              </a:spcAft>
              <a:buClr>
                <a:srgbClr val="E9AA59"/>
              </a:buClr>
              <a:buSzPts val="3500"/>
              <a:buFont typeface="Abril Fatface"/>
              <a:buNone/>
              <a:defRPr sz="3500">
                <a:solidFill>
                  <a:srgbClr val="E9AA59"/>
                </a:solidFill>
                <a:latin typeface="Abril Fatface"/>
                <a:ea typeface="Abril Fatface"/>
                <a:cs typeface="Abril Fatface"/>
                <a:sym typeface="Abril Fatface"/>
              </a:defRPr>
            </a:lvl9pPr>
          </a:lstStyle>
          <a:p/>
        </p:txBody>
      </p:sp>
      <p:sp>
        <p:nvSpPr>
          <p:cNvPr id="271" name="Google Shape;271;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solidFill>
          <a:schemeClr val="lt2"/>
        </a:solidFill>
      </p:bgPr>
    </p:bg>
    <p:spTree>
      <p:nvGrpSpPr>
        <p:cNvPr id="272" name="Shape 272"/>
        <p:cNvGrpSpPr/>
        <p:nvPr/>
      </p:nvGrpSpPr>
      <p:grpSpPr>
        <a:xfrm>
          <a:off x="0" y="0"/>
          <a:ext cx="0" cy="0"/>
          <a:chOff x="0" y="0"/>
          <a:chExt cx="0" cy="0"/>
        </a:xfrm>
      </p:grpSpPr>
      <p:sp>
        <p:nvSpPr>
          <p:cNvPr id="273" name="Google Shape;273;p8"/>
          <p:cNvSpPr/>
          <p:nvPr/>
        </p:nvSpPr>
        <p:spPr>
          <a:xfrm>
            <a:off x="0" y="1534084"/>
            <a:ext cx="12197820" cy="3450373"/>
          </a:xfrm>
          <a:custGeom>
            <a:rect b="b" l="l" r="r" t="t"/>
            <a:pathLst>
              <a:path extrusionOk="0" h="3450373" w="6852708">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4" name="Google Shape;274;p8"/>
          <p:cNvSpPr/>
          <p:nvPr/>
        </p:nvSpPr>
        <p:spPr>
          <a:xfrm>
            <a:off x="206" y="2743831"/>
            <a:ext cx="12197635" cy="2240522"/>
          </a:xfrm>
          <a:custGeom>
            <a:rect b="b" l="l" r="r" t="t"/>
            <a:pathLst>
              <a:path extrusionOk="0" h="2240522" w="6852604">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8"/>
          <p:cNvSpPr/>
          <p:nvPr/>
        </p:nvSpPr>
        <p:spPr>
          <a:xfrm>
            <a:off x="9925362" y="752206"/>
            <a:ext cx="2119028" cy="397447"/>
          </a:xfrm>
          <a:custGeom>
            <a:rect b="b" l="l" r="r" t="t"/>
            <a:pathLst>
              <a:path extrusionOk="0" h="397447" w="2119028">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8"/>
          <p:cNvSpPr/>
          <p:nvPr/>
        </p:nvSpPr>
        <p:spPr>
          <a:xfrm>
            <a:off x="8082531" y="1484023"/>
            <a:ext cx="2119028" cy="397551"/>
          </a:xfrm>
          <a:custGeom>
            <a:rect b="b" l="l" r="r" t="t"/>
            <a:pathLst>
              <a:path extrusionOk="0" h="397551" w="2119028">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7" name="Google Shape;277;p8"/>
          <p:cNvSpPr/>
          <p:nvPr/>
        </p:nvSpPr>
        <p:spPr>
          <a:xfrm>
            <a:off x="9884288" y="2714058"/>
            <a:ext cx="1080264" cy="223607"/>
          </a:xfrm>
          <a:custGeom>
            <a:rect b="b" l="l" r="r" t="t"/>
            <a:pathLst>
              <a:path extrusionOk="0" h="223607" w="1080264">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 name="Google Shape;278;p8"/>
          <p:cNvSpPr/>
          <p:nvPr/>
        </p:nvSpPr>
        <p:spPr>
          <a:xfrm>
            <a:off x="0"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 name="Google Shape;279;p8"/>
          <p:cNvSpPr/>
          <p:nvPr/>
        </p:nvSpPr>
        <p:spPr>
          <a:xfrm>
            <a:off x="0"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 name="Google Shape;280;p8"/>
          <p:cNvSpPr/>
          <p:nvPr/>
        </p:nvSpPr>
        <p:spPr>
          <a:xfrm>
            <a:off x="0"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1" name="Google Shape;281;p8"/>
          <p:cNvSpPr/>
          <p:nvPr/>
        </p:nvSpPr>
        <p:spPr>
          <a:xfrm>
            <a:off x="0" y="5280348"/>
            <a:ext cx="12194349" cy="1576199"/>
          </a:xfrm>
          <a:custGeom>
            <a:rect b="b" l="l" r="r" t="t"/>
            <a:pathLst>
              <a:path extrusionOk="0" h="1580149" w="6860393">
                <a:moveTo>
                  <a:pt x="0" y="0"/>
                </a:moveTo>
                <a:lnTo>
                  <a:pt x="6860394" y="0"/>
                </a:lnTo>
                <a:lnTo>
                  <a:pt x="6860394" y="1580150"/>
                </a:lnTo>
                <a:lnTo>
                  <a:pt x="0" y="1580150"/>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2" name="Google Shape;282;p8"/>
          <p:cNvSpPr/>
          <p:nvPr/>
        </p:nvSpPr>
        <p:spPr>
          <a:xfrm>
            <a:off x="0" y="5746377"/>
            <a:ext cx="12194533" cy="1111232"/>
          </a:xfrm>
          <a:custGeom>
            <a:rect b="b" l="l" r="r" t="t"/>
            <a:pathLst>
              <a:path extrusionOk="0" h="1114017" w="6860497">
                <a:moveTo>
                  <a:pt x="0" y="176272"/>
                </a:moveTo>
                <a:lnTo>
                  <a:pt x="0" y="660911"/>
                </a:lnTo>
                <a:cubicBezTo>
                  <a:pt x="245494" y="715026"/>
                  <a:pt x="594221" y="825961"/>
                  <a:pt x="629916" y="1002354"/>
                </a:cubicBezTo>
                <a:cubicBezTo>
                  <a:pt x="638242" y="1043772"/>
                  <a:pt x="625441" y="1079988"/>
                  <a:pt x="598592" y="1114017"/>
                </a:cubicBezTo>
                <a:lnTo>
                  <a:pt x="4244051" y="1114017"/>
                </a:lnTo>
                <a:cubicBezTo>
                  <a:pt x="4950040" y="847503"/>
                  <a:pt x="5915156" y="725224"/>
                  <a:pt x="6645392" y="845734"/>
                </a:cubicBezTo>
                <a:cubicBezTo>
                  <a:pt x="6703982" y="856140"/>
                  <a:pt x="6778077" y="869981"/>
                  <a:pt x="6860498" y="882990"/>
                </a:cubicBezTo>
                <a:lnTo>
                  <a:pt x="6860498" y="113416"/>
                </a:lnTo>
                <a:cubicBezTo>
                  <a:pt x="6771208" y="94996"/>
                  <a:pt x="6684625" y="78033"/>
                  <a:pt x="6594087" y="63360"/>
                </a:cubicBezTo>
                <a:cubicBezTo>
                  <a:pt x="6062618" y="-22288"/>
                  <a:pt x="5761761" y="-33631"/>
                  <a:pt x="5248608" y="108108"/>
                </a:cubicBezTo>
                <a:cubicBezTo>
                  <a:pt x="4872614" y="209782"/>
                  <a:pt x="4709646" y="229034"/>
                  <a:pt x="4321165" y="256819"/>
                </a:cubicBezTo>
                <a:cubicBezTo>
                  <a:pt x="3641505" y="305419"/>
                  <a:pt x="3338046" y="446845"/>
                  <a:pt x="2643816" y="307917"/>
                </a:cubicBezTo>
                <a:cubicBezTo>
                  <a:pt x="2421842" y="265769"/>
                  <a:pt x="2278750" y="251304"/>
                  <a:pt x="2054070" y="240273"/>
                </a:cubicBezTo>
                <a:cubicBezTo>
                  <a:pt x="1251091" y="200936"/>
                  <a:pt x="949089" y="-29156"/>
                  <a:pt x="57029" y="164096"/>
                </a:cubicBezTo>
                <a:cubicBezTo>
                  <a:pt x="37880" y="168363"/>
                  <a:pt x="18940" y="172421"/>
                  <a:pt x="0" y="176272"/>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8"/>
          <p:cNvSpPr/>
          <p:nvPr/>
        </p:nvSpPr>
        <p:spPr>
          <a:xfrm>
            <a:off x="0" y="6002783"/>
            <a:ext cx="12194533" cy="855466"/>
          </a:xfrm>
          <a:custGeom>
            <a:rect b="b" l="l" r="r" t="t"/>
            <a:pathLst>
              <a:path extrusionOk="0" h="857610" w="6860497">
                <a:moveTo>
                  <a:pt x="0" y="123628"/>
                </a:moveTo>
                <a:lnTo>
                  <a:pt x="0" y="220826"/>
                </a:lnTo>
                <a:cubicBezTo>
                  <a:pt x="52137" y="235395"/>
                  <a:pt x="132789" y="241639"/>
                  <a:pt x="201265" y="246635"/>
                </a:cubicBezTo>
                <a:cubicBezTo>
                  <a:pt x="922032" y="299292"/>
                  <a:pt x="908503" y="545202"/>
                  <a:pt x="1425819" y="813486"/>
                </a:cubicBezTo>
                <a:cubicBezTo>
                  <a:pt x="1458288" y="830137"/>
                  <a:pt x="1492942" y="844706"/>
                  <a:pt x="1529261" y="857610"/>
                </a:cubicBezTo>
                <a:lnTo>
                  <a:pt x="2857674" y="857610"/>
                </a:lnTo>
                <a:cubicBezTo>
                  <a:pt x="2879944" y="853240"/>
                  <a:pt x="2901694" y="848869"/>
                  <a:pt x="2922715" y="844498"/>
                </a:cubicBezTo>
                <a:cubicBezTo>
                  <a:pt x="3171643" y="785700"/>
                  <a:pt x="3340335" y="768529"/>
                  <a:pt x="3591032" y="737829"/>
                </a:cubicBezTo>
                <a:cubicBezTo>
                  <a:pt x="3800102" y="709732"/>
                  <a:pt x="3944963" y="677159"/>
                  <a:pt x="4146020" y="622836"/>
                </a:cubicBezTo>
                <a:cubicBezTo>
                  <a:pt x="4838168" y="435932"/>
                  <a:pt x="5447480" y="337172"/>
                  <a:pt x="6170015" y="326662"/>
                </a:cubicBezTo>
                <a:cubicBezTo>
                  <a:pt x="6464940" y="322395"/>
                  <a:pt x="6669327" y="347059"/>
                  <a:pt x="6860498" y="387541"/>
                </a:cubicBezTo>
                <a:lnTo>
                  <a:pt x="6860498" y="129247"/>
                </a:lnTo>
                <a:cubicBezTo>
                  <a:pt x="6711058" y="89286"/>
                  <a:pt x="6564844" y="59106"/>
                  <a:pt x="6433095" y="42039"/>
                </a:cubicBezTo>
                <a:cubicBezTo>
                  <a:pt x="5765612" y="-44545"/>
                  <a:pt x="5055876" y="36003"/>
                  <a:pt x="4412015" y="206568"/>
                </a:cubicBezTo>
                <a:cubicBezTo>
                  <a:pt x="3909580" y="339670"/>
                  <a:pt x="3762846" y="331241"/>
                  <a:pt x="3256249" y="364646"/>
                </a:cubicBezTo>
                <a:cubicBezTo>
                  <a:pt x="2972876" y="385043"/>
                  <a:pt x="2829784" y="430416"/>
                  <a:pt x="2568680" y="471731"/>
                </a:cubicBezTo>
                <a:cubicBezTo>
                  <a:pt x="2096321" y="506177"/>
                  <a:pt x="2059169" y="324476"/>
                  <a:pt x="1710129" y="165254"/>
                </a:cubicBezTo>
                <a:cubicBezTo>
                  <a:pt x="1602108" y="121130"/>
                  <a:pt x="1522809" y="101773"/>
                  <a:pt x="1405942" y="84186"/>
                </a:cubicBezTo>
                <a:cubicBezTo>
                  <a:pt x="1042957" y="29655"/>
                  <a:pt x="420638" y="-71498"/>
                  <a:pt x="87104" y="78775"/>
                </a:cubicBezTo>
                <a:cubicBezTo>
                  <a:pt x="50160" y="95425"/>
                  <a:pt x="21542" y="110307"/>
                  <a:pt x="0" y="123628"/>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4" name="Google Shape;284;p8"/>
          <p:cNvSpPr/>
          <p:nvPr/>
        </p:nvSpPr>
        <p:spPr>
          <a:xfrm>
            <a:off x="0"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8"/>
          <p:cNvSpPr/>
          <p:nvPr/>
        </p:nvSpPr>
        <p:spPr>
          <a:xfrm>
            <a:off x="-81" y="5329112"/>
            <a:ext cx="12194349" cy="331109"/>
          </a:xfrm>
          <a:custGeom>
            <a:rect b="b" l="l" r="r" t="t"/>
            <a:pathLst>
              <a:path extrusionOk="0" h="331939" w="6860393">
                <a:moveTo>
                  <a:pt x="6860394" y="29555"/>
                </a:moveTo>
                <a:lnTo>
                  <a:pt x="6860394" y="165466"/>
                </a:lnTo>
                <a:cubicBezTo>
                  <a:pt x="6643415" y="140074"/>
                  <a:pt x="6414468" y="213961"/>
                  <a:pt x="6183231" y="255796"/>
                </a:cubicBezTo>
                <a:cubicBezTo>
                  <a:pt x="5687353" y="345398"/>
                  <a:pt x="5389514" y="270678"/>
                  <a:pt x="4926417" y="289097"/>
                </a:cubicBezTo>
                <a:cubicBezTo>
                  <a:pt x="4511190" y="305540"/>
                  <a:pt x="4097317" y="311368"/>
                  <a:pt x="3684692" y="329059"/>
                </a:cubicBezTo>
                <a:lnTo>
                  <a:pt x="3625895" y="330828"/>
                </a:lnTo>
                <a:cubicBezTo>
                  <a:pt x="3279248" y="341235"/>
                  <a:pt x="3038750" y="275464"/>
                  <a:pt x="2717496" y="261936"/>
                </a:cubicBezTo>
                <a:cubicBezTo>
                  <a:pt x="2579399" y="256317"/>
                  <a:pt x="2441615" y="251633"/>
                  <a:pt x="2303414" y="249344"/>
                </a:cubicBezTo>
                <a:cubicBezTo>
                  <a:pt x="2081335" y="246950"/>
                  <a:pt x="1867895" y="254443"/>
                  <a:pt x="1646336" y="264954"/>
                </a:cubicBezTo>
                <a:cubicBezTo>
                  <a:pt x="1522705" y="272135"/>
                  <a:pt x="1403757" y="287537"/>
                  <a:pt x="1282207" y="295237"/>
                </a:cubicBezTo>
                <a:cubicBezTo>
                  <a:pt x="818797" y="324480"/>
                  <a:pt x="412104" y="176601"/>
                  <a:pt x="0" y="178995"/>
                </a:cubicBezTo>
                <a:lnTo>
                  <a:pt x="0" y="0"/>
                </a:lnTo>
                <a:cubicBezTo>
                  <a:pt x="146942" y="5203"/>
                  <a:pt x="299712" y="21854"/>
                  <a:pt x="517524" y="51617"/>
                </a:cubicBezTo>
                <a:cubicBezTo>
                  <a:pt x="1049409" y="124256"/>
                  <a:pt x="1372016" y="69621"/>
                  <a:pt x="1888083" y="68684"/>
                </a:cubicBezTo>
                <a:cubicBezTo>
                  <a:pt x="2239101" y="66499"/>
                  <a:pt x="2695121" y="18836"/>
                  <a:pt x="3024076" y="42355"/>
                </a:cubicBezTo>
                <a:cubicBezTo>
                  <a:pt x="3309428" y="61816"/>
                  <a:pt x="3580729" y="71390"/>
                  <a:pt x="3866809" y="60255"/>
                </a:cubicBezTo>
                <a:cubicBezTo>
                  <a:pt x="4198262" y="47350"/>
                  <a:pt x="4433349" y="58485"/>
                  <a:pt x="4761263" y="71598"/>
                </a:cubicBezTo>
                <a:cubicBezTo>
                  <a:pt x="5117276" y="76281"/>
                  <a:pt x="5475681" y="129979"/>
                  <a:pt x="5820767" y="125296"/>
                </a:cubicBezTo>
                <a:cubicBezTo>
                  <a:pt x="6242237" y="119677"/>
                  <a:pt x="6528525" y="-23103"/>
                  <a:pt x="6860394" y="29555"/>
                </a:cubicBez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6" name="Google Shape;286;p8"/>
          <p:cNvSpPr/>
          <p:nvPr/>
        </p:nvSpPr>
        <p:spPr>
          <a:xfrm>
            <a:off x="0" y="5163064"/>
            <a:ext cx="12194349" cy="331109"/>
          </a:xfrm>
          <a:custGeom>
            <a:rect b="b" l="l" r="r" t="t"/>
            <a:pathLst>
              <a:path extrusionOk="0" h="331939" w="6860393">
                <a:moveTo>
                  <a:pt x="6860394" y="29555"/>
                </a:moveTo>
                <a:lnTo>
                  <a:pt x="6860394" y="165466"/>
                </a:lnTo>
                <a:cubicBezTo>
                  <a:pt x="6643415" y="140074"/>
                  <a:pt x="6414468" y="213961"/>
                  <a:pt x="6183231" y="255796"/>
                </a:cubicBezTo>
                <a:cubicBezTo>
                  <a:pt x="5687353" y="345398"/>
                  <a:pt x="5389514" y="270678"/>
                  <a:pt x="4926417" y="289097"/>
                </a:cubicBezTo>
                <a:cubicBezTo>
                  <a:pt x="4511190" y="305540"/>
                  <a:pt x="4097317" y="311368"/>
                  <a:pt x="3684692" y="329059"/>
                </a:cubicBezTo>
                <a:lnTo>
                  <a:pt x="3625895" y="330828"/>
                </a:lnTo>
                <a:cubicBezTo>
                  <a:pt x="3279248" y="341235"/>
                  <a:pt x="3038750" y="275464"/>
                  <a:pt x="2717496" y="261936"/>
                </a:cubicBezTo>
                <a:cubicBezTo>
                  <a:pt x="2579399" y="256317"/>
                  <a:pt x="2441615" y="251633"/>
                  <a:pt x="2303414" y="249344"/>
                </a:cubicBezTo>
                <a:cubicBezTo>
                  <a:pt x="2081335" y="246950"/>
                  <a:pt x="1867895" y="254443"/>
                  <a:pt x="1646336" y="264954"/>
                </a:cubicBezTo>
                <a:cubicBezTo>
                  <a:pt x="1522705" y="272135"/>
                  <a:pt x="1403757" y="287537"/>
                  <a:pt x="1282207" y="295237"/>
                </a:cubicBezTo>
                <a:cubicBezTo>
                  <a:pt x="818797" y="324480"/>
                  <a:pt x="412104" y="176601"/>
                  <a:pt x="0" y="178995"/>
                </a:cubicBezTo>
                <a:lnTo>
                  <a:pt x="0" y="0"/>
                </a:lnTo>
                <a:cubicBezTo>
                  <a:pt x="146942" y="5203"/>
                  <a:pt x="299712" y="21854"/>
                  <a:pt x="517524" y="51617"/>
                </a:cubicBezTo>
                <a:cubicBezTo>
                  <a:pt x="1049409" y="124256"/>
                  <a:pt x="1372016" y="69621"/>
                  <a:pt x="1888083" y="68684"/>
                </a:cubicBezTo>
                <a:cubicBezTo>
                  <a:pt x="2239101" y="66499"/>
                  <a:pt x="2695121" y="18836"/>
                  <a:pt x="3024076" y="42355"/>
                </a:cubicBezTo>
                <a:cubicBezTo>
                  <a:pt x="3309428" y="61816"/>
                  <a:pt x="3580729" y="71390"/>
                  <a:pt x="3866809" y="60255"/>
                </a:cubicBezTo>
                <a:cubicBezTo>
                  <a:pt x="4198262" y="47350"/>
                  <a:pt x="4433349" y="58485"/>
                  <a:pt x="4761263" y="71598"/>
                </a:cubicBezTo>
                <a:cubicBezTo>
                  <a:pt x="5117276" y="76281"/>
                  <a:pt x="5475681" y="129979"/>
                  <a:pt x="5820767" y="125296"/>
                </a:cubicBezTo>
                <a:cubicBezTo>
                  <a:pt x="6242237" y="119677"/>
                  <a:pt x="6528525" y="-23103"/>
                  <a:pt x="6860394" y="29555"/>
                </a:cubicBezTo>
                <a:close/>
              </a:path>
            </a:pathLst>
          </a:custGeom>
          <a:solidFill>
            <a:srgbClr val="FEE7C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7" name="Google Shape;287;p8"/>
          <p:cNvSpPr/>
          <p:nvPr/>
        </p:nvSpPr>
        <p:spPr>
          <a:xfrm>
            <a:off x="8388138" y="2892917"/>
            <a:ext cx="926484" cy="3975969"/>
          </a:xfrm>
          <a:custGeom>
            <a:rect b="b" l="l" r="r" t="t"/>
            <a:pathLst>
              <a:path extrusionOk="0" h="3975969" w="926484">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8"/>
          <p:cNvSpPr/>
          <p:nvPr/>
        </p:nvSpPr>
        <p:spPr>
          <a:xfrm>
            <a:off x="8388138" y="2892916"/>
            <a:ext cx="164479" cy="228878"/>
          </a:xfrm>
          <a:custGeom>
            <a:rect b="b" l="l" r="r" t="t"/>
            <a:pathLst>
              <a:path extrusionOk="0" h="153352" w="110204">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9" name="Google Shape;289;p8"/>
          <p:cNvSpPr/>
          <p:nvPr/>
        </p:nvSpPr>
        <p:spPr>
          <a:xfrm>
            <a:off x="7463927" y="2139632"/>
            <a:ext cx="1410517" cy="744229"/>
          </a:xfrm>
          <a:custGeom>
            <a:rect b="b" l="l" r="r" t="t"/>
            <a:pathLst>
              <a:path extrusionOk="0" h="498646" w="94507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0" name="Google Shape;290;p8"/>
          <p:cNvSpPr/>
          <p:nvPr/>
        </p:nvSpPr>
        <p:spPr>
          <a:xfrm>
            <a:off x="7192136" y="2416794"/>
            <a:ext cx="2737258" cy="1258070"/>
          </a:xfrm>
          <a:custGeom>
            <a:rect b="b" l="l" r="r" t="t"/>
            <a:pathLst>
              <a:path extrusionOk="0" h="842928" w="1834009">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1" name="Google Shape;291;p8"/>
          <p:cNvSpPr/>
          <p:nvPr/>
        </p:nvSpPr>
        <p:spPr>
          <a:xfrm>
            <a:off x="8004738" y="2803417"/>
            <a:ext cx="1417642" cy="871278"/>
          </a:xfrm>
          <a:custGeom>
            <a:rect b="b" l="l" r="r" t="t"/>
            <a:pathLst>
              <a:path extrusionOk="0" h="583771" w="949844">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2" name="Google Shape;292;p8"/>
          <p:cNvSpPr/>
          <p:nvPr/>
        </p:nvSpPr>
        <p:spPr>
          <a:xfrm>
            <a:off x="9974080" y="2062331"/>
            <a:ext cx="1109224" cy="4806554"/>
          </a:xfrm>
          <a:custGeom>
            <a:rect b="b" l="l" r="r" t="t"/>
            <a:pathLst>
              <a:path extrusionOk="0" h="4806554" w="1109224">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8"/>
          <p:cNvSpPr/>
          <p:nvPr/>
        </p:nvSpPr>
        <p:spPr>
          <a:xfrm>
            <a:off x="10886354" y="2062473"/>
            <a:ext cx="197034" cy="274084"/>
          </a:xfrm>
          <a:custGeom>
            <a:rect b="b" l="l" r="r" t="t"/>
            <a:pathLst>
              <a:path extrusionOk="0" h="183641" w="132016">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8"/>
          <p:cNvSpPr/>
          <p:nvPr/>
        </p:nvSpPr>
        <p:spPr>
          <a:xfrm>
            <a:off x="10501977" y="1160477"/>
            <a:ext cx="1688441" cy="891015"/>
          </a:xfrm>
          <a:custGeom>
            <a:rect b="b" l="l" r="r" t="t"/>
            <a:pathLst>
              <a:path extrusionOk="0" h="596995" w="1131284">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8"/>
          <p:cNvSpPr/>
          <p:nvPr/>
        </p:nvSpPr>
        <p:spPr>
          <a:xfrm>
            <a:off x="9239430" y="1492397"/>
            <a:ext cx="2963456" cy="1278011"/>
          </a:xfrm>
          <a:custGeom>
            <a:rect b="b" l="l" r="r" t="t"/>
            <a:pathLst>
              <a:path extrusionOk="0" h="1278011" w="2963456">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8"/>
          <p:cNvSpPr/>
          <p:nvPr/>
        </p:nvSpPr>
        <p:spPr>
          <a:xfrm>
            <a:off x="9845907" y="1955268"/>
            <a:ext cx="1697078" cy="1042952"/>
          </a:xfrm>
          <a:custGeom>
            <a:rect b="b" l="l" r="r" t="t"/>
            <a:pathLst>
              <a:path extrusionOk="0" h="698795" w="1137071">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8"/>
          <p:cNvSpPr txBox="1"/>
          <p:nvPr>
            <p:ph idx="1" type="body"/>
          </p:nvPr>
        </p:nvSpPr>
        <p:spPr>
          <a:xfrm>
            <a:off x="590550" y="2584625"/>
            <a:ext cx="77370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298" name="Google Shape;298;p8"/>
          <p:cNvSpPr txBox="1"/>
          <p:nvPr>
            <p:ph type="title"/>
          </p:nvPr>
        </p:nvSpPr>
        <p:spPr>
          <a:xfrm>
            <a:off x="590550" y="1660175"/>
            <a:ext cx="7737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SzPts val="4500"/>
              <a:buFont typeface="Aldrich"/>
              <a:buNone/>
              <a:defRPr sz="4500"/>
            </a:lvl1pPr>
            <a:lvl2pPr lvl="1" rtl="0">
              <a:spcBef>
                <a:spcPts val="0"/>
              </a:spcBef>
              <a:spcAft>
                <a:spcPts val="0"/>
              </a:spcAft>
              <a:buSzPts val="4500"/>
              <a:buFont typeface="Abril Fatface"/>
              <a:buNone/>
              <a:defRPr sz="4500">
                <a:latin typeface="Abril Fatface"/>
                <a:ea typeface="Abril Fatface"/>
                <a:cs typeface="Abril Fatface"/>
                <a:sym typeface="Abril Fatface"/>
              </a:defRPr>
            </a:lvl2pPr>
            <a:lvl3pPr lvl="2" rtl="0">
              <a:spcBef>
                <a:spcPts val="0"/>
              </a:spcBef>
              <a:spcAft>
                <a:spcPts val="0"/>
              </a:spcAft>
              <a:buSzPts val="4500"/>
              <a:buFont typeface="Abril Fatface"/>
              <a:buNone/>
              <a:defRPr sz="4500">
                <a:latin typeface="Abril Fatface"/>
                <a:ea typeface="Abril Fatface"/>
                <a:cs typeface="Abril Fatface"/>
                <a:sym typeface="Abril Fatface"/>
              </a:defRPr>
            </a:lvl3pPr>
            <a:lvl4pPr lvl="3" rtl="0">
              <a:spcBef>
                <a:spcPts val="0"/>
              </a:spcBef>
              <a:spcAft>
                <a:spcPts val="0"/>
              </a:spcAft>
              <a:buSzPts val="4500"/>
              <a:buFont typeface="Abril Fatface"/>
              <a:buNone/>
              <a:defRPr sz="4500">
                <a:latin typeface="Abril Fatface"/>
                <a:ea typeface="Abril Fatface"/>
                <a:cs typeface="Abril Fatface"/>
                <a:sym typeface="Abril Fatface"/>
              </a:defRPr>
            </a:lvl4pPr>
            <a:lvl5pPr lvl="4" rtl="0">
              <a:spcBef>
                <a:spcPts val="0"/>
              </a:spcBef>
              <a:spcAft>
                <a:spcPts val="0"/>
              </a:spcAft>
              <a:buSzPts val="4500"/>
              <a:buFont typeface="Abril Fatface"/>
              <a:buNone/>
              <a:defRPr sz="4500">
                <a:latin typeface="Abril Fatface"/>
                <a:ea typeface="Abril Fatface"/>
                <a:cs typeface="Abril Fatface"/>
                <a:sym typeface="Abril Fatface"/>
              </a:defRPr>
            </a:lvl5pPr>
            <a:lvl6pPr lvl="5" rtl="0">
              <a:spcBef>
                <a:spcPts val="0"/>
              </a:spcBef>
              <a:spcAft>
                <a:spcPts val="0"/>
              </a:spcAft>
              <a:buSzPts val="4500"/>
              <a:buFont typeface="Abril Fatface"/>
              <a:buNone/>
              <a:defRPr sz="4500">
                <a:latin typeface="Abril Fatface"/>
                <a:ea typeface="Abril Fatface"/>
                <a:cs typeface="Abril Fatface"/>
                <a:sym typeface="Abril Fatface"/>
              </a:defRPr>
            </a:lvl6pPr>
            <a:lvl7pPr lvl="6" rtl="0">
              <a:spcBef>
                <a:spcPts val="0"/>
              </a:spcBef>
              <a:spcAft>
                <a:spcPts val="0"/>
              </a:spcAft>
              <a:buSzPts val="4500"/>
              <a:buFont typeface="Abril Fatface"/>
              <a:buNone/>
              <a:defRPr sz="4500">
                <a:latin typeface="Abril Fatface"/>
                <a:ea typeface="Abril Fatface"/>
                <a:cs typeface="Abril Fatface"/>
                <a:sym typeface="Abril Fatface"/>
              </a:defRPr>
            </a:lvl7pPr>
            <a:lvl8pPr lvl="7" rtl="0">
              <a:spcBef>
                <a:spcPts val="0"/>
              </a:spcBef>
              <a:spcAft>
                <a:spcPts val="0"/>
              </a:spcAft>
              <a:buSzPts val="4500"/>
              <a:buFont typeface="Abril Fatface"/>
              <a:buNone/>
              <a:defRPr sz="4500">
                <a:latin typeface="Abril Fatface"/>
                <a:ea typeface="Abril Fatface"/>
                <a:cs typeface="Abril Fatface"/>
                <a:sym typeface="Abril Fatface"/>
              </a:defRPr>
            </a:lvl8pPr>
            <a:lvl9pPr lvl="8" rtl="0">
              <a:spcBef>
                <a:spcPts val="0"/>
              </a:spcBef>
              <a:spcAft>
                <a:spcPts val="0"/>
              </a:spcAft>
              <a:buSzPts val="4500"/>
              <a:buFont typeface="Abril Fatface"/>
              <a:buNone/>
              <a:defRPr sz="4500">
                <a:latin typeface="Abril Fatface"/>
                <a:ea typeface="Abril Fatface"/>
                <a:cs typeface="Abril Fatface"/>
                <a:sym typeface="Abril Fatface"/>
              </a:defRPr>
            </a:lvl9pPr>
          </a:lstStyle>
          <a:p/>
        </p:txBody>
      </p:sp>
      <p:sp>
        <p:nvSpPr>
          <p:cNvPr id="299" name="Google Shape;299;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300" name="Shape 300"/>
        <p:cNvGrpSpPr/>
        <p:nvPr/>
      </p:nvGrpSpPr>
      <p:grpSpPr>
        <a:xfrm>
          <a:off x="0" y="0"/>
          <a:ext cx="0" cy="0"/>
          <a:chOff x="0" y="0"/>
          <a:chExt cx="0" cy="0"/>
        </a:xfrm>
      </p:grpSpPr>
      <p:sp>
        <p:nvSpPr>
          <p:cNvPr id="301" name="Google Shape;301;p9"/>
          <p:cNvSpPr/>
          <p:nvPr/>
        </p:nvSpPr>
        <p:spPr>
          <a:xfrm>
            <a:off x="0" y="1"/>
            <a:ext cx="12194349" cy="6843242"/>
          </a:xfrm>
          <a:custGeom>
            <a:rect b="b" l="l" r="r" t="t"/>
            <a:pathLst>
              <a:path extrusionOk="0" h="6860393" w="6860393">
                <a:moveTo>
                  <a:pt x="0" y="0"/>
                </a:moveTo>
                <a:lnTo>
                  <a:pt x="6860394" y="0"/>
                </a:lnTo>
                <a:lnTo>
                  <a:pt x="6860394" y="6860394"/>
                </a:lnTo>
                <a:lnTo>
                  <a:pt x="0" y="6860394"/>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9"/>
          <p:cNvSpPr/>
          <p:nvPr/>
        </p:nvSpPr>
        <p:spPr>
          <a:xfrm>
            <a:off x="9617974" y="3765150"/>
            <a:ext cx="2574109" cy="506599"/>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9"/>
          <p:cNvSpPr/>
          <p:nvPr/>
        </p:nvSpPr>
        <p:spPr>
          <a:xfrm>
            <a:off x="9035309" y="4271749"/>
            <a:ext cx="582665" cy="81665"/>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9"/>
          <p:cNvSpPr/>
          <p:nvPr/>
        </p:nvSpPr>
        <p:spPr>
          <a:xfrm>
            <a:off x="10890" y="10887"/>
            <a:ext cx="12181110" cy="1864079"/>
          </a:xfrm>
          <a:custGeom>
            <a:rect b="b" l="l" r="r" t="t"/>
            <a:pathLst>
              <a:path extrusionOk="0" h="1864079" w="1218111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9"/>
          <p:cNvSpPr/>
          <p:nvPr/>
        </p:nvSpPr>
        <p:spPr>
          <a:xfrm>
            <a:off x="0" y="1108364"/>
            <a:ext cx="12194349" cy="5745665"/>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9"/>
          <p:cNvSpPr/>
          <p:nvPr/>
        </p:nvSpPr>
        <p:spPr>
          <a:xfrm>
            <a:off x="0" y="3733421"/>
            <a:ext cx="12194349" cy="82006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9"/>
          <p:cNvSpPr/>
          <p:nvPr/>
        </p:nvSpPr>
        <p:spPr>
          <a:xfrm>
            <a:off x="-266" y="2174375"/>
            <a:ext cx="12194533" cy="1011709"/>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9"/>
          <p:cNvSpPr/>
          <p:nvPr/>
        </p:nvSpPr>
        <p:spPr>
          <a:xfrm>
            <a:off x="0" y="886691"/>
            <a:ext cx="12194349" cy="277431"/>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9"/>
          <p:cNvSpPr/>
          <p:nvPr/>
        </p:nvSpPr>
        <p:spPr>
          <a:xfrm flipH="1">
            <a:off x="-2533" y="5363852"/>
            <a:ext cx="12194533" cy="1074057"/>
          </a:xfrm>
          <a:custGeom>
            <a:rect b="b" l="l" r="r" t="t"/>
            <a:pathLst>
              <a:path extrusionOk="0" h="850738" w="6860497">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9"/>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100"/>
              <a:buNone/>
              <a:defRPr b="1" sz="2100">
                <a:solidFill>
                  <a:schemeClr val="dk1"/>
                </a:solidFill>
              </a:defRPr>
            </a:lvl1pPr>
            <a:lvl2pPr lvl="1" rtl="0">
              <a:spcBef>
                <a:spcPts val="2100"/>
              </a:spcBef>
              <a:spcAft>
                <a:spcPts val="0"/>
              </a:spcAft>
              <a:buClr>
                <a:schemeClr val="dk1"/>
              </a:buClr>
              <a:buSzPts val="2100"/>
              <a:buNone/>
              <a:defRPr b="1" sz="2100">
                <a:solidFill>
                  <a:schemeClr val="dk1"/>
                </a:solidFill>
              </a:defRPr>
            </a:lvl2pPr>
            <a:lvl3pPr lvl="2" rtl="0">
              <a:spcBef>
                <a:spcPts val="2100"/>
              </a:spcBef>
              <a:spcAft>
                <a:spcPts val="0"/>
              </a:spcAft>
              <a:buClr>
                <a:schemeClr val="dk1"/>
              </a:buClr>
              <a:buSzPts val="2100"/>
              <a:buNone/>
              <a:defRPr b="1" sz="2100">
                <a:solidFill>
                  <a:schemeClr val="dk1"/>
                </a:solidFill>
              </a:defRPr>
            </a:lvl3pPr>
            <a:lvl4pPr lvl="3" rtl="0">
              <a:spcBef>
                <a:spcPts val="2100"/>
              </a:spcBef>
              <a:spcAft>
                <a:spcPts val="0"/>
              </a:spcAft>
              <a:buClr>
                <a:schemeClr val="dk1"/>
              </a:buClr>
              <a:buSzPts val="2100"/>
              <a:buNone/>
              <a:defRPr b="1" sz="2100">
                <a:solidFill>
                  <a:schemeClr val="dk1"/>
                </a:solidFill>
              </a:defRPr>
            </a:lvl4pPr>
            <a:lvl5pPr lvl="4" rtl="0">
              <a:spcBef>
                <a:spcPts val="2100"/>
              </a:spcBef>
              <a:spcAft>
                <a:spcPts val="0"/>
              </a:spcAft>
              <a:buClr>
                <a:schemeClr val="dk1"/>
              </a:buClr>
              <a:buSzPts val="2100"/>
              <a:buNone/>
              <a:defRPr b="1" sz="2100">
                <a:solidFill>
                  <a:schemeClr val="dk1"/>
                </a:solidFill>
              </a:defRPr>
            </a:lvl5pPr>
            <a:lvl6pPr lvl="5" rtl="0">
              <a:spcBef>
                <a:spcPts val="2100"/>
              </a:spcBef>
              <a:spcAft>
                <a:spcPts val="0"/>
              </a:spcAft>
              <a:buClr>
                <a:schemeClr val="dk1"/>
              </a:buClr>
              <a:buSzPts val="2100"/>
              <a:buNone/>
              <a:defRPr b="1" sz="2100">
                <a:solidFill>
                  <a:schemeClr val="dk1"/>
                </a:solidFill>
              </a:defRPr>
            </a:lvl6pPr>
            <a:lvl7pPr lvl="6" rtl="0">
              <a:spcBef>
                <a:spcPts val="2100"/>
              </a:spcBef>
              <a:spcAft>
                <a:spcPts val="0"/>
              </a:spcAft>
              <a:buClr>
                <a:schemeClr val="dk1"/>
              </a:buClr>
              <a:buSzPts val="2100"/>
              <a:buNone/>
              <a:defRPr b="1" sz="2100">
                <a:solidFill>
                  <a:schemeClr val="dk1"/>
                </a:solidFill>
              </a:defRPr>
            </a:lvl7pPr>
            <a:lvl8pPr lvl="7" rtl="0">
              <a:spcBef>
                <a:spcPts val="2100"/>
              </a:spcBef>
              <a:spcAft>
                <a:spcPts val="0"/>
              </a:spcAft>
              <a:buClr>
                <a:schemeClr val="dk1"/>
              </a:buClr>
              <a:buSzPts val="2100"/>
              <a:buNone/>
              <a:defRPr b="1" sz="2100">
                <a:solidFill>
                  <a:schemeClr val="dk1"/>
                </a:solidFill>
              </a:defRPr>
            </a:lvl8pPr>
            <a:lvl9pPr lvl="8" rtl="0">
              <a:spcBef>
                <a:spcPts val="2100"/>
              </a:spcBef>
              <a:spcAft>
                <a:spcPts val="2100"/>
              </a:spcAft>
              <a:buClr>
                <a:schemeClr val="dk1"/>
              </a:buClr>
              <a:buSzPts val="2100"/>
              <a:buNone/>
              <a:defRPr b="1" sz="2100">
                <a:solidFill>
                  <a:schemeClr val="dk1"/>
                </a:solidFill>
              </a:defRPr>
            </a:lvl9pPr>
          </a:lstStyle>
          <a:p/>
        </p:txBody>
      </p:sp>
      <p:sp>
        <p:nvSpPr>
          <p:cNvPr id="311" name="Google Shape;311;p9"/>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100"/>
              <a:buNone/>
              <a:defRPr b="1" sz="2100">
                <a:solidFill>
                  <a:schemeClr val="dk1"/>
                </a:solidFill>
              </a:defRPr>
            </a:lvl1pPr>
            <a:lvl2pPr lvl="1" rtl="0">
              <a:spcBef>
                <a:spcPts val="2100"/>
              </a:spcBef>
              <a:spcAft>
                <a:spcPts val="0"/>
              </a:spcAft>
              <a:buClr>
                <a:schemeClr val="dk1"/>
              </a:buClr>
              <a:buSzPts val="2100"/>
              <a:buNone/>
              <a:defRPr b="1" sz="2100">
                <a:solidFill>
                  <a:schemeClr val="dk1"/>
                </a:solidFill>
              </a:defRPr>
            </a:lvl2pPr>
            <a:lvl3pPr lvl="2" rtl="0">
              <a:spcBef>
                <a:spcPts val="2100"/>
              </a:spcBef>
              <a:spcAft>
                <a:spcPts val="0"/>
              </a:spcAft>
              <a:buClr>
                <a:schemeClr val="dk1"/>
              </a:buClr>
              <a:buSzPts val="2100"/>
              <a:buNone/>
              <a:defRPr b="1" sz="2100">
                <a:solidFill>
                  <a:schemeClr val="dk1"/>
                </a:solidFill>
              </a:defRPr>
            </a:lvl3pPr>
            <a:lvl4pPr lvl="3" rtl="0">
              <a:spcBef>
                <a:spcPts val="2100"/>
              </a:spcBef>
              <a:spcAft>
                <a:spcPts val="0"/>
              </a:spcAft>
              <a:buClr>
                <a:schemeClr val="dk1"/>
              </a:buClr>
              <a:buSzPts val="2100"/>
              <a:buNone/>
              <a:defRPr b="1" sz="2100">
                <a:solidFill>
                  <a:schemeClr val="dk1"/>
                </a:solidFill>
              </a:defRPr>
            </a:lvl4pPr>
            <a:lvl5pPr lvl="4" rtl="0">
              <a:spcBef>
                <a:spcPts val="2100"/>
              </a:spcBef>
              <a:spcAft>
                <a:spcPts val="0"/>
              </a:spcAft>
              <a:buClr>
                <a:schemeClr val="dk1"/>
              </a:buClr>
              <a:buSzPts val="2100"/>
              <a:buNone/>
              <a:defRPr b="1" sz="2100">
                <a:solidFill>
                  <a:schemeClr val="dk1"/>
                </a:solidFill>
              </a:defRPr>
            </a:lvl5pPr>
            <a:lvl6pPr lvl="5" rtl="0">
              <a:spcBef>
                <a:spcPts val="2100"/>
              </a:spcBef>
              <a:spcAft>
                <a:spcPts val="0"/>
              </a:spcAft>
              <a:buClr>
                <a:schemeClr val="dk1"/>
              </a:buClr>
              <a:buSzPts val="2100"/>
              <a:buNone/>
              <a:defRPr b="1" sz="2100">
                <a:solidFill>
                  <a:schemeClr val="dk1"/>
                </a:solidFill>
              </a:defRPr>
            </a:lvl6pPr>
            <a:lvl7pPr lvl="6" rtl="0">
              <a:spcBef>
                <a:spcPts val="2100"/>
              </a:spcBef>
              <a:spcAft>
                <a:spcPts val="0"/>
              </a:spcAft>
              <a:buClr>
                <a:schemeClr val="dk1"/>
              </a:buClr>
              <a:buSzPts val="2100"/>
              <a:buNone/>
              <a:defRPr b="1" sz="2100">
                <a:solidFill>
                  <a:schemeClr val="dk1"/>
                </a:solidFill>
              </a:defRPr>
            </a:lvl7pPr>
            <a:lvl8pPr lvl="7" rtl="0">
              <a:spcBef>
                <a:spcPts val="2100"/>
              </a:spcBef>
              <a:spcAft>
                <a:spcPts val="0"/>
              </a:spcAft>
              <a:buClr>
                <a:schemeClr val="dk1"/>
              </a:buClr>
              <a:buSzPts val="2100"/>
              <a:buNone/>
              <a:defRPr b="1" sz="2100">
                <a:solidFill>
                  <a:schemeClr val="dk1"/>
                </a:solidFill>
              </a:defRPr>
            </a:lvl8pPr>
            <a:lvl9pPr lvl="8" rtl="0">
              <a:spcBef>
                <a:spcPts val="2100"/>
              </a:spcBef>
              <a:spcAft>
                <a:spcPts val="2100"/>
              </a:spcAft>
              <a:buClr>
                <a:schemeClr val="dk1"/>
              </a:buClr>
              <a:buSzPts val="2100"/>
              <a:buNone/>
              <a:defRPr b="1" sz="2100">
                <a:solidFill>
                  <a:schemeClr val="dk1"/>
                </a:solidFill>
              </a:defRPr>
            </a:lvl9pPr>
          </a:lstStyle>
          <a:p/>
        </p:txBody>
      </p:sp>
      <p:sp>
        <p:nvSpPr>
          <p:cNvPr id="312" name="Google Shape;312;p9"/>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3" name="Google Shape;313;p9"/>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314" name="Google Shape;314;p9"/>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chemeClr val="dk1"/>
              </a:buClr>
              <a:buSzPts val="1900"/>
              <a:buChar char="●"/>
              <a:defRPr>
                <a:solidFill>
                  <a:schemeClr val="dk1"/>
                </a:solidFill>
              </a:defRPr>
            </a:lvl1pPr>
            <a:lvl2pPr indent="-349250" lvl="1" marL="914400">
              <a:spcBef>
                <a:spcPts val="2100"/>
              </a:spcBef>
              <a:spcAft>
                <a:spcPts val="0"/>
              </a:spcAft>
              <a:buClr>
                <a:schemeClr val="dk1"/>
              </a:buClr>
              <a:buSzPts val="1900"/>
              <a:buChar char="○"/>
              <a:defRPr>
                <a:solidFill>
                  <a:schemeClr val="dk1"/>
                </a:solidFill>
              </a:defRPr>
            </a:lvl2pPr>
            <a:lvl3pPr indent="-349250" lvl="2" marL="1371600">
              <a:spcBef>
                <a:spcPts val="2100"/>
              </a:spcBef>
              <a:spcAft>
                <a:spcPts val="0"/>
              </a:spcAft>
              <a:buClr>
                <a:schemeClr val="dk1"/>
              </a:buClr>
              <a:buSzPts val="1900"/>
              <a:buChar char="■"/>
              <a:defRPr>
                <a:solidFill>
                  <a:schemeClr val="dk1"/>
                </a:solidFill>
              </a:defRPr>
            </a:lvl3pPr>
            <a:lvl4pPr indent="-349250" lvl="3" marL="1828800">
              <a:spcBef>
                <a:spcPts val="2100"/>
              </a:spcBef>
              <a:spcAft>
                <a:spcPts val="0"/>
              </a:spcAft>
              <a:buClr>
                <a:schemeClr val="dk1"/>
              </a:buClr>
              <a:buSzPts val="1900"/>
              <a:buChar char="●"/>
              <a:defRPr>
                <a:solidFill>
                  <a:schemeClr val="dk1"/>
                </a:solidFill>
              </a:defRPr>
            </a:lvl4pPr>
            <a:lvl5pPr indent="-349250" lvl="4" marL="2286000">
              <a:spcBef>
                <a:spcPts val="2100"/>
              </a:spcBef>
              <a:spcAft>
                <a:spcPts val="0"/>
              </a:spcAft>
              <a:buClr>
                <a:schemeClr val="dk1"/>
              </a:buClr>
              <a:buSzPts val="1900"/>
              <a:buChar char="○"/>
              <a:defRPr>
                <a:solidFill>
                  <a:schemeClr val="dk1"/>
                </a:solidFill>
              </a:defRPr>
            </a:lvl5pPr>
            <a:lvl6pPr indent="-349250" lvl="5" marL="2743200">
              <a:spcBef>
                <a:spcPts val="2100"/>
              </a:spcBef>
              <a:spcAft>
                <a:spcPts val="0"/>
              </a:spcAft>
              <a:buClr>
                <a:schemeClr val="dk1"/>
              </a:buClr>
              <a:buSzPts val="1900"/>
              <a:buChar char="■"/>
              <a:defRPr>
                <a:solidFill>
                  <a:schemeClr val="dk1"/>
                </a:solidFill>
              </a:defRPr>
            </a:lvl6pPr>
            <a:lvl7pPr indent="-349250" lvl="6" marL="3200400">
              <a:spcBef>
                <a:spcPts val="2100"/>
              </a:spcBef>
              <a:spcAft>
                <a:spcPts val="0"/>
              </a:spcAft>
              <a:buClr>
                <a:schemeClr val="dk1"/>
              </a:buClr>
              <a:buSzPts val="1900"/>
              <a:buChar char="●"/>
              <a:defRPr>
                <a:solidFill>
                  <a:schemeClr val="dk1"/>
                </a:solidFill>
              </a:defRPr>
            </a:lvl7pPr>
            <a:lvl8pPr indent="-349250" lvl="7" marL="3657600">
              <a:spcBef>
                <a:spcPts val="2100"/>
              </a:spcBef>
              <a:spcAft>
                <a:spcPts val="0"/>
              </a:spcAft>
              <a:buClr>
                <a:schemeClr val="dk1"/>
              </a:buClr>
              <a:buSzPts val="1900"/>
              <a:buChar char="○"/>
              <a:defRPr>
                <a:solidFill>
                  <a:schemeClr val="dk1"/>
                </a:solidFill>
              </a:defRPr>
            </a:lvl8pPr>
            <a:lvl9pPr indent="-349250" lvl="8" marL="4114800">
              <a:spcBef>
                <a:spcPts val="2100"/>
              </a:spcBef>
              <a:spcAft>
                <a:spcPts val="2100"/>
              </a:spcAft>
              <a:buClr>
                <a:schemeClr val="dk1"/>
              </a:buClr>
              <a:buSzPts val="1900"/>
              <a:buChar char="■"/>
              <a:defRPr>
                <a:solidFill>
                  <a:schemeClr val="dk1"/>
                </a:solidFill>
              </a:defRPr>
            </a:lvl9pPr>
          </a:lstStyle>
          <a:p/>
        </p:txBody>
      </p:sp>
      <p:sp>
        <p:nvSpPr>
          <p:cNvPr id="315" name="Google Shape;315;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bg>
      <p:bgPr>
        <a:solidFill>
          <a:schemeClr val="lt2"/>
        </a:solidFill>
      </p:bgPr>
    </p:bg>
    <p:spTree>
      <p:nvGrpSpPr>
        <p:cNvPr id="316" name="Shape 316"/>
        <p:cNvGrpSpPr/>
        <p:nvPr/>
      </p:nvGrpSpPr>
      <p:grpSpPr>
        <a:xfrm>
          <a:off x="0" y="0"/>
          <a:ext cx="0" cy="0"/>
          <a:chOff x="0" y="0"/>
          <a:chExt cx="0" cy="0"/>
        </a:xfrm>
      </p:grpSpPr>
      <p:sp>
        <p:nvSpPr>
          <p:cNvPr id="317" name="Google Shape;317;p10"/>
          <p:cNvSpPr/>
          <p:nvPr/>
        </p:nvSpPr>
        <p:spPr>
          <a:xfrm flipH="1">
            <a:off x="183" y="3765150"/>
            <a:ext cx="2574109" cy="506599"/>
          </a:xfrm>
          <a:custGeom>
            <a:rect b="b" l="l" r="r" t="t"/>
            <a:pathLst>
              <a:path extrusionOk="0" h="506599" w="2574109">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10"/>
          <p:cNvSpPr/>
          <p:nvPr/>
        </p:nvSpPr>
        <p:spPr>
          <a:xfrm flipH="1">
            <a:off x="2574292" y="4271749"/>
            <a:ext cx="582665" cy="81665"/>
          </a:xfrm>
          <a:custGeom>
            <a:rect b="b" l="l" r="r" t="t"/>
            <a:pathLst>
              <a:path extrusionOk="0" h="81665" w="582665">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10"/>
          <p:cNvSpPr/>
          <p:nvPr/>
        </p:nvSpPr>
        <p:spPr>
          <a:xfrm flipH="1">
            <a:off x="266" y="1955305"/>
            <a:ext cx="12192000" cy="2450425"/>
          </a:xfrm>
          <a:custGeom>
            <a:rect b="b" l="l" r="r" t="t"/>
            <a:pathLst>
              <a:path extrusionOk="0" h="2450425" w="12192000">
                <a:moveTo>
                  <a:pt x="10320120" y="0"/>
                </a:moveTo>
                <a:cubicBezTo>
                  <a:pt x="10624729" y="0"/>
                  <a:pt x="10874951" y="232315"/>
                  <a:pt x="10903526" y="529400"/>
                </a:cubicBezTo>
                <a:cubicBezTo>
                  <a:pt x="10971534" y="483299"/>
                  <a:pt x="11053735" y="456343"/>
                  <a:pt x="11142127" y="456343"/>
                </a:cubicBezTo>
                <a:cubicBezTo>
                  <a:pt x="11351772" y="456343"/>
                  <a:pt x="11526080" y="607695"/>
                  <a:pt x="11561703" y="807149"/>
                </a:cubicBezTo>
                <a:cubicBezTo>
                  <a:pt x="11577229" y="806005"/>
                  <a:pt x="11592850" y="805339"/>
                  <a:pt x="11608662" y="805339"/>
                </a:cubicBezTo>
                <a:cubicBezTo>
                  <a:pt x="11846025" y="805339"/>
                  <a:pt x="12050907" y="944309"/>
                  <a:pt x="12146443" y="1145381"/>
                </a:cubicBezTo>
                <a:lnTo>
                  <a:pt x="12192000" y="1130542"/>
                </a:lnTo>
                <a:lnTo>
                  <a:pt x="12192000" y="1921112"/>
                </a:lnTo>
                <a:lnTo>
                  <a:pt x="12156587" y="1910358"/>
                </a:lnTo>
                <a:cubicBezTo>
                  <a:pt x="12107628" y="1890117"/>
                  <a:pt x="12063385" y="1860804"/>
                  <a:pt x="12025952" y="1824514"/>
                </a:cubicBezTo>
                <a:cubicBezTo>
                  <a:pt x="11918510" y="1930241"/>
                  <a:pt x="11771158" y="1995487"/>
                  <a:pt x="11608566" y="1995487"/>
                </a:cubicBezTo>
                <a:cubicBezTo>
                  <a:pt x="11438545" y="1995487"/>
                  <a:pt x="11285097" y="1924241"/>
                  <a:pt x="11176703" y="1809845"/>
                </a:cubicBezTo>
                <a:cubicBezTo>
                  <a:pt x="11066975" y="2031206"/>
                  <a:pt x="10838756" y="2183416"/>
                  <a:pt x="10575009" y="2183416"/>
                </a:cubicBezTo>
                <a:cubicBezTo>
                  <a:pt x="10332121" y="2183416"/>
                  <a:pt x="10119428" y="2054352"/>
                  <a:pt x="10001604" y="1861090"/>
                </a:cubicBezTo>
                <a:cubicBezTo>
                  <a:pt x="9970647" y="1867091"/>
                  <a:pt x="9938644" y="1870234"/>
                  <a:pt x="9905877" y="1870234"/>
                </a:cubicBezTo>
                <a:cubicBezTo>
                  <a:pt x="9901782" y="1870234"/>
                  <a:pt x="9897686" y="1870139"/>
                  <a:pt x="9893590" y="1870043"/>
                </a:cubicBezTo>
                <a:cubicBezTo>
                  <a:pt x="9880731" y="2054471"/>
                  <a:pt x="9779878" y="2214640"/>
                  <a:pt x="9632725" y="2308831"/>
                </a:cubicBezTo>
                <a:lnTo>
                  <a:pt x="9617974" y="2316444"/>
                </a:lnTo>
                <a:lnTo>
                  <a:pt x="9035309" y="2316444"/>
                </a:lnTo>
                <a:lnTo>
                  <a:pt x="9023338" y="2310328"/>
                </a:lnTo>
                <a:cubicBezTo>
                  <a:pt x="8877003" y="2217672"/>
                  <a:pt x="8775927" y="2059996"/>
                  <a:pt x="8760687" y="1877949"/>
                </a:cubicBezTo>
                <a:cubicBezTo>
                  <a:pt x="8749638" y="1878711"/>
                  <a:pt x="8738589" y="1879092"/>
                  <a:pt x="8727349" y="1879092"/>
                </a:cubicBezTo>
                <a:cubicBezTo>
                  <a:pt x="8684106" y="1879092"/>
                  <a:pt x="8642196" y="1873377"/>
                  <a:pt x="8602381" y="1862614"/>
                </a:cubicBezTo>
                <a:cubicBezTo>
                  <a:pt x="8540945" y="2058829"/>
                  <a:pt x="8357684" y="2201228"/>
                  <a:pt x="8141180" y="2201228"/>
                </a:cubicBezTo>
                <a:cubicBezTo>
                  <a:pt x="7922010" y="2201228"/>
                  <a:pt x="7736940" y="2055304"/>
                  <a:pt x="7677789" y="1855279"/>
                </a:cubicBezTo>
                <a:cubicBezTo>
                  <a:pt x="7611210" y="1893189"/>
                  <a:pt x="7534247" y="1914906"/>
                  <a:pt x="7452142" y="1914906"/>
                </a:cubicBezTo>
                <a:cubicBezTo>
                  <a:pt x="7312600" y="1914906"/>
                  <a:pt x="7187728" y="1852232"/>
                  <a:pt x="7104003" y="1753552"/>
                </a:cubicBezTo>
                <a:cubicBezTo>
                  <a:pt x="7084382" y="1797082"/>
                  <a:pt x="7058664" y="1837373"/>
                  <a:pt x="7027994" y="1873282"/>
                </a:cubicBezTo>
                <a:cubicBezTo>
                  <a:pt x="7002466" y="2058543"/>
                  <a:pt x="6843590" y="2201228"/>
                  <a:pt x="6651280" y="2201228"/>
                </a:cubicBezTo>
                <a:cubicBezTo>
                  <a:pt x="6574794" y="2201228"/>
                  <a:pt x="6503642" y="2178653"/>
                  <a:pt x="6444016" y="2139791"/>
                </a:cubicBezTo>
                <a:lnTo>
                  <a:pt x="6444016" y="1492536"/>
                </a:lnTo>
                <a:lnTo>
                  <a:pt x="6393977" y="1497580"/>
                </a:lnTo>
                <a:cubicBezTo>
                  <a:pt x="6364298" y="1497580"/>
                  <a:pt x="6335323" y="1494573"/>
                  <a:pt x="6307336" y="1488846"/>
                </a:cubicBezTo>
                <a:lnTo>
                  <a:pt x="6281452" y="1480811"/>
                </a:lnTo>
                <a:lnTo>
                  <a:pt x="6281452" y="2192107"/>
                </a:lnTo>
                <a:cubicBezTo>
                  <a:pt x="6221826" y="2230969"/>
                  <a:pt x="6150674" y="2253544"/>
                  <a:pt x="6074188" y="2253544"/>
                </a:cubicBezTo>
                <a:cubicBezTo>
                  <a:pt x="5881879" y="2253544"/>
                  <a:pt x="5723002" y="2110859"/>
                  <a:pt x="5697474" y="1925598"/>
                </a:cubicBezTo>
                <a:cubicBezTo>
                  <a:pt x="5666804" y="1889689"/>
                  <a:pt x="5641087" y="1849398"/>
                  <a:pt x="5621465" y="1805868"/>
                </a:cubicBezTo>
                <a:cubicBezTo>
                  <a:pt x="5537740" y="1904548"/>
                  <a:pt x="5412868" y="1967222"/>
                  <a:pt x="5273327" y="1967222"/>
                </a:cubicBezTo>
                <a:cubicBezTo>
                  <a:pt x="5191221" y="1967222"/>
                  <a:pt x="5114259" y="1945505"/>
                  <a:pt x="5047679" y="1907595"/>
                </a:cubicBezTo>
                <a:cubicBezTo>
                  <a:pt x="4988528" y="2107620"/>
                  <a:pt x="4803458" y="2253544"/>
                  <a:pt x="4584288" y="2253544"/>
                </a:cubicBezTo>
                <a:cubicBezTo>
                  <a:pt x="4367784" y="2253544"/>
                  <a:pt x="4184523" y="2111145"/>
                  <a:pt x="4123087" y="1914930"/>
                </a:cubicBezTo>
                <a:cubicBezTo>
                  <a:pt x="4083272" y="1925693"/>
                  <a:pt x="4041362" y="1931408"/>
                  <a:pt x="3998119" y="1931408"/>
                </a:cubicBezTo>
                <a:cubicBezTo>
                  <a:pt x="3986879" y="1931408"/>
                  <a:pt x="3975830" y="1931027"/>
                  <a:pt x="3964781" y="1930265"/>
                </a:cubicBezTo>
                <a:cubicBezTo>
                  <a:pt x="3940397" y="2221540"/>
                  <a:pt x="3696272" y="2450425"/>
                  <a:pt x="3398615" y="2450425"/>
                </a:cubicBezTo>
                <a:cubicBezTo>
                  <a:pt x="3098292" y="2450425"/>
                  <a:pt x="2852452" y="2217444"/>
                  <a:pt x="2831878" y="1922359"/>
                </a:cubicBezTo>
                <a:cubicBezTo>
                  <a:pt x="2827782" y="1922455"/>
                  <a:pt x="2823686" y="1922550"/>
                  <a:pt x="2819591" y="1922550"/>
                </a:cubicBezTo>
                <a:cubicBezTo>
                  <a:pt x="2786824" y="1922550"/>
                  <a:pt x="2754821" y="1919407"/>
                  <a:pt x="2723864" y="1913406"/>
                </a:cubicBezTo>
                <a:cubicBezTo>
                  <a:pt x="2606040" y="2106668"/>
                  <a:pt x="2393347" y="2235732"/>
                  <a:pt x="2150459" y="2235732"/>
                </a:cubicBezTo>
                <a:cubicBezTo>
                  <a:pt x="1886712" y="2235732"/>
                  <a:pt x="1658493" y="2083522"/>
                  <a:pt x="1548765" y="1862161"/>
                </a:cubicBezTo>
                <a:cubicBezTo>
                  <a:pt x="1440371" y="1976557"/>
                  <a:pt x="1286923" y="2047803"/>
                  <a:pt x="1116902" y="2047803"/>
                </a:cubicBezTo>
                <a:cubicBezTo>
                  <a:pt x="954310" y="2047803"/>
                  <a:pt x="806958" y="1982557"/>
                  <a:pt x="699516" y="1876830"/>
                </a:cubicBezTo>
                <a:cubicBezTo>
                  <a:pt x="624650" y="1949410"/>
                  <a:pt x="522542" y="1994083"/>
                  <a:pt x="409956" y="1994083"/>
                </a:cubicBezTo>
                <a:cubicBezTo>
                  <a:pt x="225076" y="1994083"/>
                  <a:pt x="68390" y="1873496"/>
                  <a:pt x="14192" y="1706618"/>
                </a:cubicBezTo>
                <a:cubicBezTo>
                  <a:pt x="9620" y="1710809"/>
                  <a:pt x="4953" y="1714809"/>
                  <a:pt x="0" y="1718619"/>
                </a:cubicBezTo>
                <a:lnTo>
                  <a:pt x="0" y="721352"/>
                </a:lnTo>
                <a:cubicBezTo>
                  <a:pt x="205073" y="758023"/>
                  <a:pt x="360712" y="937284"/>
                  <a:pt x="360712" y="1152930"/>
                </a:cubicBezTo>
                <a:cubicBezTo>
                  <a:pt x="360712" y="1156930"/>
                  <a:pt x="360617" y="1160835"/>
                  <a:pt x="360521" y="1164836"/>
                </a:cubicBezTo>
                <a:cubicBezTo>
                  <a:pt x="376714" y="1162931"/>
                  <a:pt x="393192" y="1161883"/>
                  <a:pt x="409861" y="1161883"/>
                </a:cubicBezTo>
                <a:cubicBezTo>
                  <a:pt x="470059" y="1161883"/>
                  <a:pt x="527304" y="1174742"/>
                  <a:pt x="579025" y="1197697"/>
                </a:cubicBezTo>
                <a:cubicBezTo>
                  <a:pt x="674561" y="996625"/>
                  <a:pt x="879443" y="857655"/>
                  <a:pt x="1116806" y="857655"/>
                </a:cubicBezTo>
                <a:cubicBezTo>
                  <a:pt x="1132618" y="857655"/>
                  <a:pt x="1148239" y="858321"/>
                  <a:pt x="1163765" y="859465"/>
                </a:cubicBezTo>
                <a:cubicBezTo>
                  <a:pt x="1199388" y="660011"/>
                  <a:pt x="1373696" y="508659"/>
                  <a:pt x="1583341" y="508659"/>
                </a:cubicBezTo>
                <a:cubicBezTo>
                  <a:pt x="1671733" y="508659"/>
                  <a:pt x="1753934" y="535615"/>
                  <a:pt x="1821942" y="581716"/>
                </a:cubicBezTo>
                <a:cubicBezTo>
                  <a:pt x="1850517" y="284631"/>
                  <a:pt x="2100739" y="52316"/>
                  <a:pt x="2405348" y="52316"/>
                </a:cubicBezTo>
                <a:cubicBezTo>
                  <a:pt x="2729008" y="52316"/>
                  <a:pt x="2991422" y="314730"/>
                  <a:pt x="2991422" y="638484"/>
                </a:cubicBezTo>
                <a:cubicBezTo>
                  <a:pt x="2991422" y="741926"/>
                  <a:pt x="2964561" y="839081"/>
                  <a:pt x="2917508" y="923472"/>
                </a:cubicBezTo>
                <a:cubicBezTo>
                  <a:pt x="3117437" y="962906"/>
                  <a:pt x="3274886" y="1120354"/>
                  <a:pt x="3314224" y="1320284"/>
                </a:cubicBezTo>
                <a:cubicBezTo>
                  <a:pt x="3341751" y="1316188"/>
                  <a:pt x="3369850" y="1314093"/>
                  <a:pt x="3398520" y="1314093"/>
                </a:cubicBezTo>
                <a:cubicBezTo>
                  <a:pt x="3445574" y="1314093"/>
                  <a:pt x="3491294" y="1319903"/>
                  <a:pt x="3535109" y="1330666"/>
                </a:cubicBezTo>
                <a:cubicBezTo>
                  <a:pt x="3589115" y="1125402"/>
                  <a:pt x="3775901" y="974050"/>
                  <a:pt x="3998119" y="974050"/>
                </a:cubicBezTo>
                <a:cubicBezTo>
                  <a:pt x="4211003" y="974050"/>
                  <a:pt x="4391406" y="1113020"/>
                  <a:pt x="4453605" y="1305139"/>
                </a:cubicBezTo>
                <a:cubicBezTo>
                  <a:pt x="4495134" y="1293519"/>
                  <a:pt x="4538949" y="1287232"/>
                  <a:pt x="4584193" y="1287232"/>
                </a:cubicBezTo>
                <a:cubicBezTo>
                  <a:pt x="4678966" y="1287232"/>
                  <a:pt x="4767263" y="1314474"/>
                  <a:pt x="4841843" y="1361623"/>
                </a:cubicBezTo>
                <a:cubicBezTo>
                  <a:pt x="4903661" y="1182934"/>
                  <a:pt x="5073492" y="1054536"/>
                  <a:pt x="5273231" y="1054536"/>
                </a:cubicBezTo>
                <a:cubicBezTo>
                  <a:pt x="5448967" y="1054536"/>
                  <a:pt x="5601558" y="1153977"/>
                  <a:pt x="5677758" y="1299615"/>
                </a:cubicBezTo>
                <a:cubicBezTo>
                  <a:pt x="5736836" y="1221034"/>
                  <a:pt x="5818525" y="1160347"/>
                  <a:pt x="5913139" y="1127281"/>
                </a:cubicBezTo>
                <a:lnTo>
                  <a:pt x="5968744" y="1114024"/>
                </a:lnTo>
                <a:lnTo>
                  <a:pt x="5964072" y="1067675"/>
                </a:lnTo>
                <a:cubicBezTo>
                  <a:pt x="5964072" y="830245"/>
                  <a:pt x="6156547" y="637770"/>
                  <a:pt x="6393977" y="637770"/>
                </a:cubicBezTo>
                <a:cubicBezTo>
                  <a:pt x="6631407" y="637770"/>
                  <a:pt x="6823882" y="830245"/>
                  <a:pt x="6823882" y="1067675"/>
                </a:cubicBezTo>
                <a:lnTo>
                  <a:pt x="6822662" y="1079780"/>
                </a:lnTo>
                <a:lnTo>
                  <a:pt x="6902276" y="1116878"/>
                </a:lnTo>
                <a:cubicBezTo>
                  <a:pt x="6958890" y="1150477"/>
                  <a:pt x="7008325" y="1194912"/>
                  <a:pt x="7047710" y="1247299"/>
                </a:cubicBezTo>
                <a:cubicBezTo>
                  <a:pt x="7123910" y="1101661"/>
                  <a:pt x="7276501" y="1002220"/>
                  <a:pt x="7452237" y="1002220"/>
                </a:cubicBezTo>
                <a:cubicBezTo>
                  <a:pt x="7651976" y="1002220"/>
                  <a:pt x="7821807" y="1130618"/>
                  <a:pt x="7883625" y="1309307"/>
                </a:cubicBezTo>
                <a:cubicBezTo>
                  <a:pt x="7958205" y="1262158"/>
                  <a:pt x="8046502" y="1234916"/>
                  <a:pt x="8141276" y="1234916"/>
                </a:cubicBezTo>
                <a:cubicBezTo>
                  <a:pt x="8186520" y="1234916"/>
                  <a:pt x="8230335" y="1241203"/>
                  <a:pt x="8271863" y="1252823"/>
                </a:cubicBezTo>
                <a:cubicBezTo>
                  <a:pt x="8334062" y="1060704"/>
                  <a:pt x="8514465" y="921734"/>
                  <a:pt x="8727349" y="921734"/>
                </a:cubicBezTo>
                <a:cubicBezTo>
                  <a:pt x="8949567" y="921734"/>
                  <a:pt x="9136353" y="1073086"/>
                  <a:pt x="9190359" y="1278350"/>
                </a:cubicBezTo>
                <a:cubicBezTo>
                  <a:pt x="9234174" y="1267587"/>
                  <a:pt x="9279894" y="1261777"/>
                  <a:pt x="9326948" y="1261777"/>
                </a:cubicBezTo>
                <a:cubicBezTo>
                  <a:pt x="9355618" y="1261777"/>
                  <a:pt x="9383717" y="1263872"/>
                  <a:pt x="9411244" y="1267968"/>
                </a:cubicBezTo>
                <a:cubicBezTo>
                  <a:pt x="9450582" y="1068038"/>
                  <a:pt x="9608031" y="910590"/>
                  <a:pt x="9807960" y="871156"/>
                </a:cubicBezTo>
                <a:cubicBezTo>
                  <a:pt x="9760907" y="786765"/>
                  <a:pt x="9734046" y="689610"/>
                  <a:pt x="9734046" y="586168"/>
                </a:cubicBezTo>
                <a:cubicBezTo>
                  <a:pt x="9734046" y="262414"/>
                  <a:pt x="9996460" y="0"/>
                  <a:pt x="10320120" y="0"/>
                </a:cubicBezTo>
                <a:close/>
              </a:path>
            </a:pathLst>
          </a:custGeom>
          <a:solidFill>
            <a:srgbClr val="F2F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10"/>
          <p:cNvSpPr/>
          <p:nvPr/>
        </p:nvSpPr>
        <p:spPr>
          <a:xfrm flipH="1">
            <a:off x="-2083" y="3466531"/>
            <a:ext cx="12194349" cy="3387370"/>
          </a:xfrm>
          <a:custGeom>
            <a:rect b="b" l="l" r="r" t="t"/>
            <a:pathLst>
              <a:path extrusionOk="0" h="3430248" w="6860393">
                <a:moveTo>
                  <a:pt x="0" y="0"/>
                </a:moveTo>
                <a:lnTo>
                  <a:pt x="6860394" y="0"/>
                </a:lnTo>
                <a:lnTo>
                  <a:pt x="6860394" y="3430249"/>
                </a:lnTo>
                <a:lnTo>
                  <a:pt x="0" y="3430249"/>
                </a:lnTo>
                <a:close/>
              </a:path>
            </a:pathLst>
          </a:custGeom>
          <a:solidFill>
            <a:srgbClr val="3B9A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10"/>
          <p:cNvSpPr/>
          <p:nvPr/>
        </p:nvSpPr>
        <p:spPr>
          <a:xfrm flipH="1">
            <a:off x="-2083" y="4749421"/>
            <a:ext cx="12194349" cy="737910"/>
          </a:xfrm>
          <a:custGeom>
            <a:rect b="b" l="l" r="r" t="t"/>
            <a:pathLst>
              <a:path extrusionOk="0" h="576492" w="6860393">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10"/>
          <p:cNvSpPr/>
          <p:nvPr/>
        </p:nvSpPr>
        <p:spPr>
          <a:xfrm flipH="1">
            <a:off x="-2268" y="3799975"/>
            <a:ext cx="12194533" cy="578327"/>
          </a:xfrm>
          <a:custGeom>
            <a:rect b="b" l="l" r="r" t="t"/>
            <a:pathLst>
              <a:path extrusionOk="0" h="579776" w="6860497">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0"/>
          <p:cNvSpPr/>
          <p:nvPr/>
        </p:nvSpPr>
        <p:spPr>
          <a:xfrm flipH="1">
            <a:off x="-2083" y="3430248"/>
            <a:ext cx="12194349" cy="199960"/>
          </a:xfrm>
          <a:custGeom>
            <a:rect b="b" l="l" r="r" t="t"/>
            <a:pathLst>
              <a:path extrusionOk="0" h="104691" w="6860393">
                <a:moveTo>
                  <a:pt x="0" y="0"/>
                </a:moveTo>
                <a:lnTo>
                  <a:pt x="6860394" y="0"/>
                </a:lnTo>
                <a:lnTo>
                  <a:pt x="6860394" y="104691"/>
                </a:lnTo>
                <a:lnTo>
                  <a:pt x="0" y="104691"/>
                </a:lnTo>
                <a:close/>
              </a:path>
            </a:pathLst>
          </a:custGeom>
          <a:solidFill>
            <a:srgbClr val="2181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10"/>
          <p:cNvSpPr/>
          <p:nvPr/>
        </p:nvSpPr>
        <p:spPr>
          <a:xfrm flipH="1">
            <a:off x="6251" y="4104754"/>
            <a:ext cx="12186015" cy="2750673"/>
          </a:xfrm>
          <a:custGeom>
            <a:rect b="b" l="l" r="r" t="t"/>
            <a:pathLst>
              <a:path extrusionOk="0" h="2792561" w="6281451">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0"/>
          <p:cNvSpPr/>
          <p:nvPr/>
        </p:nvSpPr>
        <p:spPr>
          <a:xfrm flipH="1">
            <a:off x="6251" y="4614531"/>
            <a:ext cx="12186015" cy="2244932"/>
          </a:xfrm>
          <a:custGeom>
            <a:rect b="b" l="l" r="r" t="t"/>
            <a:pathLst>
              <a:path extrusionOk="0" h="2098067" w="6281451">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0"/>
          <p:cNvSpPr/>
          <p:nvPr/>
        </p:nvSpPr>
        <p:spPr>
          <a:xfrm flipH="1">
            <a:off x="6251" y="5281684"/>
            <a:ext cx="12186015" cy="1574789"/>
          </a:xfrm>
          <a:custGeom>
            <a:rect b="b" l="l" r="r" t="t"/>
            <a:pathLst>
              <a:path extrusionOk="0" h="1598771" w="6281451">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0"/>
          <p:cNvSpPr/>
          <p:nvPr/>
        </p:nvSpPr>
        <p:spPr>
          <a:xfrm flipH="1">
            <a:off x="6251" y="5944888"/>
            <a:ext cx="12186015" cy="912226"/>
          </a:xfrm>
          <a:custGeom>
            <a:rect b="b" l="l" r="r" t="t"/>
            <a:pathLst>
              <a:path extrusionOk="0" h="926118" w="6281451">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0"/>
          <p:cNvSpPr/>
          <p:nvPr/>
        </p:nvSpPr>
        <p:spPr>
          <a:xfrm flipH="1">
            <a:off x="9225768" y="4465676"/>
            <a:ext cx="2477400" cy="265800"/>
          </a:xfrm>
          <a:prstGeom prst="ellipse">
            <a:avLst/>
          </a:prstGeom>
          <a:solidFill>
            <a:srgbClr val="F9BC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329" name="Google Shape;329;p10"/>
          <p:cNvGrpSpPr/>
          <p:nvPr/>
        </p:nvGrpSpPr>
        <p:grpSpPr>
          <a:xfrm flipH="1">
            <a:off x="10023150" y="2947309"/>
            <a:ext cx="1738239" cy="1743417"/>
            <a:chOff x="4067175" y="-2019300"/>
            <a:chExt cx="4220050" cy="4232623"/>
          </a:xfrm>
        </p:grpSpPr>
        <p:sp>
          <p:nvSpPr>
            <p:cNvPr id="330" name="Google Shape;330;p10"/>
            <p:cNvSpPr/>
            <p:nvPr/>
          </p:nvSpPr>
          <p:spPr>
            <a:xfrm>
              <a:off x="5501258" y="-2019300"/>
              <a:ext cx="1351883" cy="989266"/>
            </a:xfrm>
            <a:custGeom>
              <a:rect b="b" l="l" r="r" t="t"/>
              <a:pathLst>
                <a:path extrusionOk="0" h="989266" w="1351883">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0"/>
            <p:cNvSpPr/>
            <p:nvPr/>
          </p:nvSpPr>
          <p:spPr>
            <a:xfrm>
              <a:off x="5602605" y="-819151"/>
              <a:ext cx="1149191" cy="2916745"/>
            </a:xfrm>
            <a:custGeom>
              <a:rect b="b" l="l" r="r" t="t"/>
              <a:pathLst>
                <a:path extrusionOk="0" h="2916745" w="1149191">
                  <a:moveTo>
                    <a:pt x="1149191" y="2916746"/>
                  </a:moveTo>
                  <a:lnTo>
                    <a:pt x="1149191" y="0"/>
                  </a:lnTo>
                  <a:lnTo>
                    <a:pt x="0" y="0"/>
                  </a:lnTo>
                  <a:lnTo>
                    <a:pt x="0" y="2916746"/>
                  </a:lnTo>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0"/>
            <p:cNvSpPr/>
            <p:nvPr/>
          </p:nvSpPr>
          <p:spPr>
            <a:xfrm>
              <a:off x="5377148" y="-1437418"/>
              <a:ext cx="1600104" cy="741807"/>
            </a:xfrm>
            <a:custGeom>
              <a:rect b="b" l="l" r="r" t="t"/>
              <a:pathLst>
                <a:path extrusionOk="0" h="741807" w="1600104">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0"/>
            <p:cNvSpPr/>
            <p:nvPr/>
          </p:nvSpPr>
          <p:spPr>
            <a:xfrm>
              <a:off x="5377148" y="-1437418"/>
              <a:ext cx="1600104" cy="741807"/>
            </a:xfrm>
            <a:custGeom>
              <a:rect b="b" l="l" r="r" t="t"/>
              <a:pathLst>
                <a:path extrusionOk="0" h="741807" w="1600104">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10"/>
            <p:cNvSpPr/>
            <p:nvPr/>
          </p:nvSpPr>
          <p:spPr>
            <a:xfrm>
              <a:off x="4067175" y="-165070"/>
              <a:ext cx="1032700" cy="478726"/>
            </a:xfrm>
            <a:custGeom>
              <a:rect b="b" l="l" r="r" t="t"/>
              <a:pathLst>
                <a:path extrusionOk="0" h="478726" w="103270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10"/>
            <p:cNvSpPr/>
            <p:nvPr/>
          </p:nvSpPr>
          <p:spPr>
            <a:xfrm>
              <a:off x="4203192" y="252982"/>
              <a:ext cx="741711" cy="1882425"/>
            </a:xfrm>
            <a:custGeom>
              <a:rect b="b" l="l" r="r" t="t"/>
              <a:pathLst>
                <a:path extrusionOk="0" h="1882425" w="741711">
                  <a:moveTo>
                    <a:pt x="741712" y="1882426"/>
                  </a:moveTo>
                  <a:lnTo>
                    <a:pt x="741712" y="0"/>
                  </a:lnTo>
                  <a:lnTo>
                    <a:pt x="0" y="0"/>
                  </a:lnTo>
                  <a:lnTo>
                    <a:pt x="0" y="1882426"/>
                  </a:lnTo>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10"/>
            <p:cNvSpPr/>
            <p:nvPr/>
          </p:nvSpPr>
          <p:spPr>
            <a:xfrm>
              <a:off x="4067175" y="-165070"/>
              <a:ext cx="1032700" cy="478726"/>
            </a:xfrm>
            <a:custGeom>
              <a:rect b="b" l="l" r="r" t="t"/>
              <a:pathLst>
                <a:path extrusionOk="0" h="478726" w="103270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10"/>
            <p:cNvSpPr/>
            <p:nvPr/>
          </p:nvSpPr>
          <p:spPr>
            <a:xfrm>
              <a:off x="7254525" y="-165070"/>
              <a:ext cx="1032700" cy="478726"/>
            </a:xfrm>
            <a:custGeom>
              <a:rect b="b" l="l" r="r" t="t"/>
              <a:pathLst>
                <a:path extrusionOk="0" h="478726" w="103270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0"/>
            <p:cNvSpPr/>
            <p:nvPr/>
          </p:nvSpPr>
          <p:spPr>
            <a:xfrm>
              <a:off x="7399972" y="291082"/>
              <a:ext cx="741711" cy="1882425"/>
            </a:xfrm>
            <a:custGeom>
              <a:rect b="b" l="l" r="r" t="t"/>
              <a:pathLst>
                <a:path extrusionOk="0" h="1882425" w="741711">
                  <a:moveTo>
                    <a:pt x="741712" y="1882426"/>
                  </a:moveTo>
                  <a:lnTo>
                    <a:pt x="741712" y="0"/>
                  </a:lnTo>
                  <a:lnTo>
                    <a:pt x="0" y="0"/>
                  </a:lnTo>
                  <a:lnTo>
                    <a:pt x="0" y="1882426"/>
                  </a:lnTo>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0"/>
            <p:cNvSpPr/>
            <p:nvPr/>
          </p:nvSpPr>
          <p:spPr>
            <a:xfrm>
              <a:off x="7254525" y="-165070"/>
              <a:ext cx="1032700" cy="478726"/>
            </a:xfrm>
            <a:custGeom>
              <a:rect b="b" l="l" r="r" t="t"/>
              <a:pathLst>
                <a:path extrusionOk="0" h="478726" w="103270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0"/>
            <p:cNvSpPr/>
            <p:nvPr/>
          </p:nvSpPr>
          <p:spPr>
            <a:xfrm>
              <a:off x="4935377" y="520921"/>
              <a:ext cx="2512795" cy="1692402"/>
            </a:xfrm>
            <a:custGeom>
              <a:rect b="b" l="l" r="r" t="t"/>
              <a:pathLst>
                <a:path extrusionOk="0" h="1692402" w="2445543">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0"/>
            <p:cNvSpPr/>
            <p:nvPr/>
          </p:nvSpPr>
          <p:spPr>
            <a:xfrm>
              <a:off x="5742602" y="982979"/>
              <a:ext cx="897070" cy="1230344"/>
            </a:xfrm>
            <a:custGeom>
              <a:rect b="b" l="l" r="r" t="t"/>
              <a:pathLst>
                <a:path extrusionOk="0" h="1230344" w="873061">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0"/>
            <p:cNvSpPr/>
            <p:nvPr/>
          </p:nvSpPr>
          <p:spPr>
            <a:xfrm>
              <a:off x="5872770" y="1161477"/>
              <a:ext cx="636738" cy="873251"/>
            </a:xfrm>
            <a:custGeom>
              <a:rect b="b" l="l" r="r" t="t"/>
              <a:pathLst>
                <a:path extrusionOk="0" h="873251" w="619696">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3" name="Google Shape;343;p10"/>
          <p:cNvGrpSpPr/>
          <p:nvPr/>
        </p:nvGrpSpPr>
        <p:grpSpPr>
          <a:xfrm flipH="1">
            <a:off x="9662121" y="4002367"/>
            <a:ext cx="647105" cy="773048"/>
            <a:chOff x="12650622" y="-224128"/>
            <a:chExt cx="1467358" cy="1752944"/>
          </a:xfrm>
        </p:grpSpPr>
        <p:sp>
          <p:nvSpPr>
            <p:cNvPr id="344" name="Google Shape;344;p10"/>
            <p:cNvSpPr/>
            <p:nvPr/>
          </p:nvSpPr>
          <p:spPr>
            <a:xfrm>
              <a:off x="13571194" y="819966"/>
              <a:ext cx="332853" cy="431863"/>
            </a:xfrm>
            <a:custGeom>
              <a:rect b="b" l="l" r="r" t="t"/>
              <a:pathLst>
                <a:path extrusionOk="0" h="431863" w="323945">
                  <a:moveTo>
                    <a:pt x="0" y="431863"/>
                  </a:moveTo>
                  <a:lnTo>
                    <a:pt x="323945" y="0"/>
                  </a:lnTo>
                  <a:cubicBezTo>
                    <a:pt x="320135" y="102870"/>
                    <a:pt x="283940" y="194215"/>
                    <a:pt x="235172" y="278606"/>
                  </a:cubicBez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0"/>
            <p:cNvSpPr/>
            <p:nvPr/>
          </p:nvSpPr>
          <p:spPr>
            <a:xfrm>
              <a:off x="13532073" y="-140916"/>
              <a:ext cx="585906" cy="902398"/>
            </a:xfrm>
            <a:custGeom>
              <a:rect b="b" l="l" r="r" t="t"/>
              <a:pathLst>
                <a:path extrusionOk="0" h="902398" w="570225">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10"/>
            <p:cNvSpPr/>
            <p:nvPr/>
          </p:nvSpPr>
          <p:spPr>
            <a:xfrm>
              <a:off x="12650622" y="496021"/>
              <a:ext cx="1254098" cy="1032795"/>
            </a:xfrm>
            <a:custGeom>
              <a:rect b="b" l="l" r="r" t="t"/>
              <a:pathLst>
                <a:path extrusionOk="0" h="1032795" w="1220533">
                  <a:moveTo>
                    <a:pt x="0" y="887254"/>
                  </a:moveTo>
                  <a:lnTo>
                    <a:pt x="525780" y="0"/>
                  </a:lnTo>
                  <a:lnTo>
                    <a:pt x="1220533" y="323945"/>
                  </a:lnTo>
                  <a:lnTo>
                    <a:pt x="816864" y="1032795"/>
                  </a:lnTo>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10"/>
            <p:cNvSpPr/>
            <p:nvPr/>
          </p:nvSpPr>
          <p:spPr>
            <a:xfrm>
              <a:off x="12786560" y="647373"/>
              <a:ext cx="948550" cy="804291"/>
            </a:xfrm>
            <a:custGeom>
              <a:rect b="b" l="l" r="r" t="t"/>
              <a:pathLst>
                <a:path extrusionOk="0" h="804291" w="923163">
                  <a:moveTo>
                    <a:pt x="0" y="747331"/>
                  </a:moveTo>
                  <a:lnTo>
                    <a:pt x="440150" y="0"/>
                  </a:lnTo>
                  <a:lnTo>
                    <a:pt x="923163" y="225171"/>
                  </a:lnTo>
                  <a:lnTo>
                    <a:pt x="592074" y="804291"/>
                  </a:lnTo>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0"/>
            <p:cNvSpPr/>
            <p:nvPr/>
          </p:nvSpPr>
          <p:spPr>
            <a:xfrm>
              <a:off x="13238484" y="647373"/>
              <a:ext cx="496295" cy="297262"/>
            </a:xfrm>
            <a:custGeom>
              <a:rect b="b" l="l" r="r" t="t"/>
              <a:pathLst>
                <a:path extrusionOk="0" h="297262" w="483012">
                  <a:moveTo>
                    <a:pt x="0" y="0"/>
                  </a:moveTo>
                  <a:cubicBezTo>
                    <a:pt x="137541" y="277463"/>
                    <a:pt x="295370" y="379571"/>
                    <a:pt x="483013" y="225171"/>
                  </a:cubicBezTo>
                  <a:lnTo>
                    <a:pt x="0" y="0"/>
                  </a:ln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0"/>
            <p:cNvSpPr/>
            <p:nvPr/>
          </p:nvSpPr>
          <p:spPr>
            <a:xfrm>
              <a:off x="13399264" y="-224128"/>
              <a:ext cx="713523" cy="979895"/>
            </a:xfrm>
            <a:custGeom>
              <a:rect b="b" l="l" r="r" t="t"/>
              <a:pathLst>
                <a:path extrusionOk="0" h="979895" w="694426">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0" name="Google Shape;350;p10"/>
          <p:cNvSpPr/>
          <p:nvPr/>
        </p:nvSpPr>
        <p:spPr>
          <a:xfrm flipH="1">
            <a:off x="10544108" y="6276755"/>
            <a:ext cx="1378800" cy="265800"/>
          </a:xfrm>
          <a:prstGeom prst="ellipse">
            <a:avLst/>
          </a:prstGeom>
          <a:solidFill>
            <a:srgbClr val="F9BC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351" name="Google Shape;351;p10"/>
          <p:cNvGrpSpPr/>
          <p:nvPr/>
        </p:nvGrpSpPr>
        <p:grpSpPr>
          <a:xfrm flipH="1">
            <a:off x="10554784" y="5009996"/>
            <a:ext cx="1445198" cy="1444839"/>
            <a:chOff x="2148829" y="2424101"/>
            <a:chExt cx="2454481" cy="2453871"/>
          </a:xfrm>
        </p:grpSpPr>
        <p:sp>
          <p:nvSpPr>
            <p:cNvPr id="352" name="Google Shape;352;p10"/>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10"/>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10"/>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10"/>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10"/>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10"/>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10"/>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10"/>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0" name="Google Shape;360;p10"/>
          <p:cNvGrpSpPr/>
          <p:nvPr/>
        </p:nvGrpSpPr>
        <p:grpSpPr>
          <a:xfrm flipH="1">
            <a:off x="-18498" y="-2075"/>
            <a:ext cx="12243025" cy="6862144"/>
            <a:chOff x="-18498" y="-2075"/>
            <a:chExt cx="12243025" cy="6862144"/>
          </a:xfrm>
        </p:grpSpPr>
        <p:sp>
          <p:nvSpPr>
            <p:cNvPr id="361" name="Google Shape;361;p10"/>
            <p:cNvSpPr/>
            <p:nvPr/>
          </p:nvSpPr>
          <p:spPr>
            <a:xfrm flipH="1">
              <a:off x="6726727" y="0"/>
              <a:ext cx="54978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0"/>
            <p:cNvSpPr/>
            <p:nvPr/>
          </p:nvSpPr>
          <p:spPr>
            <a:xfrm flipH="1">
              <a:off x="-18498" y="-2075"/>
              <a:ext cx="7831747" cy="6862144"/>
            </a:xfrm>
            <a:custGeom>
              <a:rect b="b" l="l" r="r" t="t"/>
              <a:pathLst>
                <a:path extrusionOk="0" h="4866769" w="7458807">
                  <a:moveTo>
                    <a:pt x="0" y="515"/>
                  </a:moveTo>
                  <a:lnTo>
                    <a:pt x="7458807" y="0"/>
                  </a:lnTo>
                  <a:cubicBezTo>
                    <a:pt x="7458550" y="211240"/>
                    <a:pt x="7458292" y="422479"/>
                    <a:pt x="7458035" y="633719"/>
                  </a:cubicBezTo>
                  <a:cubicBezTo>
                    <a:pt x="7267936" y="673022"/>
                    <a:pt x="7163263" y="181642"/>
                    <a:pt x="6318213" y="235819"/>
                  </a:cubicBezTo>
                  <a:cubicBezTo>
                    <a:pt x="5473163" y="289996"/>
                    <a:pt x="6056368" y="1425442"/>
                    <a:pt x="4973376" y="958781"/>
                  </a:cubicBezTo>
                  <a:cubicBezTo>
                    <a:pt x="3890384" y="492120"/>
                    <a:pt x="2927072" y="1065158"/>
                    <a:pt x="3106175" y="1687943"/>
                  </a:cubicBezTo>
                  <a:cubicBezTo>
                    <a:pt x="3285278" y="2310728"/>
                    <a:pt x="3701638" y="2965385"/>
                    <a:pt x="3516222" y="3492072"/>
                  </a:cubicBezTo>
                  <a:cubicBezTo>
                    <a:pt x="3330806" y="4018759"/>
                    <a:pt x="2426224" y="3977124"/>
                    <a:pt x="2155286" y="4206240"/>
                  </a:cubicBezTo>
                  <a:cubicBezTo>
                    <a:pt x="1884348" y="4435356"/>
                    <a:pt x="1933906" y="4691910"/>
                    <a:pt x="1890592" y="4866769"/>
                  </a:cubicBezTo>
                  <a:lnTo>
                    <a:pt x="11860" y="4865570"/>
                  </a:lnTo>
                  <a:cubicBezTo>
                    <a:pt x="18277" y="3246922"/>
                    <a:pt x="20997" y="1606790"/>
                    <a:pt x="0" y="5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363" name="Google Shape;363;p10"/>
          <p:cNvSpPr txBox="1"/>
          <p:nvPr>
            <p:ph idx="1" type="subTitle"/>
          </p:nvPr>
        </p:nvSpPr>
        <p:spPr>
          <a:xfrm>
            <a:off x="753675" y="2024175"/>
            <a:ext cx="49074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rgbClr val="E9AA59"/>
              </a:buClr>
              <a:buSzPts val="2100"/>
              <a:buNone/>
              <a:defRPr b="1" sz="2100">
                <a:solidFill>
                  <a:srgbClr val="E9AA59"/>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4" name="Google Shape;364;p10"/>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2"/>
              </a:buClr>
              <a:buSzPts val="4000"/>
              <a:buFont typeface="Aldrich"/>
              <a:buNone/>
              <a:defRPr>
                <a:solidFill>
                  <a:schemeClr val="dk2"/>
                </a:solidFill>
              </a:defRPr>
            </a:lvl1pPr>
            <a:lvl2pPr lvl="1"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2pPr>
            <a:lvl3pPr lvl="2"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3pPr>
            <a:lvl4pPr lvl="3"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4pPr>
            <a:lvl5pPr lvl="4"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5pPr>
            <a:lvl6pPr lvl="5"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6pPr>
            <a:lvl7pPr lvl="6"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7pPr>
            <a:lvl8pPr lvl="7"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8pPr>
            <a:lvl9pPr lvl="8" rtl="0">
              <a:spcBef>
                <a:spcPts val="0"/>
              </a:spcBef>
              <a:spcAft>
                <a:spcPts val="0"/>
              </a:spcAft>
              <a:buClr>
                <a:schemeClr val="dk2"/>
              </a:buClr>
              <a:buSzPts val="4000"/>
              <a:buFont typeface="Abril Fatface"/>
              <a:buNone/>
              <a:defRPr sz="4000">
                <a:solidFill>
                  <a:schemeClr val="dk2"/>
                </a:solidFill>
                <a:latin typeface="Abril Fatface"/>
                <a:ea typeface="Abril Fatface"/>
                <a:cs typeface="Abril Fatface"/>
                <a:sym typeface="Abril Fatface"/>
              </a:defRPr>
            </a:lvl9pPr>
          </a:lstStyle>
          <a:p/>
        </p:txBody>
      </p:sp>
      <p:sp>
        <p:nvSpPr>
          <p:cNvPr id="365" name="Google Shape;365;p10"/>
          <p:cNvSpPr txBox="1"/>
          <p:nvPr>
            <p:ph idx="2" type="body"/>
          </p:nvPr>
        </p:nvSpPr>
        <p:spPr>
          <a:xfrm>
            <a:off x="753677" y="2684350"/>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66" name="Google Shape;366;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2154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Delius"/>
              <a:buChar char="●"/>
              <a:defRPr b="1" sz="1900">
                <a:solidFill>
                  <a:schemeClr val="dk2"/>
                </a:solidFill>
                <a:latin typeface="Delius"/>
                <a:ea typeface="Delius"/>
                <a:cs typeface="Delius"/>
                <a:sym typeface="Delius"/>
              </a:defRPr>
            </a:lvl1pPr>
            <a:lvl2pPr indent="-349250" lvl="1" marL="9144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2pPr>
            <a:lvl3pPr indent="-349250" lvl="2" marL="13716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3pPr>
            <a:lvl4pPr indent="-349250" lvl="3" marL="18288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4pPr>
            <a:lvl5pPr indent="-349250" lvl="4" marL="22860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5pPr>
            <a:lvl6pPr indent="-349250" lvl="5" marL="27432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6pPr>
            <a:lvl7pPr indent="-349250" lvl="6" marL="32004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7pPr>
            <a:lvl8pPr indent="-349250" lvl="7" marL="3657600">
              <a:lnSpc>
                <a:spcPct val="115000"/>
              </a:lnSpc>
              <a:spcBef>
                <a:spcPts val="2100"/>
              </a:spcBef>
              <a:spcAft>
                <a:spcPts val="0"/>
              </a:spcAft>
              <a:buClr>
                <a:schemeClr val="dk2"/>
              </a:buClr>
              <a:buSzPts val="1900"/>
              <a:buFont typeface="Delius"/>
              <a:buChar char="○"/>
              <a:defRPr b="1" sz="1900">
                <a:solidFill>
                  <a:schemeClr val="dk2"/>
                </a:solidFill>
                <a:latin typeface="Delius"/>
                <a:ea typeface="Delius"/>
                <a:cs typeface="Delius"/>
                <a:sym typeface="Delius"/>
              </a:defRPr>
            </a:lvl8pPr>
            <a:lvl9pPr indent="-349250" lvl="8" marL="4114800">
              <a:lnSpc>
                <a:spcPct val="115000"/>
              </a:lnSpc>
              <a:spcBef>
                <a:spcPts val="2100"/>
              </a:spcBef>
              <a:spcAft>
                <a:spcPts val="2100"/>
              </a:spcAft>
              <a:buClr>
                <a:schemeClr val="dk2"/>
              </a:buClr>
              <a:buSzPts val="1900"/>
              <a:buFont typeface="Delius"/>
              <a:buChar char="■"/>
              <a:defRPr b="1" sz="1900">
                <a:solidFill>
                  <a:schemeClr val="dk2"/>
                </a:solidFill>
                <a:latin typeface="Delius"/>
                <a:ea typeface="Delius"/>
                <a:cs typeface="Delius"/>
                <a:sym typeface="Deliu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71717"/>
                </a:solidFill>
                <a:latin typeface="Barlow Condensed"/>
                <a:ea typeface="Barlow Condensed"/>
                <a:cs typeface="Barlow Condensed"/>
                <a:sym typeface="Barlow Condensed"/>
              </a:rPr>
              <a:t>SLIDESMANIA.COM</a:t>
            </a:r>
            <a:endParaRPr>
              <a:solidFill>
                <a:srgbClr val="171717"/>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pSp>
        <p:nvGrpSpPr>
          <p:cNvPr id="809" name="Google Shape;809;p27"/>
          <p:cNvGrpSpPr/>
          <p:nvPr/>
        </p:nvGrpSpPr>
        <p:grpSpPr>
          <a:xfrm>
            <a:off x="7305164" y="458679"/>
            <a:ext cx="4310843" cy="2694160"/>
            <a:chOff x="7305164" y="458679"/>
            <a:chExt cx="4310843" cy="2694160"/>
          </a:xfrm>
        </p:grpSpPr>
        <p:grpSp>
          <p:nvGrpSpPr>
            <p:cNvPr id="810" name="Google Shape;810;p27"/>
            <p:cNvGrpSpPr/>
            <p:nvPr/>
          </p:nvGrpSpPr>
          <p:grpSpPr>
            <a:xfrm>
              <a:off x="7381364" y="458679"/>
              <a:ext cx="4234643" cy="2694160"/>
              <a:chOff x="4343404" y="2314670"/>
              <a:chExt cx="3501152" cy="2227499"/>
            </a:xfrm>
          </p:grpSpPr>
          <p:grpSp>
            <p:nvGrpSpPr>
              <p:cNvPr id="811" name="Google Shape;811;p27"/>
              <p:cNvGrpSpPr/>
              <p:nvPr/>
            </p:nvGrpSpPr>
            <p:grpSpPr>
              <a:xfrm>
                <a:off x="5441441" y="2314670"/>
                <a:ext cx="1837754" cy="1151191"/>
                <a:chOff x="5441441" y="2314670"/>
                <a:chExt cx="1837754" cy="1151191"/>
              </a:xfrm>
            </p:grpSpPr>
            <p:grpSp>
              <p:nvGrpSpPr>
                <p:cNvPr id="812" name="Google Shape;812;p27"/>
                <p:cNvGrpSpPr/>
                <p:nvPr/>
              </p:nvGrpSpPr>
              <p:grpSpPr>
                <a:xfrm>
                  <a:off x="5441441" y="2329052"/>
                  <a:ext cx="412432" cy="1136808"/>
                  <a:chOff x="5441441" y="2329052"/>
                  <a:chExt cx="412432" cy="1136808"/>
                </a:xfrm>
              </p:grpSpPr>
              <p:sp>
                <p:nvSpPr>
                  <p:cNvPr id="813" name="Google Shape;813;p27"/>
                  <p:cNvSpPr/>
                  <p:nvPr/>
                </p:nvSpPr>
                <p:spPr>
                  <a:xfrm>
                    <a:off x="5464206" y="2351913"/>
                    <a:ext cx="367188" cy="1091374"/>
                  </a:xfrm>
                  <a:custGeom>
                    <a:rect b="b" l="l" r="r" t="t"/>
                    <a:pathLst>
                      <a:path extrusionOk="0" h="1091374" w="367188">
                        <a:moveTo>
                          <a:pt x="47816" y="1091375"/>
                        </a:moveTo>
                        <a:lnTo>
                          <a:pt x="45529" y="1091375"/>
                        </a:lnTo>
                        <a:cubicBezTo>
                          <a:pt x="36290" y="1091375"/>
                          <a:pt x="28194" y="1088327"/>
                          <a:pt x="21241" y="1082135"/>
                        </a:cubicBezTo>
                        <a:cubicBezTo>
                          <a:pt x="14288" y="1075944"/>
                          <a:pt x="10287" y="1067753"/>
                          <a:pt x="9239" y="1057466"/>
                        </a:cubicBezTo>
                        <a:cubicBezTo>
                          <a:pt x="3048" y="930878"/>
                          <a:pt x="0" y="796290"/>
                          <a:pt x="0" y="653796"/>
                        </a:cubicBezTo>
                        <a:cubicBezTo>
                          <a:pt x="0" y="611600"/>
                          <a:pt x="667" y="531971"/>
                          <a:pt x="1905" y="414909"/>
                        </a:cubicBezTo>
                        <a:cubicBezTo>
                          <a:pt x="3143" y="297847"/>
                          <a:pt x="8668" y="171164"/>
                          <a:pt x="18479" y="34766"/>
                        </a:cubicBezTo>
                        <a:cubicBezTo>
                          <a:pt x="18955" y="24479"/>
                          <a:pt x="23146" y="16192"/>
                          <a:pt x="30861" y="10096"/>
                        </a:cubicBezTo>
                        <a:cubicBezTo>
                          <a:pt x="37529" y="4477"/>
                          <a:pt x="45529" y="1619"/>
                          <a:pt x="54769" y="1619"/>
                        </a:cubicBezTo>
                        <a:cubicBezTo>
                          <a:pt x="65532" y="1619"/>
                          <a:pt x="74581" y="5715"/>
                          <a:pt x="81820" y="14002"/>
                        </a:cubicBezTo>
                        <a:cubicBezTo>
                          <a:pt x="87440" y="20669"/>
                          <a:pt x="90297" y="28670"/>
                          <a:pt x="90297" y="37910"/>
                        </a:cubicBezTo>
                        <a:lnTo>
                          <a:pt x="90297" y="39434"/>
                        </a:lnTo>
                        <a:cubicBezTo>
                          <a:pt x="84677" y="122301"/>
                          <a:pt x="80010" y="218218"/>
                          <a:pt x="76391" y="327374"/>
                        </a:cubicBezTo>
                        <a:lnTo>
                          <a:pt x="294799" y="327374"/>
                        </a:lnTo>
                        <a:lnTo>
                          <a:pt x="294799" y="36195"/>
                        </a:lnTo>
                        <a:cubicBezTo>
                          <a:pt x="295275" y="25908"/>
                          <a:pt x="298895" y="17431"/>
                          <a:pt x="305562" y="10763"/>
                        </a:cubicBezTo>
                        <a:cubicBezTo>
                          <a:pt x="312230" y="4096"/>
                          <a:pt x="320707" y="476"/>
                          <a:pt x="330994" y="0"/>
                        </a:cubicBezTo>
                        <a:cubicBezTo>
                          <a:pt x="340805" y="476"/>
                          <a:pt x="349091" y="4096"/>
                          <a:pt x="356045" y="10763"/>
                        </a:cubicBezTo>
                        <a:cubicBezTo>
                          <a:pt x="362998" y="17431"/>
                          <a:pt x="366427" y="25908"/>
                          <a:pt x="366427" y="36195"/>
                        </a:cubicBezTo>
                        <a:lnTo>
                          <a:pt x="367189" y="1055084"/>
                        </a:lnTo>
                        <a:cubicBezTo>
                          <a:pt x="366713" y="1065371"/>
                          <a:pt x="362903" y="1074039"/>
                          <a:pt x="356045" y="1080897"/>
                        </a:cubicBezTo>
                        <a:cubicBezTo>
                          <a:pt x="349091" y="1087850"/>
                          <a:pt x="340709" y="1091279"/>
                          <a:pt x="330994" y="1091279"/>
                        </a:cubicBezTo>
                        <a:cubicBezTo>
                          <a:pt x="321183" y="1091279"/>
                          <a:pt x="312896" y="1087755"/>
                          <a:pt x="305943" y="1080897"/>
                        </a:cubicBezTo>
                        <a:cubicBezTo>
                          <a:pt x="298990" y="1073944"/>
                          <a:pt x="295561" y="1065371"/>
                          <a:pt x="295561" y="1055084"/>
                        </a:cubicBezTo>
                        <a:lnTo>
                          <a:pt x="294799" y="399764"/>
                        </a:lnTo>
                        <a:lnTo>
                          <a:pt x="74771" y="399764"/>
                        </a:lnTo>
                        <a:cubicBezTo>
                          <a:pt x="72676" y="483108"/>
                          <a:pt x="71723" y="564642"/>
                          <a:pt x="71723" y="644462"/>
                        </a:cubicBezTo>
                        <a:cubicBezTo>
                          <a:pt x="71723" y="786003"/>
                          <a:pt x="74771" y="922592"/>
                          <a:pt x="80963" y="1054322"/>
                        </a:cubicBezTo>
                        <a:lnTo>
                          <a:pt x="80963" y="1055846"/>
                        </a:lnTo>
                        <a:cubicBezTo>
                          <a:pt x="80963" y="1065086"/>
                          <a:pt x="77915" y="1073182"/>
                          <a:pt x="71723" y="1080135"/>
                        </a:cubicBezTo>
                        <a:cubicBezTo>
                          <a:pt x="65627" y="1087088"/>
                          <a:pt x="57626" y="1090803"/>
                          <a:pt x="47816" y="1091375"/>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14" name="Google Shape;814;p27"/>
                  <p:cNvSpPr/>
                  <p:nvPr/>
                </p:nvSpPr>
                <p:spPr>
                  <a:xfrm>
                    <a:off x="5441441" y="2329052"/>
                    <a:ext cx="412432" cy="1136808"/>
                  </a:xfrm>
                  <a:custGeom>
                    <a:rect b="b" l="l" r="r" t="t"/>
                    <a:pathLst>
                      <a:path extrusionOk="0" h="1136808" w="412432">
                        <a:moveTo>
                          <a:pt x="353854" y="1136809"/>
                        </a:moveTo>
                        <a:cubicBezTo>
                          <a:pt x="338138" y="1136809"/>
                          <a:pt x="323945" y="1130903"/>
                          <a:pt x="312801" y="1119759"/>
                        </a:cubicBezTo>
                        <a:cubicBezTo>
                          <a:pt x="301657" y="1108615"/>
                          <a:pt x="295751" y="1094137"/>
                          <a:pt x="295751" y="1077944"/>
                        </a:cubicBezTo>
                        <a:lnTo>
                          <a:pt x="294989" y="445198"/>
                        </a:lnTo>
                        <a:lnTo>
                          <a:pt x="119634" y="445198"/>
                        </a:lnTo>
                        <a:cubicBezTo>
                          <a:pt x="117920" y="520637"/>
                          <a:pt x="117062" y="595217"/>
                          <a:pt x="117062" y="667322"/>
                        </a:cubicBezTo>
                        <a:cubicBezTo>
                          <a:pt x="117062" y="807815"/>
                          <a:pt x="120206" y="945356"/>
                          <a:pt x="126301" y="1076135"/>
                        </a:cubicBezTo>
                        <a:lnTo>
                          <a:pt x="126301" y="1078706"/>
                        </a:lnTo>
                        <a:cubicBezTo>
                          <a:pt x="126301" y="1093375"/>
                          <a:pt x="121158" y="1106996"/>
                          <a:pt x="111347" y="1118045"/>
                        </a:cubicBezTo>
                        <a:cubicBezTo>
                          <a:pt x="101251" y="1129475"/>
                          <a:pt x="87535" y="1135952"/>
                          <a:pt x="71723" y="1136809"/>
                        </a:cubicBezTo>
                        <a:lnTo>
                          <a:pt x="68199" y="1136809"/>
                        </a:lnTo>
                        <a:cubicBezTo>
                          <a:pt x="53531" y="1136809"/>
                          <a:pt x="39910" y="1131665"/>
                          <a:pt x="28861" y="1121855"/>
                        </a:cubicBezTo>
                        <a:cubicBezTo>
                          <a:pt x="17717" y="1111949"/>
                          <a:pt x="10954" y="1098328"/>
                          <a:pt x="9430" y="1082516"/>
                        </a:cubicBezTo>
                        <a:lnTo>
                          <a:pt x="9335" y="1081373"/>
                        </a:lnTo>
                        <a:cubicBezTo>
                          <a:pt x="3143" y="955072"/>
                          <a:pt x="0" y="818864"/>
                          <a:pt x="0" y="676561"/>
                        </a:cubicBezTo>
                        <a:cubicBezTo>
                          <a:pt x="0" y="634175"/>
                          <a:pt x="667" y="553784"/>
                          <a:pt x="1905" y="437388"/>
                        </a:cubicBezTo>
                        <a:cubicBezTo>
                          <a:pt x="3143" y="320516"/>
                          <a:pt x="8763" y="192119"/>
                          <a:pt x="18574" y="55912"/>
                        </a:cubicBezTo>
                        <a:cubicBezTo>
                          <a:pt x="19336" y="39624"/>
                          <a:pt x="26575" y="25432"/>
                          <a:pt x="39338" y="15145"/>
                        </a:cubicBezTo>
                        <a:cubicBezTo>
                          <a:pt x="49530" y="6477"/>
                          <a:pt x="62865" y="1715"/>
                          <a:pt x="77343" y="1715"/>
                        </a:cubicBezTo>
                        <a:cubicBezTo>
                          <a:pt x="94679" y="1715"/>
                          <a:pt x="109823" y="8668"/>
                          <a:pt x="121349" y="21812"/>
                        </a:cubicBezTo>
                        <a:cubicBezTo>
                          <a:pt x="130683" y="32766"/>
                          <a:pt x="135446" y="46101"/>
                          <a:pt x="135446" y="60579"/>
                        </a:cubicBezTo>
                        <a:lnTo>
                          <a:pt x="135350" y="63627"/>
                        </a:lnTo>
                        <a:cubicBezTo>
                          <a:pt x="130112" y="139827"/>
                          <a:pt x="125730" y="228505"/>
                          <a:pt x="122301" y="327374"/>
                        </a:cubicBezTo>
                        <a:lnTo>
                          <a:pt x="294799" y="327374"/>
                        </a:lnTo>
                        <a:lnTo>
                          <a:pt x="294799" y="57912"/>
                        </a:lnTo>
                        <a:cubicBezTo>
                          <a:pt x="295561" y="42101"/>
                          <a:pt x="301562" y="28194"/>
                          <a:pt x="312230" y="17526"/>
                        </a:cubicBezTo>
                        <a:cubicBezTo>
                          <a:pt x="322802" y="6953"/>
                          <a:pt x="336709" y="953"/>
                          <a:pt x="352520" y="95"/>
                        </a:cubicBezTo>
                        <a:lnTo>
                          <a:pt x="353663" y="0"/>
                        </a:lnTo>
                        <a:lnTo>
                          <a:pt x="354806" y="95"/>
                        </a:lnTo>
                        <a:cubicBezTo>
                          <a:pt x="369856" y="857"/>
                          <a:pt x="383572" y="6763"/>
                          <a:pt x="394335" y="17145"/>
                        </a:cubicBezTo>
                        <a:cubicBezTo>
                          <a:pt x="405670" y="28099"/>
                          <a:pt x="411671" y="42482"/>
                          <a:pt x="411671" y="58865"/>
                        </a:cubicBezTo>
                        <a:lnTo>
                          <a:pt x="412433" y="1078325"/>
                        </a:lnTo>
                        <a:lnTo>
                          <a:pt x="412433" y="1078897"/>
                        </a:lnTo>
                        <a:cubicBezTo>
                          <a:pt x="411671" y="1094708"/>
                          <a:pt x="405479" y="1108710"/>
                          <a:pt x="394621" y="1119569"/>
                        </a:cubicBezTo>
                        <a:cubicBezTo>
                          <a:pt x="383762" y="1130903"/>
                          <a:pt x="369570" y="1136809"/>
                          <a:pt x="353854" y="1136809"/>
                        </a:cubicBezTo>
                        <a:close/>
                        <a:moveTo>
                          <a:pt x="75629" y="400050"/>
                        </a:moveTo>
                        <a:lnTo>
                          <a:pt x="340233" y="400050"/>
                        </a:lnTo>
                        <a:lnTo>
                          <a:pt x="340995" y="1077944"/>
                        </a:lnTo>
                        <a:cubicBezTo>
                          <a:pt x="340995" y="1082326"/>
                          <a:pt x="342138" y="1085183"/>
                          <a:pt x="344805" y="1087850"/>
                        </a:cubicBezTo>
                        <a:cubicBezTo>
                          <a:pt x="347567" y="1090613"/>
                          <a:pt x="350139" y="1091660"/>
                          <a:pt x="353949" y="1091660"/>
                        </a:cubicBezTo>
                        <a:cubicBezTo>
                          <a:pt x="357759" y="1091660"/>
                          <a:pt x="360331" y="1090517"/>
                          <a:pt x="363093" y="1087850"/>
                        </a:cubicBezTo>
                        <a:cubicBezTo>
                          <a:pt x="365950" y="1084993"/>
                          <a:pt x="367379" y="1081754"/>
                          <a:pt x="367665" y="1077278"/>
                        </a:cubicBezTo>
                        <a:lnTo>
                          <a:pt x="366903" y="59055"/>
                        </a:lnTo>
                        <a:cubicBezTo>
                          <a:pt x="366903" y="53912"/>
                          <a:pt x="365188" y="51626"/>
                          <a:pt x="363379" y="49816"/>
                        </a:cubicBezTo>
                        <a:cubicBezTo>
                          <a:pt x="360617" y="47149"/>
                          <a:pt x="357664" y="45815"/>
                          <a:pt x="353949" y="45434"/>
                        </a:cubicBezTo>
                        <a:cubicBezTo>
                          <a:pt x="348805" y="45911"/>
                          <a:pt x="346138" y="47911"/>
                          <a:pt x="344519" y="49530"/>
                        </a:cubicBezTo>
                        <a:cubicBezTo>
                          <a:pt x="342709" y="51245"/>
                          <a:pt x="340709" y="54007"/>
                          <a:pt x="340328" y="59627"/>
                        </a:cubicBezTo>
                        <a:lnTo>
                          <a:pt x="340328" y="372523"/>
                        </a:lnTo>
                        <a:lnTo>
                          <a:pt x="76010" y="372523"/>
                        </a:lnTo>
                        <a:lnTo>
                          <a:pt x="76771" y="349187"/>
                        </a:lnTo>
                        <a:cubicBezTo>
                          <a:pt x="80391" y="240697"/>
                          <a:pt x="85058" y="143828"/>
                          <a:pt x="90678" y="61246"/>
                        </a:cubicBezTo>
                        <a:lnTo>
                          <a:pt x="90678" y="60579"/>
                        </a:lnTo>
                        <a:cubicBezTo>
                          <a:pt x="90678" y="56674"/>
                          <a:pt x="89725" y="53816"/>
                          <a:pt x="87535" y="51245"/>
                        </a:cubicBezTo>
                        <a:cubicBezTo>
                          <a:pt x="84868" y="48197"/>
                          <a:pt x="82010" y="46863"/>
                          <a:pt x="77724" y="46863"/>
                        </a:cubicBezTo>
                        <a:cubicBezTo>
                          <a:pt x="73819" y="46863"/>
                          <a:pt x="70961" y="47816"/>
                          <a:pt x="68390" y="50006"/>
                        </a:cubicBezTo>
                        <a:cubicBezTo>
                          <a:pt x="65627" y="52197"/>
                          <a:pt x="64198" y="54197"/>
                          <a:pt x="64008" y="58579"/>
                        </a:cubicBezTo>
                        <a:cubicBezTo>
                          <a:pt x="54293" y="194405"/>
                          <a:pt x="48673" y="321850"/>
                          <a:pt x="47435" y="437864"/>
                        </a:cubicBezTo>
                        <a:cubicBezTo>
                          <a:pt x="46196" y="554069"/>
                          <a:pt x="45529" y="634270"/>
                          <a:pt x="45529" y="676466"/>
                        </a:cubicBezTo>
                        <a:cubicBezTo>
                          <a:pt x="45529" y="817721"/>
                          <a:pt x="48673" y="952976"/>
                          <a:pt x="54769" y="1078421"/>
                        </a:cubicBezTo>
                        <a:cubicBezTo>
                          <a:pt x="55435" y="1083945"/>
                          <a:pt x="57436" y="1086422"/>
                          <a:pt x="59246" y="1087946"/>
                        </a:cubicBezTo>
                        <a:cubicBezTo>
                          <a:pt x="62008" y="1090422"/>
                          <a:pt x="64865" y="1091470"/>
                          <a:pt x="68580" y="1091470"/>
                        </a:cubicBezTo>
                        <a:lnTo>
                          <a:pt x="70199" y="1091470"/>
                        </a:lnTo>
                        <a:cubicBezTo>
                          <a:pt x="74486" y="1091089"/>
                          <a:pt x="76486" y="1089565"/>
                          <a:pt x="77915" y="1087850"/>
                        </a:cubicBezTo>
                        <a:cubicBezTo>
                          <a:pt x="80391" y="1084993"/>
                          <a:pt x="81534" y="1082231"/>
                          <a:pt x="81534" y="1078516"/>
                        </a:cubicBezTo>
                        <a:lnTo>
                          <a:pt x="81534" y="1077468"/>
                        </a:lnTo>
                        <a:cubicBezTo>
                          <a:pt x="75343" y="946118"/>
                          <a:pt x="72295" y="808101"/>
                          <a:pt x="72295" y="667036"/>
                        </a:cubicBezTo>
                        <a:cubicBezTo>
                          <a:pt x="72295" y="587597"/>
                          <a:pt x="73343" y="505111"/>
                          <a:pt x="75438" y="421767"/>
                        </a:cubicBezTo>
                        <a:lnTo>
                          <a:pt x="75629" y="400050"/>
                        </a:ln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grpSp>
            <p:grpSp>
              <p:nvGrpSpPr>
                <p:cNvPr id="815" name="Google Shape;815;p27"/>
                <p:cNvGrpSpPr/>
                <p:nvPr/>
              </p:nvGrpSpPr>
              <p:grpSpPr>
                <a:xfrm>
                  <a:off x="5943980" y="2314670"/>
                  <a:ext cx="397954" cy="1145000"/>
                  <a:chOff x="5943980" y="2314670"/>
                  <a:chExt cx="397954" cy="1145000"/>
                </a:xfrm>
              </p:grpSpPr>
              <p:sp>
                <p:nvSpPr>
                  <p:cNvPr id="816" name="Google Shape;816;p27"/>
                  <p:cNvSpPr/>
                  <p:nvPr/>
                </p:nvSpPr>
                <p:spPr>
                  <a:xfrm>
                    <a:off x="5966745" y="2337339"/>
                    <a:ext cx="352806" cy="1099756"/>
                  </a:xfrm>
                  <a:custGeom>
                    <a:rect b="b" l="l" r="r" t="t"/>
                    <a:pathLst>
                      <a:path extrusionOk="0" h="1099756" w="352806">
                        <a:moveTo>
                          <a:pt x="316992" y="1099757"/>
                        </a:moveTo>
                        <a:cubicBezTo>
                          <a:pt x="306705" y="1099757"/>
                          <a:pt x="298228" y="1096423"/>
                          <a:pt x="291560" y="1089755"/>
                        </a:cubicBezTo>
                        <a:cubicBezTo>
                          <a:pt x="284893" y="1083088"/>
                          <a:pt x="281273" y="1074801"/>
                          <a:pt x="280797" y="1065086"/>
                        </a:cubicBezTo>
                        <a:cubicBezTo>
                          <a:pt x="278225" y="965740"/>
                          <a:pt x="270034" y="838676"/>
                          <a:pt x="256127" y="683800"/>
                        </a:cubicBezTo>
                        <a:lnTo>
                          <a:pt x="83249" y="683800"/>
                        </a:lnTo>
                        <a:cubicBezTo>
                          <a:pt x="77057" y="805720"/>
                          <a:pt x="73247" y="929259"/>
                          <a:pt x="71628" y="1054322"/>
                        </a:cubicBezTo>
                        <a:cubicBezTo>
                          <a:pt x="71152" y="1064609"/>
                          <a:pt x="67532" y="1073087"/>
                          <a:pt x="60865" y="1079754"/>
                        </a:cubicBezTo>
                        <a:cubicBezTo>
                          <a:pt x="54197" y="1086422"/>
                          <a:pt x="45720" y="1089755"/>
                          <a:pt x="35433" y="1089755"/>
                        </a:cubicBezTo>
                        <a:cubicBezTo>
                          <a:pt x="25146" y="1089755"/>
                          <a:pt x="16669" y="1086326"/>
                          <a:pt x="10001" y="1079373"/>
                        </a:cubicBezTo>
                        <a:cubicBezTo>
                          <a:pt x="3334" y="1072420"/>
                          <a:pt x="0" y="1063847"/>
                          <a:pt x="0" y="1053560"/>
                        </a:cubicBezTo>
                        <a:cubicBezTo>
                          <a:pt x="476" y="998982"/>
                          <a:pt x="1810" y="931640"/>
                          <a:pt x="3905" y="851344"/>
                        </a:cubicBezTo>
                        <a:cubicBezTo>
                          <a:pt x="6001" y="771049"/>
                          <a:pt x="9525" y="686086"/>
                          <a:pt x="14669" y="596265"/>
                        </a:cubicBezTo>
                        <a:cubicBezTo>
                          <a:pt x="19812" y="506444"/>
                          <a:pt x="27051" y="420434"/>
                          <a:pt x="36290" y="338042"/>
                        </a:cubicBezTo>
                        <a:cubicBezTo>
                          <a:pt x="45530" y="255746"/>
                          <a:pt x="57341" y="185357"/>
                          <a:pt x="71819" y="126968"/>
                        </a:cubicBezTo>
                        <a:cubicBezTo>
                          <a:pt x="86201" y="68580"/>
                          <a:pt x="103727" y="30385"/>
                          <a:pt x="124301" y="12383"/>
                        </a:cubicBezTo>
                        <a:cubicBezTo>
                          <a:pt x="135636" y="4191"/>
                          <a:pt x="147447" y="0"/>
                          <a:pt x="159830" y="0"/>
                        </a:cubicBezTo>
                        <a:cubicBezTo>
                          <a:pt x="172688" y="0"/>
                          <a:pt x="184214" y="3334"/>
                          <a:pt x="194596" y="10001"/>
                        </a:cubicBezTo>
                        <a:cubicBezTo>
                          <a:pt x="213170" y="21812"/>
                          <a:pt x="230600" y="58102"/>
                          <a:pt x="247079" y="118872"/>
                        </a:cubicBezTo>
                        <a:cubicBezTo>
                          <a:pt x="269177" y="197072"/>
                          <a:pt x="290036" y="323183"/>
                          <a:pt x="309563" y="497110"/>
                        </a:cubicBezTo>
                        <a:cubicBezTo>
                          <a:pt x="321374" y="602647"/>
                          <a:pt x="331184" y="707041"/>
                          <a:pt x="338900" y="810482"/>
                        </a:cubicBezTo>
                        <a:cubicBezTo>
                          <a:pt x="346615" y="913924"/>
                          <a:pt x="351187" y="998030"/>
                          <a:pt x="352806" y="1062895"/>
                        </a:cubicBezTo>
                        <a:cubicBezTo>
                          <a:pt x="352806" y="1073182"/>
                          <a:pt x="349472" y="1081850"/>
                          <a:pt x="342805" y="1088708"/>
                        </a:cubicBezTo>
                        <a:cubicBezTo>
                          <a:pt x="335756" y="1095470"/>
                          <a:pt x="327279" y="1099185"/>
                          <a:pt x="316992" y="1099757"/>
                        </a:cubicBezTo>
                        <a:close/>
                        <a:moveTo>
                          <a:pt x="249079" y="611886"/>
                        </a:moveTo>
                        <a:cubicBezTo>
                          <a:pt x="237268" y="491014"/>
                          <a:pt x="223457" y="381000"/>
                          <a:pt x="207740" y="281940"/>
                        </a:cubicBezTo>
                        <a:cubicBezTo>
                          <a:pt x="192024" y="182880"/>
                          <a:pt x="175736" y="115919"/>
                          <a:pt x="158687" y="80867"/>
                        </a:cubicBezTo>
                        <a:cubicBezTo>
                          <a:pt x="142780" y="111728"/>
                          <a:pt x="128588" y="175070"/>
                          <a:pt x="116205" y="270701"/>
                        </a:cubicBezTo>
                        <a:cubicBezTo>
                          <a:pt x="103823" y="366427"/>
                          <a:pt x="94107" y="480155"/>
                          <a:pt x="86868" y="611886"/>
                        </a:cubicBezTo>
                        <a:lnTo>
                          <a:pt x="249079" y="611886"/>
                        </a:ln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17" name="Google Shape;817;p27"/>
                  <p:cNvSpPr/>
                  <p:nvPr/>
                </p:nvSpPr>
                <p:spPr>
                  <a:xfrm>
                    <a:off x="5943980" y="2314670"/>
                    <a:ext cx="397954" cy="1145000"/>
                  </a:xfrm>
                  <a:custGeom>
                    <a:rect b="b" l="l" r="r" t="t"/>
                    <a:pathLst>
                      <a:path extrusionOk="0" h="1145000" w="397954">
                        <a:moveTo>
                          <a:pt x="340328" y="1145000"/>
                        </a:moveTo>
                        <a:lnTo>
                          <a:pt x="339757" y="1145000"/>
                        </a:lnTo>
                        <a:cubicBezTo>
                          <a:pt x="323469" y="1145000"/>
                          <a:pt x="309182" y="1139190"/>
                          <a:pt x="298323" y="1128332"/>
                        </a:cubicBezTo>
                        <a:cubicBezTo>
                          <a:pt x="287750" y="1117759"/>
                          <a:pt x="281750" y="1104138"/>
                          <a:pt x="280988" y="1088898"/>
                        </a:cubicBezTo>
                        <a:cubicBezTo>
                          <a:pt x="278511" y="994220"/>
                          <a:pt x="270891" y="873443"/>
                          <a:pt x="258128" y="729044"/>
                        </a:cubicBezTo>
                        <a:lnTo>
                          <a:pt x="127445" y="729044"/>
                        </a:lnTo>
                        <a:cubicBezTo>
                          <a:pt x="121920" y="843344"/>
                          <a:pt x="118396" y="960406"/>
                          <a:pt x="116967" y="1077182"/>
                        </a:cubicBezTo>
                        <a:cubicBezTo>
                          <a:pt x="116110" y="1093851"/>
                          <a:pt x="110109" y="1107758"/>
                          <a:pt x="99536" y="1118330"/>
                        </a:cubicBezTo>
                        <a:cubicBezTo>
                          <a:pt x="88678" y="1129189"/>
                          <a:pt x="74295" y="1134999"/>
                          <a:pt x="58103" y="1134999"/>
                        </a:cubicBezTo>
                        <a:cubicBezTo>
                          <a:pt x="41720" y="1134999"/>
                          <a:pt x="27242" y="1128998"/>
                          <a:pt x="16383" y="1117664"/>
                        </a:cubicBezTo>
                        <a:cubicBezTo>
                          <a:pt x="5715" y="1106615"/>
                          <a:pt x="0" y="1092232"/>
                          <a:pt x="0" y="1076135"/>
                        </a:cubicBezTo>
                        <a:cubicBezTo>
                          <a:pt x="476" y="1021366"/>
                          <a:pt x="1810" y="953167"/>
                          <a:pt x="3905" y="873347"/>
                        </a:cubicBezTo>
                        <a:cubicBezTo>
                          <a:pt x="6001" y="793147"/>
                          <a:pt x="9620" y="707041"/>
                          <a:pt x="14764" y="617506"/>
                        </a:cubicBezTo>
                        <a:cubicBezTo>
                          <a:pt x="19907" y="527971"/>
                          <a:pt x="27146" y="440722"/>
                          <a:pt x="36481" y="358140"/>
                        </a:cubicBezTo>
                        <a:cubicBezTo>
                          <a:pt x="45815" y="275177"/>
                          <a:pt x="57912" y="203168"/>
                          <a:pt x="72485" y="144113"/>
                        </a:cubicBezTo>
                        <a:cubicBezTo>
                          <a:pt x="88202" y="80486"/>
                          <a:pt x="107633" y="39243"/>
                          <a:pt x="132017" y="17907"/>
                        </a:cubicBezTo>
                        <a:lnTo>
                          <a:pt x="133636" y="16669"/>
                        </a:lnTo>
                        <a:cubicBezTo>
                          <a:pt x="148876" y="5620"/>
                          <a:pt x="165259" y="0"/>
                          <a:pt x="182404" y="0"/>
                        </a:cubicBezTo>
                        <a:cubicBezTo>
                          <a:pt x="199644" y="0"/>
                          <a:pt x="215456" y="4572"/>
                          <a:pt x="229457" y="13716"/>
                        </a:cubicBezTo>
                        <a:cubicBezTo>
                          <a:pt x="253270" y="28956"/>
                          <a:pt x="273082" y="67723"/>
                          <a:pt x="291465" y="135541"/>
                        </a:cubicBezTo>
                        <a:cubicBezTo>
                          <a:pt x="313754" y="214408"/>
                          <a:pt x="335090" y="342900"/>
                          <a:pt x="354616" y="517112"/>
                        </a:cubicBezTo>
                        <a:cubicBezTo>
                          <a:pt x="366427" y="622554"/>
                          <a:pt x="376333" y="728282"/>
                          <a:pt x="384048" y="831342"/>
                        </a:cubicBezTo>
                        <a:cubicBezTo>
                          <a:pt x="391763" y="934403"/>
                          <a:pt x="396431" y="1019747"/>
                          <a:pt x="397955" y="1084898"/>
                        </a:cubicBezTo>
                        <a:cubicBezTo>
                          <a:pt x="397955" y="1101471"/>
                          <a:pt x="392335" y="1115854"/>
                          <a:pt x="381667" y="1126903"/>
                        </a:cubicBezTo>
                        <a:cubicBezTo>
                          <a:pt x="370999" y="1137952"/>
                          <a:pt x="356997" y="1144238"/>
                          <a:pt x="341090" y="1145000"/>
                        </a:cubicBezTo>
                        <a:lnTo>
                          <a:pt x="340328" y="1145000"/>
                        </a:lnTo>
                        <a:close/>
                        <a:moveTo>
                          <a:pt x="84392" y="683800"/>
                        </a:moveTo>
                        <a:lnTo>
                          <a:pt x="299371" y="683800"/>
                        </a:lnTo>
                        <a:lnTo>
                          <a:pt x="301181" y="704374"/>
                        </a:lnTo>
                        <a:cubicBezTo>
                          <a:pt x="315087" y="858774"/>
                          <a:pt x="323374" y="987552"/>
                          <a:pt x="325946" y="1087088"/>
                        </a:cubicBezTo>
                        <a:cubicBezTo>
                          <a:pt x="326136" y="1090708"/>
                          <a:pt x="327374" y="1093661"/>
                          <a:pt x="330137" y="1096423"/>
                        </a:cubicBezTo>
                        <a:cubicBezTo>
                          <a:pt x="331851" y="1098137"/>
                          <a:pt x="334137" y="1099757"/>
                          <a:pt x="339090" y="1099852"/>
                        </a:cubicBezTo>
                        <a:cubicBezTo>
                          <a:pt x="344424" y="1099471"/>
                          <a:pt x="346996" y="1097471"/>
                          <a:pt x="348901" y="1095566"/>
                        </a:cubicBezTo>
                        <a:cubicBezTo>
                          <a:pt x="350711" y="1093661"/>
                          <a:pt x="352616" y="1090994"/>
                          <a:pt x="352616" y="1085374"/>
                        </a:cubicBezTo>
                        <a:cubicBezTo>
                          <a:pt x="351092" y="1021556"/>
                          <a:pt x="346424" y="936974"/>
                          <a:pt x="338804" y="834676"/>
                        </a:cubicBezTo>
                        <a:cubicBezTo>
                          <a:pt x="331184" y="732187"/>
                          <a:pt x="321278" y="627031"/>
                          <a:pt x="309563" y="522161"/>
                        </a:cubicBezTo>
                        <a:cubicBezTo>
                          <a:pt x="290227" y="350330"/>
                          <a:pt x="269462" y="224314"/>
                          <a:pt x="247745" y="147542"/>
                        </a:cubicBezTo>
                        <a:cubicBezTo>
                          <a:pt x="226886" y="70580"/>
                          <a:pt x="209645" y="54674"/>
                          <a:pt x="204883" y="51626"/>
                        </a:cubicBezTo>
                        <a:cubicBezTo>
                          <a:pt x="198120" y="47244"/>
                          <a:pt x="190786" y="45149"/>
                          <a:pt x="182309" y="45149"/>
                        </a:cubicBezTo>
                        <a:cubicBezTo>
                          <a:pt x="175070" y="45149"/>
                          <a:pt x="168116" y="47530"/>
                          <a:pt x="160973" y="52578"/>
                        </a:cubicBezTo>
                        <a:cubicBezTo>
                          <a:pt x="149352" y="63246"/>
                          <a:pt x="132398" y="89630"/>
                          <a:pt x="116300" y="154972"/>
                        </a:cubicBezTo>
                        <a:cubicBezTo>
                          <a:pt x="102203" y="212122"/>
                          <a:pt x="90392" y="282226"/>
                          <a:pt x="81344" y="363188"/>
                        </a:cubicBezTo>
                        <a:cubicBezTo>
                          <a:pt x="72104" y="445008"/>
                          <a:pt x="64865" y="531495"/>
                          <a:pt x="59817" y="620173"/>
                        </a:cubicBezTo>
                        <a:cubicBezTo>
                          <a:pt x="54674" y="709232"/>
                          <a:pt x="51054" y="794861"/>
                          <a:pt x="49054" y="874586"/>
                        </a:cubicBezTo>
                        <a:cubicBezTo>
                          <a:pt x="47054" y="954215"/>
                          <a:pt x="45720" y="1022128"/>
                          <a:pt x="45244" y="1076420"/>
                        </a:cubicBezTo>
                        <a:cubicBezTo>
                          <a:pt x="45244" y="1081754"/>
                          <a:pt x="47149" y="1084517"/>
                          <a:pt x="48958" y="1086422"/>
                        </a:cubicBezTo>
                        <a:cubicBezTo>
                          <a:pt x="50673" y="1088231"/>
                          <a:pt x="53054" y="1089946"/>
                          <a:pt x="58198" y="1089946"/>
                        </a:cubicBezTo>
                        <a:cubicBezTo>
                          <a:pt x="63532" y="1089946"/>
                          <a:pt x="65913" y="1088327"/>
                          <a:pt x="67723" y="1086517"/>
                        </a:cubicBezTo>
                        <a:cubicBezTo>
                          <a:pt x="69533" y="1084707"/>
                          <a:pt x="71628" y="1081850"/>
                          <a:pt x="71914" y="1075944"/>
                        </a:cubicBezTo>
                        <a:cubicBezTo>
                          <a:pt x="73438" y="952024"/>
                          <a:pt x="77343" y="827056"/>
                          <a:pt x="83534" y="705422"/>
                        </a:cubicBezTo>
                        <a:lnTo>
                          <a:pt x="84392" y="683800"/>
                        </a:lnTo>
                        <a:close/>
                        <a:moveTo>
                          <a:pt x="296704" y="657130"/>
                        </a:moveTo>
                        <a:lnTo>
                          <a:pt x="85820" y="657130"/>
                        </a:lnTo>
                        <a:lnTo>
                          <a:pt x="87154" y="633317"/>
                        </a:lnTo>
                        <a:cubicBezTo>
                          <a:pt x="94298" y="501777"/>
                          <a:pt x="104299" y="386429"/>
                          <a:pt x="116586" y="290513"/>
                        </a:cubicBezTo>
                        <a:cubicBezTo>
                          <a:pt x="129445" y="191262"/>
                          <a:pt x="144018" y="126683"/>
                          <a:pt x="161354" y="93155"/>
                        </a:cubicBezTo>
                        <a:lnTo>
                          <a:pt x="182023" y="53054"/>
                        </a:lnTo>
                        <a:lnTo>
                          <a:pt x="201740" y="93631"/>
                        </a:lnTo>
                        <a:cubicBezTo>
                          <a:pt x="219837" y="130969"/>
                          <a:pt x="236506" y="198787"/>
                          <a:pt x="252794" y="300990"/>
                        </a:cubicBezTo>
                        <a:cubicBezTo>
                          <a:pt x="268510" y="400050"/>
                          <a:pt x="282416" y="511493"/>
                          <a:pt x="294227" y="632270"/>
                        </a:cubicBezTo>
                        <a:lnTo>
                          <a:pt x="296704" y="657130"/>
                        </a:lnTo>
                        <a:close/>
                        <a:moveTo>
                          <a:pt x="133636" y="611981"/>
                        </a:moveTo>
                        <a:lnTo>
                          <a:pt x="246888" y="611981"/>
                        </a:lnTo>
                        <a:cubicBezTo>
                          <a:pt x="235649" y="501586"/>
                          <a:pt x="222695" y="399479"/>
                          <a:pt x="208217" y="308134"/>
                        </a:cubicBezTo>
                        <a:cubicBezTo>
                          <a:pt x="199644" y="253841"/>
                          <a:pt x="190786" y="209360"/>
                          <a:pt x="181928" y="174974"/>
                        </a:cubicBezTo>
                        <a:cubicBezTo>
                          <a:pt x="175355" y="203359"/>
                          <a:pt x="168402" y="242411"/>
                          <a:pt x="161449" y="296323"/>
                        </a:cubicBezTo>
                        <a:cubicBezTo>
                          <a:pt x="150019" y="385286"/>
                          <a:pt x="140589" y="491395"/>
                          <a:pt x="133636" y="611981"/>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grpSp>
            <p:grpSp>
              <p:nvGrpSpPr>
                <p:cNvPr id="818" name="Google Shape;818;p27"/>
                <p:cNvGrpSpPr/>
                <p:nvPr/>
              </p:nvGrpSpPr>
              <p:grpSpPr>
                <a:xfrm>
                  <a:off x="6428422" y="2319242"/>
                  <a:ext cx="395573" cy="1146619"/>
                  <a:chOff x="6428422" y="2319242"/>
                  <a:chExt cx="395573" cy="1146619"/>
                </a:xfrm>
              </p:grpSpPr>
              <p:sp>
                <p:nvSpPr>
                  <p:cNvPr id="819" name="Google Shape;819;p27"/>
                  <p:cNvSpPr/>
                  <p:nvPr/>
                </p:nvSpPr>
                <p:spPr>
                  <a:xfrm>
                    <a:off x="6450996" y="2341816"/>
                    <a:ext cx="350520" cy="1101471"/>
                  </a:xfrm>
                  <a:custGeom>
                    <a:rect b="b" l="l" r="r" t="t"/>
                    <a:pathLst>
                      <a:path extrusionOk="0" h="1101471" w="350520">
                        <a:moveTo>
                          <a:pt x="42481" y="1101471"/>
                        </a:moveTo>
                        <a:lnTo>
                          <a:pt x="40958" y="1101471"/>
                        </a:lnTo>
                        <a:cubicBezTo>
                          <a:pt x="31718" y="1101471"/>
                          <a:pt x="23622" y="1098423"/>
                          <a:pt x="16669" y="1092232"/>
                        </a:cubicBezTo>
                        <a:cubicBezTo>
                          <a:pt x="9715" y="1086041"/>
                          <a:pt x="5715" y="1077849"/>
                          <a:pt x="4667" y="1067562"/>
                        </a:cubicBezTo>
                        <a:cubicBezTo>
                          <a:pt x="1619" y="984218"/>
                          <a:pt x="0" y="889826"/>
                          <a:pt x="0" y="784289"/>
                        </a:cubicBezTo>
                        <a:cubicBezTo>
                          <a:pt x="0" y="759047"/>
                          <a:pt x="286" y="705707"/>
                          <a:pt x="762" y="624078"/>
                        </a:cubicBezTo>
                        <a:cubicBezTo>
                          <a:pt x="1238" y="542544"/>
                          <a:pt x="3048" y="440150"/>
                          <a:pt x="6191" y="316897"/>
                        </a:cubicBezTo>
                        <a:cubicBezTo>
                          <a:pt x="9239" y="193643"/>
                          <a:pt x="12097" y="100870"/>
                          <a:pt x="14668" y="38672"/>
                        </a:cubicBezTo>
                        <a:cubicBezTo>
                          <a:pt x="15145" y="29909"/>
                          <a:pt x="18288" y="22955"/>
                          <a:pt x="23908" y="17812"/>
                        </a:cubicBezTo>
                        <a:cubicBezTo>
                          <a:pt x="29527" y="12668"/>
                          <a:pt x="36481" y="10097"/>
                          <a:pt x="44767" y="10097"/>
                        </a:cubicBezTo>
                        <a:cubicBezTo>
                          <a:pt x="45244" y="10097"/>
                          <a:pt x="49816" y="10382"/>
                          <a:pt x="58293" y="10859"/>
                        </a:cubicBezTo>
                        <a:cubicBezTo>
                          <a:pt x="66770" y="11335"/>
                          <a:pt x="73628" y="14478"/>
                          <a:pt x="78772" y="20098"/>
                        </a:cubicBezTo>
                        <a:cubicBezTo>
                          <a:pt x="83915" y="25718"/>
                          <a:pt x="86487" y="32671"/>
                          <a:pt x="86487" y="40958"/>
                        </a:cubicBezTo>
                        <a:lnTo>
                          <a:pt x="86487" y="41720"/>
                        </a:lnTo>
                        <a:cubicBezTo>
                          <a:pt x="114776" y="13907"/>
                          <a:pt x="146399" y="0"/>
                          <a:pt x="181451" y="0"/>
                        </a:cubicBezTo>
                        <a:cubicBezTo>
                          <a:pt x="219551" y="0"/>
                          <a:pt x="254222" y="19050"/>
                          <a:pt x="285655" y="57150"/>
                        </a:cubicBezTo>
                        <a:cubicBezTo>
                          <a:pt x="328898" y="110109"/>
                          <a:pt x="350520" y="188881"/>
                          <a:pt x="350520" y="293370"/>
                        </a:cubicBezTo>
                        <a:lnTo>
                          <a:pt x="350520" y="298799"/>
                        </a:lnTo>
                        <a:cubicBezTo>
                          <a:pt x="350520" y="345091"/>
                          <a:pt x="345472" y="394811"/>
                          <a:pt x="335470" y="447770"/>
                        </a:cubicBezTo>
                        <a:cubicBezTo>
                          <a:pt x="325469" y="500729"/>
                          <a:pt x="309467" y="552069"/>
                          <a:pt x="287655" y="601790"/>
                        </a:cubicBezTo>
                        <a:cubicBezTo>
                          <a:pt x="265747" y="651415"/>
                          <a:pt x="237077" y="693896"/>
                          <a:pt x="201549" y="729139"/>
                        </a:cubicBezTo>
                        <a:cubicBezTo>
                          <a:pt x="166021" y="764381"/>
                          <a:pt x="122777" y="787146"/>
                          <a:pt x="71914" y="797433"/>
                        </a:cubicBezTo>
                        <a:cubicBezTo>
                          <a:pt x="71914" y="897827"/>
                          <a:pt x="73438" y="986790"/>
                          <a:pt x="76581" y="1064514"/>
                        </a:cubicBezTo>
                        <a:lnTo>
                          <a:pt x="76581" y="1065276"/>
                        </a:lnTo>
                        <a:cubicBezTo>
                          <a:pt x="76581" y="1075087"/>
                          <a:pt x="73533" y="1083374"/>
                          <a:pt x="67342" y="1090327"/>
                        </a:cubicBezTo>
                        <a:cubicBezTo>
                          <a:pt x="61055" y="1097185"/>
                          <a:pt x="52768" y="1100900"/>
                          <a:pt x="42481" y="1101471"/>
                        </a:cubicBezTo>
                        <a:close/>
                        <a:moveTo>
                          <a:pt x="71818" y="723233"/>
                        </a:moveTo>
                        <a:cubicBezTo>
                          <a:pt x="109347" y="711899"/>
                          <a:pt x="141256" y="690848"/>
                          <a:pt x="167545" y="659987"/>
                        </a:cubicBezTo>
                        <a:cubicBezTo>
                          <a:pt x="193834" y="629126"/>
                          <a:pt x="214979" y="592550"/>
                          <a:pt x="231267" y="550355"/>
                        </a:cubicBezTo>
                        <a:cubicBezTo>
                          <a:pt x="247459" y="508159"/>
                          <a:pt x="259461" y="464630"/>
                          <a:pt x="267176" y="419862"/>
                        </a:cubicBezTo>
                        <a:cubicBezTo>
                          <a:pt x="274892" y="376142"/>
                          <a:pt x="278797" y="335756"/>
                          <a:pt x="278797" y="298704"/>
                        </a:cubicBezTo>
                        <a:cubicBezTo>
                          <a:pt x="278797" y="208121"/>
                          <a:pt x="262604" y="142494"/>
                          <a:pt x="230124" y="101918"/>
                        </a:cubicBezTo>
                        <a:cubicBezTo>
                          <a:pt x="213169" y="81820"/>
                          <a:pt x="196977" y="71819"/>
                          <a:pt x="181451" y="71819"/>
                        </a:cubicBezTo>
                        <a:cubicBezTo>
                          <a:pt x="174784" y="71819"/>
                          <a:pt x="169640" y="72581"/>
                          <a:pt x="166021" y="74105"/>
                        </a:cubicBezTo>
                        <a:cubicBezTo>
                          <a:pt x="145447" y="81344"/>
                          <a:pt x="126778" y="99536"/>
                          <a:pt x="110014" y="128873"/>
                        </a:cubicBezTo>
                        <a:cubicBezTo>
                          <a:pt x="93250" y="158210"/>
                          <a:pt x="83915" y="194215"/>
                          <a:pt x="81820" y="236887"/>
                        </a:cubicBezTo>
                        <a:lnTo>
                          <a:pt x="80296" y="236887"/>
                        </a:lnTo>
                        <a:cubicBezTo>
                          <a:pt x="76200" y="384143"/>
                          <a:pt x="73342" y="546164"/>
                          <a:pt x="71818" y="723233"/>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20" name="Google Shape;820;p27"/>
                  <p:cNvSpPr/>
                  <p:nvPr/>
                </p:nvSpPr>
                <p:spPr>
                  <a:xfrm>
                    <a:off x="6428422" y="2319242"/>
                    <a:ext cx="395573" cy="1146619"/>
                  </a:xfrm>
                  <a:custGeom>
                    <a:rect b="b" l="l" r="r" t="t"/>
                    <a:pathLst>
                      <a:path extrusionOk="0" h="1146619" w="395573">
                        <a:moveTo>
                          <a:pt x="65627" y="1146620"/>
                        </a:moveTo>
                        <a:lnTo>
                          <a:pt x="63532" y="1146620"/>
                        </a:lnTo>
                        <a:cubicBezTo>
                          <a:pt x="48863" y="1146620"/>
                          <a:pt x="35243" y="1141476"/>
                          <a:pt x="24194" y="1131665"/>
                        </a:cubicBezTo>
                        <a:cubicBezTo>
                          <a:pt x="13049" y="1121759"/>
                          <a:pt x="6287" y="1108139"/>
                          <a:pt x="4763" y="1092327"/>
                        </a:cubicBezTo>
                        <a:lnTo>
                          <a:pt x="4667" y="1090898"/>
                        </a:lnTo>
                        <a:cubicBezTo>
                          <a:pt x="1619" y="1007650"/>
                          <a:pt x="0" y="912114"/>
                          <a:pt x="0" y="806768"/>
                        </a:cubicBezTo>
                        <a:cubicBezTo>
                          <a:pt x="0" y="781526"/>
                          <a:pt x="286" y="728091"/>
                          <a:pt x="762" y="646462"/>
                        </a:cubicBezTo>
                        <a:cubicBezTo>
                          <a:pt x="1238" y="565309"/>
                          <a:pt x="3143" y="461867"/>
                          <a:pt x="6191" y="338804"/>
                        </a:cubicBezTo>
                        <a:cubicBezTo>
                          <a:pt x="9335" y="213551"/>
                          <a:pt x="12097" y="122396"/>
                          <a:pt x="14669" y="60198"/>
                        </a:cubicBezTo>
                        <a:cubicBezTo>
                          <a:pt x="15526" y="45244"/>
                          <a:pt x="21241" y="32671"/>
                          <a:pt x="31337" y="23527"/>
                        </a:cubicBezTo>
                        <a:cubicBezTo>
                          <a:pt x="41053" y="14669"/>
                          <a:pt x="53531" y="10001"/>
                          <a:pt x="67342" y="10001"/>
                        </a:cubicBezTo>
                        <a:cubicBezTo>
                          <a:pt x="67913" y="10001"/>
                          <a:pt x="72866" y="10287"/>
                          <a:pt x="82201" y="10859"/>
                        </a:cubicBezTo>
                        <a:cubicBezTo>
                          <a:pt x="96583" y="11716"/>
                          <a:pt x="108871" y="17526"/>
                          <a:pt x="118015" y="27432"/>
                        </a:cubicBezTo>
                        <a:cubicBezTo>
                          <a:pt x="118015" y="27432"/>
                          <a:pt x="118015" y="27432"/>
                          <a:pt x="118015" y="27432"/>
                        </a:cubicBezTo>
                        <a:cubicBezTo>
                          <a:pt x="144304" y="9144"/>
                          <a:pt x="173069" y="0"/>
                          <a:pt x="203930" y="0"/>
                        </a:cubicBezTo>
                        <a:cubicBezTo>
                          <a:pt x="248888" y="0"/>
                          <a:pt x="289846" y="22003"/>
                          <a:pt x="325565" y="65342"/>
                        </a:cubicBezTo>
                        <a:cubicBezTo>
                          <a:pt x="372046" y="122301"/>
                          <a:pt x="395573" y="206597"/>
                          <a:pt x="395573" y="315849"/>
                        </a:cubicBezTo>
                        <a:lnTo>
                          <a:pt x="395573" y="321278"/>
                        </a:lnTo>
                        <a:cubicBezTo>
                          <a:pt x="395573" y="368808"/>
                          <a:pt x="390335" y="420338"/>
                          <a:pt x="380143" y="474440"/>
                        </a:cubicBezTo>
                        <a:cubicBezTo>
                          <a:pt x="369856" y="528828"/>
                          <a:pt x="353187" y="582359"/>
                          <a:pt x="330803" y="633317"/>
                        </a:cubicBezTo>
                        <a:cubicBezTo>
                          <a:pt x="307848" y="685324"/>
                          <a:pt x="277273" y="730568"/>
                          <a:pt x="239935" y="767620"/>
                        </a:cubicBezTo>
                        <a:cubicBezTo>
                          <a:pt x="205740" y="801624"/>
                          <a:pt x="164402" y="825151"/>
                          <a:pt x="116967" y="837819"/>
                        </a:cubicBezTo>
                        <a:cubicBezTo>
                          <a:pt x="117158" y="930212"/>
                          <a:pt x="118682" y="1013651"/>
                          <a:pt x="121539" y="1086136"/>
                        </a:cubicBezTo>
                        <a:lnTo>
                          <a:pt x="121539" y="1087755"/>
                        </a:lnTo>
                        <a:cubicBezTo>
                          <a:pt x="121539" y="1102995"/>
                          <a:pt x="116396" y="1116806"/>
                          <a:pt x="106585" y="1127855"/>
                        </a:cubicBezTo>
                        <a:cubicBezTo>
                          <a:pt x="96488" y="1139285"/>
                          <a:pt x="82487" y="1145762"/>
                          <a:pt x="66199" y="1146620"/>
                        </a:cubicBezTo>
                        <a:lnTo>
                          <a:pt x="65627" y="1146620"/>
                        </a:lnTo>
                        <a:close/>
                        <a:moveTo>
                          <a:pt x="49816" y="1088422"/>
                        </a:moveTo>
                        <a:cubicBezTo>
                          <a:pt x="50483" y="1093946"/>
                          <a:pt x="52483" y="1096328"/>
                          <a:pt x="54197" y="1097852"/>
                        </a:cubicBezTo>
                        <a:cubicBezTo>
                          <a:pt x="56960" y="1100328"/>
                          <a:pt x="59817" y="1101376"/>
                          <a:pt x="63532" y="1101376"/>
                        </a:cubicBezTo>
                        <a:lnTo>
                          <a:pt x="64389" y="1101376"/>
                        </a:lnTo>
                        <a:cubicBezTo>
                          <a:pt x="69342" y="1100995"/>
                          <a:pt x="71438" y="1099376"/>
                          <a:pt x="72866" y="1097756"/>
                        </a:cubicBezTo>
                        <a:cubicBezTo>
                          <a:pt x="75343" y="1094899"/>
                          <a:pt x="76486" y="1091946"/>
                          <a:pt x="76486" y="1087660"/>
                        </a:cubicBezTo>
                        <a:cubicBezTo>
                          <a:pt x="73438" y="1010126"/>
                          <a:pt x="71819" y="920020"/>
                          <a:pt x="71819" y="819817"/>
                        </a:cubicBezTo>
                        <a:lnTo>
                          <a:pt x="71819" y="801338"/>
                        </a:lnTo>
                        <a:lnTo>
                          <a:pt x="89916" y="797719"/>
                        </a:lnTo>
                        <a:cubicBezTo>
                          <a:pt x="136208" y="788384"/>
                          <a:pt x="176022" y="767429"/>
                          <a:pt x="208121" y="735521"/>
                        </a:cubicBezTo>
                        <a:cubicBezTo>
                          <a:pt x="241459" y="702469"/>
                          <a:pt x="268796" y="661892"/>
                          <a:pt x="289465" y="615125"/>
                        </a:cubicBezTo>
                        <a:cubicBezTo>
                          <a:pt x="310515" y="567309"/>
                          <a:pt x="326136" y="517112"/>
                          <a:pt x="335852" y="466058"/>
                        </a:cubicBezTo>
                        <a:cubicBezTo>
                          <a:pt x="345567" y="414719"/>
                          <a:pt x="350520" y="366046"/>
                          <a:pt x="350520" y="321278"/>
                        </a:cubicBezTo>
                        <a:lnTo>
                          <a:pt x="350520" y="315849"/>
                        </a:lnTo>
                        <a:cubicBezTo>
                          <a:pt x="350520" y="217170"/>
                          <a:pt x="330422" y="142589"/>
                          <a:pt x="290798" y="93917"/>
                        </a:cubicBezTo>
                        <a:cubicBezTo>
                          <a:pt x="263747" y="61151"/>
                          <a:pt x="235363" y="45149"/>
                          <a:pt x="204121" y="45149"/>
                        </a:cubicBezTo>
                        <a:cubicBezTo>
                          <a:pt x="174974" y="45149"/>
                          <a:pt x="149162" y="56674"/>
                          <a:pt x="124968" y="80391"/>
                        </a:cubicBezTo>
                        <a:lnTo>
                          <a:pt x="86582" y="118110"/>
                        </a:lnTo>
                        <a:lnTo>
                          <a:pt x="86582" y="64199"/>
                        </a:lnTo>
                        <a:cubicBezTo>
                          <a:pt x="86582" y="60103"/>
                          <a:pt x="85630" y="58769"/>
                          <a:pt x="84677" y="57722"/>
                        </a:cubicBezTo>
                        <a:cubicBezTo>
                          <a:pt x="84106" y="57150"/>
                          <a:pt x="83153" y="56102"/>
                          <a:pt x="79534" y="55817"/>
                        </a:cubicBezTo>
                        <a:cubicBezTo>
                          <a:pt x="72104" y="55340"/>
                          <a:pt x="67913" y="55150"/>
                          <a:pt x="66770" y="55055"/>
                        </a:cubicBezTo>
                        <a:cubicBezTo>
                          <a:pt x="64103" y="55055"/>
                          <a:pt x="62770" y="56007"/>
                          <a:pt x="61722" y="56864"/>
                        </a:cubicBezTo>
                        <a:cubicBezTo>
                          <a:pt x="61151" y="57341"/>
                          <a:pt x="60008" y="58388"/>
                          <a:pt x="59817" y="62294"/>
                        </a:cubicBezTo>
                        <a:cubicBezTo>
                          <a:pt x="57245" y="123920"/>
                          <a:pt x="54483" y="214789"/>
                          <a:pt x="51340" y="339852"/>
                        </a:cubicBezTo>
                        <a:cubicBezTo>
                          <a:pt x="48292" y="462534"/>
                          <a:pt x="46482" y="565785"/>
                          <a:pt x="45911" y="646652"/>
                        </a:cubicBezTo>
                        <a:cubicBezTo>
                          <a:pt x="45434" y="728186"/>
                          <a:pt x="45149" y="781526"/>
                          <a:pt x="45149" y="806672"/>
                        </a:cubicBezTo>
                        <a:cubicBezTo>
                          <a:pt x="45244" y="911162"/>
                          <a:pt x="46768" y="1005935"/>
                          <a:pt x="49816" y="1088422"/>
                        </a:cubicBezTo>
                        <a:close/>
                        <a:moveTo>
                          <a:pt x="71533" y="776288"/>
                        </a:moveTo>
                        <a:lnTo>
                          <a:pt x="71819" y="745617"/>
                        </a:lnTo>
                        <a:cubicBezTo>
                          <a:pt x="73343" y="569119"/>
                          <a:pt x="76200" y="405384"/>
                          <a:pt x="80296" y="258890"/>
                        </a:cubicBezTo>
                        <a:lnTo>
                          <a:pt x="80867" y="236982"/>
                        </a:lnTo>
                        <a:lnTo>
                          <a:pt x="83534" y="236982"/>
                        </a:lnTo>
                        <a:cubicBezTo>
                          <a:pt x="87630" y="199930"/>
                          <a:pt x="97441" y="167545"/>
                          <a:pt x="112967" y="140303"/>
                        </a:cubicBezTo>
                        <a:cubicBezTo>
                          <a:pt x="132207" y="106585"/>
                          <a:pt x="154877" y="84773"/>
                          <a:pt x="180404" y="75629"/>
                        </a:cubicBezTo>
                        <a:cubicBezTo>
                          <a:pt x="186785" y="73057"/>
                          <a:pt x="194501" y="71819"/>
                          <a:pt x="203930" y="71819"/>
                        </a:cubicBezTo>
                        <a:cubicBezTo>
                          <a:pt x="226219" y="71819"/>
                          <a:pt x="248412" y="84677"/>
                          <a:pt x="269843" y="109919"/>
                        </a:cubicBezTo>
                        <a:cubicBezTo>
                          <a:pt x="306324" y="155639"/>
                          <a:pt x="323850" y="224600"/>
                          <a:pt x="323850" y="321278"/>
                        </a:cubicBezTo>
                        <a:cubicBezTo>
                          <a:pt x="323850" y="359474"/>
                          <a:pt x="319850" y="401574"/>
                          <a:pt x="311944" y="446342"/>
                        </a:cubicBezTo>
                        <a:cubicBezTo>
                          <a:pt x="304038" y="492252"/>
                          <a:pt x="291560" y="537591"/>
                          <a:pt x="274892" y="580930"/>
                        </a:cubicBezTo>
                        <a:cubicBezTo>
                          <a:pt x="257842" y="625316"/>
                          <a:pt x="235077" y="664369"/>
                          <a:pt x="207359" y="697040"/>
                        </a:cubicBezTo>
                        <a:cubicBezTo>
                          <a:pt x="178403" y="731139"/>
                          <a:pt x="142589" y="754761"/>
                          <a:pt x="100965" y="767334"/>
                        </a:cubicBezTo>
                        <a:lnTo>
                          <a:pt x="71533" y="776288"/>
                        </a:lnTo>
                        <a:close/>
                        <a:moveTo>
                          <a:pt x="124873" y="282131"/>
                        </a:moveTo>
                        <a:cubicBezTo>
                          <a:pt x="121349" y="413195"/>
                          <a:pt x="118777" y="557689"/>
                          <a:pt x="117348" y="712470"/>
                        </a:cubicBezTo>
                        <a:cubicBezTo>
                          <a:pt x="138303" y="701897"/>
                          <a:pt x="156591" y="687134"/>
                          <a:pt x="172974" y="667893"/>
                        </a:cubicBezTo>
                        <a:cubicBezTo>
                          <a:pt x="197453" y="639127"/>
                          <a:pt x="217551" y="604457"/>
                          <a:pt x="232791" y="564833"/>
                        </a:cubicBezTo>
                        <a:cubicBezTo>
                          <a:pt x="248412" y="524256"/>
                          <a:pt x="260033" y="481775"/>
                          <a:pt x="267462" y="438626"/>
                        </a:cubicBezTo>
                        <a:cubicBezTo>
                          <a:pt x="274892" y="396335"/>
                          <a:pt x="278702" y="356902"/>
                          <a:pt x="278702" y="321278"/>
                        </a:cubicBezTo>
                        <a:cubicBezTo>
                          <a:pt x="278702" y="236411"/>
                          <a:pt x="264033" y="174879"/>
                          <a:pt x="234982" y="138589"/>
                        </a:cubicBezTo>
                        <a:cubicBezTo>
                          <a:pt x="223361" y="124873"/>
                          <a:pt x="212217" y="116967"/>
                          <a:pt x="204026" y="116967"/>
                        </a:cubicBezTo>
                        <a:cubicBezTo>
                          <a:pt x="199073" y="116967"/>
                          <a:pt x="197263" y="117539"/>
                          <a:pt x="197263" y="117539"/>
                        </a:cubicBezTo>
                        <a:lnTo>
                          <a:pt x="196025" y="118015"/>
                        </a:lnTo>
                        <a:cubicBezTo>
                          <a:pt x="180785" y="123349"/>
                          <a:pt x="166116" y="138398"/>
                          <a:pt x="152210" y="162687"/>
                        </a:cubicBezTo>
                        <a:cubicBezTo>
                          <a:pt x="137351" y="188786"/>
                          <a:pt x="128873" y="221742"/>
                          <a:pt x="126968" y="260604"/>
                        </a:cubicBezTo>
                        <a:lnTo>
                          <a:pt x="125921" y="282131"/>
                        </a:lnTo>
                        <a:lnTo>
                          <a:pt x="124873" y="282131"/>
                        </a:ln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grpSp>
            <p:grpSp>
              <p:nvGrpSpPr>
                <p:cNvPr id="821" name="Google Shape;821;p27"/>
                <p:cNvGrpSpPr/>
                <p:nvPr/>
              </p:nvGrpSpPr>
              <p:grpSpPr>
                <a:xfrm>
                  <a:off x="6883622" y="2319242"/>
                  <a:ext cx="395573" cy="1146619"/>
                  <a:chOff x="6883622" y="2319242"/>
                  <a:chExt cx="395573" cy="1146619"/>
                </a:xfrm>
              </p:grpSpPr>
              <p:sp>
                <p:nvSpPr>
                  <p:cNvPr id="822" name="Google Shape;822;p27"/>
                  <p:cNvSpPr/>
                  <p:nvPr/>
                </p:nvSpPr>
                <p:spPr>
                  <a:xfrm>
                    <a:off x="6906196" y="2341816"/>
                    <a:ext cx="350519" cy="1101471"/>
                  </a:xfrm>
                  <a:custGeom>
                    <a:rect b="b" l="l" r="r" t="t"/>
                    <a:pathLst>
                      <a:path extrusionOk="0" h="1101471" w="350519">
                        <a:moveTo>
                          <a:pt x="42481" y="1101471"/>
                        </a:moveTo>
                        <a:lnTo>
                          <a:pt x="40957" y="1101471"/>
                        </a:lnTo>
                        <a:cubicBezTo>
                          <a:pt x="31718" y="1101471"/>
                          <a:pt x="23622" y="1098423"/>
                          <a:pt x="16669" y="1092232"/>
                        </a:cubicBezTo>
                        <a:cubicBezTo>
                          <a:pt x="9715" y="1086041"/>
                          <a:pt x="5715" y="1077849"/>
                          <a:pt x="4667" y="1067562"/>
                        </a:cubicBezTo>
                        <a:cubicBezTo>
                          <a:pt x="1619" y="984218"/>
                          <a:pt x="0" y="889826"/>
                          <a:pt x="0" y="784289"/>
                        </a:cubicBezTo>
                        <a:cubicBezTo>
                          <a:pt x="0" y="759047"/>
                          <a:pt x="286" y="705707"/>
                          <a:pt x="762" y="624078"/>
                        </a:cubicBezTo>
                        <a:cubicBezTo>
                          <a:pt x="1238" y="542544"/>
                          <a:pt x="3048" y="440150"/>
                          <a:pt x="6191" y="316897"/>
                        </a:cubicBezTo>
                        <a:cubicBezTo>
                          <a:pt x="9239" y="193643"/>
                          <a:pt x="12097" y="100870"/>
                          <a:pt x="14669" y="38672"/>
                        </a:cubicBezTo>
                        <a:cubicBezTo>
                          <a:pt x="15145" y="29909"/>
                          <a:pt x="18288" y="22955"/>
                          <a:pt x="23908" y="17812"/>
                        </a:cubicBezTo>
                        <a:cubicBezTo>
                          <a:pt x="29528" y="12668"/>
                          <a:pt x="36481" y="10097"/>
                          <a:pt x="44768" y="10097"/>
                        </a:cubicBezTo>
                        <a:cubicBezTo>
                          <a:pt x="45244" y="10097"/>
                          <a:pt x="49816" y="10382"/>
                          <a:pt x="58293" y="10859"/>
                        </a:cubicBezTo>
                        <a:cubicBezTo>
                          <a:pt x="66770" y="11335"/>
                          <a:pt x="73628" y="14478"/>
                          <a:pt x="78772" y="20098"/>
                        </a:cubicBezTo>
                        <a:cubicBezTo>
                          <a:pt x="83915" y="25718"/>
                          <a:pt x="86487" y="32671"/>
                          <a:pt x="86487" y="40958"/>
                        </a:cubicBezTo>
                        <a:lnTo>
                          <a:pt x="86487" y="41720"/>
                        </a:lnTo>
                        <a:cubicBezTo>
                          <a:pt x="114776" y="13907"/>
                          <a:pt x="146399" y="0"/>
                          <a:pt x="181451" y="0"/>
                        </a:cubicBezTo>
                        <a:cubicBezTo>
                          <a:pt x="219551" y="0"/>
                          <a:pt x="254222" y="19050"/>
                          <a:pt x="285655" y="57150"/>
                        </a:cubicBezTo>
                        <a:cubicBezTo>
                          <a:pt x="328898" y="110109"/>
                          <a:pt x="350520" y="188881"/>
                          <a:pt x="350520" y="293370"/>
                        </a:cubicBezTo>
                        <a:lnTo>
                          <a:pt x="350520" y="298799"/>
                        </a:lnTo>
                        <a:cubicBezTo>
                          <a:pt x="350520" y="345091"/>
                          <a:pt x="345472" y="394811"/>
                          <a:pt x="335471" y="447770"/>
                        </a:cubicBezTo>
                        <a:cubicBezTo>
                          <a:pt x="325469" y="500729"/>
                          <a:pt x="309467" y="552069"/>
                          <a:pt x="287655" y="601790"/>
                        </a:cubicBezTo>
                        <a:cubicBezTo>
                          <a:pt x="265747" y="651415"/>
                          <a:pt x="237077" y="693896"/>
                          <a:pt x="201549" y="729139"/>
                        </a:cubicBezTo>
                        <a:cubicBezTo>
                          <a:pt x="166021" y="764381"/>
                          <a:pt x="122777" y="787146"/>
                          <a:pt x="71914" y="797433"/>
                        </a:cubicBezTo>
                        <a:cubicBezTo>
                          <a:pt x="71914" y="897827"/>
                          <a:pt x="73438" y="986790"/>
                          <a:pt x="76581" y="1064514"/>
                        </a:cubicBezTo>
                        <a:lnTo>
                          <a:pt x="76581" y="1065276"/>
                        </a:lnTo>
                        <a:cubicBezTo>
                          <a:pt x="76581" y="1075087"/>
                          <a:pt x="73533" y="1083374"/>
                          <a:pt x="67342" y="1090327"/>
                        </a:cubicBezTo>
                        <a:cubicBezTo>
                          <a:pt x="61055" y="1097185"/>
                          <a:pt x="52769" y="1100900"/>
                          <a:pt x="42481" y="1101471"/>
                        </a:cubicBezTo>
                        <a:close/>
                        <a:moveTo>
                          <a:pt x="71819" y="723233"/>
                        </a:moveTo>
                        <a:cubicBezTo>
                          <a:pt x="109347" y="711899"/>
                          <a:pt x="141256" y="690848"/>
                          <a:pt x="167545" y="659987"/>
                        </a:cubicBezTo>
                        <a:cubicBezTo>
                          <a:pt x="193834" y="629126"/>
                          <a:pt x="214979" y="592550"/>
                          <a:pt x="231267" y="550355"/>
                        </a:cubicBezTo>
                        <a:cubicBezTo>
                          <a:pt x="247460" y="508159"/>
                          <a:pt x="259461" y="464630"/>
                          <a:pt x="267176" y="419862"/>
                        </a:cubicBezTo>
                        <a:cubicBezTo>
                          <a:pt x="274892" y="376142"/>
                          <a:pt x="278797" y="335756"/>
                          <a:pt x="278797" y="298704"/>
                        </a:cubicBezTo>
                        <a:cubicBezTo>
                          <a:pt x="278797" y="208121"/>
                          <a:pt x="262604" y="142494"/>
                          <a:pt x="230124" y="101918"/>
                        </a:cubicBezTo>
                        <a:cubicBezTo>
                          <a:pt x="213170" y="81820"/>
                          <a:pt x="196977" y="71819"/>
                          <a:pt x="181451" y="71819"/>
                        </a:cubicBezTo>
                        <a:cubicBezTo>
                          <a:pt x="174784" y="71819"/>
                          <a:pt x="169640" y="72581"/>
                          <a:pt x="166021" y="74105"/>
                        </a:cubicBezTo>
                        <a:cubicBezTo>
                          <a:pt x="145447" y="81344"/>
                          <a:pt x="126778" y="99536"/>
                          <a:pt x="110014" y="128873"/>
                        </a:cubicBezTo>
                        <a:cubicBezTo>
                          <a:pt x="93250" y="158210"/>
                          <a:pt x="83915" y="194215"/>
                          <a:pt x="81820" y="236887"/>
                        </a:cubicBezTo>
                        <a:lnTo>
                          <a:pt x="80296" y="236887"/>
                        </a:lnTo>
                        <a:cubicBezTo>
                          <a:pt x="76200" y="384143"/>
                          <a:pt x="73343" y="546164"/>
                          <a:pt x="71819" y="723233"/>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23" name="Google Shape;823;p27"/>
                  <p:cNvSpPr/>
                  <p:nvPr/>
                </p:nvSpPr>
                <p:spPr>
                  <a:xfrm>
                    <a:off x="6883622" y="2319242"/>
                    <a:ext cx="395573" cy="1146619"/>
                  </a:xfrm>
                  <a:custGeom>
                    <a:rect b="b" l="l" r="r" t="t"/>
                    <a:pathLst>
                      <a:path extrusionOk="0" h="1146619" w="395573">
                        <a:moveTo>
                          <a:pt x="65627" y="1146620"/>
                        </a:moveTo>
                        <a:lnTo>
                          <a:pt x="63532" y="1146620"/>
                        </a:lnTo>
                        <a:cubicBezTo>
                          <a:pt x="48863" y="1146620"/>
                          <a:pt x="35243" y="1141476"/>
                          <a:pt x="24194" y="1131665"/>
                        </a:cubicBezTo>
                        <a:cubicBezTo>
                          <a:pt x="13049" y="1121759"/>
                          <a:pt x="6287" y="1108139"/>
                          <a:pt x="4763" y="1092327"/>
                        </a:cubicBezTo>
                        <a:lnTo>
                          <a:pt x="4667" y="1090898"/>
                        </a:lnTo>
                        <a:cubicBezTo>
                          <a:pt x="1619" y="1007650"/>
                          <a:pt x="0" y="912114"/>
                          <a:pt x="0" y="806768"/>
                        </a:cubicBezTo>
                        <a:cubicBezTo>
                          <a:pt x="0" y="781526"/>
                          <a:pt x="286" y="728091"/>
                          <a:pt x="762" y="646462"/>
                        </a:cubicBezTo>
                        <a:cubicBezTo>
                          <a:pt x="1238" y="565309"/>
                          <a:pt x="3143" y="461867"/>
                          <a:pt x="6191" y="338804"/>
                        </a:cubicBezTo>
                        <a:cubicBezTo>
                          <a:pt x="9335" y="213551"/>
                          <a:pt x="12097" y="122396"/>
                          <a:pt x="14669" y="60198"/>
                        </a:cubicBezTo>
                        <a:cubicBezTo>
                          <a:pt x="15526" y="45244"/>
                          <a:pt x="21241" y="32671"/>
                          <a:pt x="31337" y="23527"/>
                        </a:cubicBezTo>
                        <a:cubicBezTo>
                          <a:pt x="41053" y="14669"/>
                          <a:pt x="53530" y="10001"/>
                          <a:pt x="67342" y="10001"/>
                        </a:cubicBezTo>
                        <a:cubicBezTo>
                          <a:pt x="67913" y="10001"/>
                          <a:pt x="72866" y="10287"/>
                          <a:pt x="82201" y="10859"/>
                        </a:cubicBezTo>
                        <a:cubicBezTo>
                          <a:pt x="96583" y="11716"/>
                          <a:pt x="108871" y="17526"/>
                          <a:pt x="118015" y="27432"/>
                        </a:cubicBezTo>
                        <a:cubicBezTo>
                          <a:pt x="118015" y="27432"/>
                          <a:pt x="118015" y="27432"/>
                          <a:pt x="118015" y="27432"/>
                        </a:cubicBezTo>
                        <a:cubicBezTo>
                          <a:pt x="144304" y="9144"/>
                          <a:pt x="173069" y="0"/>
                          <a:pt x="203930" y="0"/>
                        </a:cubicBezTo>
                        <a:cubicBezTo>
                          <a:pt x="248888" y="0"/>
                          <a:pt x="289846" y="22003"/>
                          <a:pt x="325564" y="65342"/>
                        </a:cubicBezTo>
                        <a:cubicBezTo>
                          <a:pt x="372046" y="122301"/>
                          <a:pt x="395573" y="206597"/>
                          <a:pt x="395573" y="315849"/>
                        </a:cubicBezTo>
                        <a:lnTo>
                          <a:pt x="395573" y="321278"/>
                        </a:lnTo>
                        <a:cubicBezTo>
                          <a:pt x="395573" y="368808"/>
                          <a:pt x="390335" y="420338"/>
                          <a:pt x="380143" y="474440"/>
                        </a:cubicBezTo>
                        <a:cubicBezTo>
                          <a:pt x="369856" y="528828"/>
                          <a:pt x="353187" y="582359"/>
                          <a:pt x="330803" y="633317"/>
                        </a:cubicBezTo>
                        <a:cubicBezTo>
                          <a:pt x="307848" y="685324"/>
                          <a:pt x="277273" y="730568"/>
                          <a:pt x="239935" y="767620"/>
                        </a:cubicBezTo>
                        <a:cubicBezTo>
                          <a:pt x="205740" y="801624"/>
                          <a:pt x="164402" y="825151"/>
                          <a:pt x="116967" y="837819"/>
                        </a:cubicBezTo>
                        <a:cubicBezTo>
                          <a:pt x="117157" y="930212"/>
                          <a:pt x="118681" y="1013651"/>
                          <a:pt x="121539" y="1086136"/>
                        </a:cubicBezTo>
                        <a:lnTo>
                          <a:pt x="121539" y="1087755"/>
                        </a:lnTo>
                        <a:cubicBezTo>
                          <a:pt x="121539" y="1102995"/>
                          <a:pt x="116396" y="1116806"/>
                          <a:pt x="106585" y="1127855"/>
                        </a:cubicBezTo>
                        <a:cubicBezTo>
                          <a:pt x="96488" y="1139285"/>
                          <a:pt x="82487" y="1145762"/>
                          <a:pt x="66199" y="1146620"/>
                        </a:cubicBezTo>
                        <a:lnTo>
                          <a:pt x="65627" y="1146620"/>
                        </a:lnTo>
                        <a:close/>
                        <a:moveTo>
                          <a:pt x="49816" y="1088422"/>
                        </a:moveTo>
                        <a:cubicBezTo>
                          <a:pt x="50482" y="1093946"/>
                          <a:pt x="52483" y="1096328"/>
                          <a:pt x="54197" y="1097852"/>
                        </a:cubicBezTo>
                        <a:cubicBezTo>
                          <a:pt x="56960" y="1100328"/>
                          <a:pt x="59817" y="1101376"/>
                          <a:pt x="63532" y="1101376"/>
                        </a:cubicBezTo>
                        <a:lnTo>
                          <a:pt x="64389" y="1101376"/>
                        </a:lnTo>
                        <a:cubicBezTo>
                          <a:pt x="69342" y="1100995"/>
                          <a:pt x="71438" y="1099376"/>
                          <a:pt x="72866" y="1097756"/>
                        </a:cubicBezTo>
                        <a:cubicBezTo>
                          <a:pt x="75343" y="1094899"/>
                          <a:pt x="76486" y="1091946"/>
                          <a:pt x="76486" y="1087660"/>
                        </a:cubicBezTo>
                        <a:cubicBezTo>
                          <a:pt x="73438" y="1010126"/>
                          <a:pt x="71819" y="920020"/>
                          <a:pt x="71819" y="819817"/>
                        </a:cubicBezTo>
                        <a:lnTo>
                          <a:pt x="71819" y="801338"/>
                        </a:lnTo>
                        <a:lnTo>
                          <a:pt x="89916" y="797719"/>
                        </a:lnTo>
                        <a:cubicBezTo>
                          <a:pt x="136207" y="788384"/>
                          <a:pt x="176022" y="767429"/>
                          <a:pt x="208121" y="735521"/>
                        </a:cubicBezTo>
                        <a:cubicBezTo>
                          <a:pt x="241459" y="702469"/>
                          <a:pt x="268796" y="661892"/>
                          <a:pt x="289465" y="615125"/>
                        </a:cubicBezTo>
                        <a:cubicBezTo>
                          <a:pt x="310515" y="567309"/>
                          <a:pt x="326136" y="517112"/>
                          <a:pt x="335852" y="466058"/>
                        </a:cubicBezTo>
                        <a:cubicBezTo>
                          <a:pt x="345567" y="414719"/>
                          <a:pt x="350520" y="366046"/>
                          <a:pt x="350520" y="321278"/>
                        </a:cubicBezTo>
                        <a:lnTo>
                          <a:pt x="350520" y="315849"/>
                        </a:lnTo>
                        <a:cubicBezTo>
                          <a:pt x="350520" y="217170"/>
                          <a:pt x="330422" y="142589"/>
                          <a:pt x="290798" y="93917"/>
                        </a:cubicBezTo>
                        <a:cubicBezTo>
                          <a:pt x="263747" y="61151"/>
                          <a:pt x="235363" y="45149"/>
                          <a:pt x="204121" y="45149"/>
                        </a:cubicBezTo>
                        <a:cubicBezTo>
                          <a:pt x="174974" y="45149"/>
                          <a:pt x="149162" y="56674"/>
                          <a:pt x="124968" y="80391"/>
                        </a:cubicBezTo>
                        <a:lnTo>
                          <a:pt x="86582" y="118110"/>
                        </a:lnTo>
                        <a:lnTo>
                          <a:pt x="86582" y="64199"/>
                        </a:lnTo>
                        <a:cubicBezTo>
                          <a:pt x="86582" y="60103"/>
                          <a:pt x="85630" y="58769"/>
                          <a:pt x="84677" y="57722"/>
                        </a:cubicBezTo>
                        <a:cubicBezTo>
                          <a:pt x="84106" y="57150"/>
                          <a:pt x="83153" y="56102"/>
                          <a:pt x="79534" y="55817"/>
                        </a:cubicBezTo>
                        <a:cubicBezTo>
                          <a:pt x="72104" y="55340"/>
                          <a:pt x="67913" y="55150"/>
                          <a:pt x="66770" y="55055"/>
                        </a:cubicBezTo>
                        <a:cubicBezTo>
                          <a:pt x="64103" y="55055"/>
                          <a:pt x="62770" y="56007"/>
                          <a:pt x="61722" y="56864"/>
                        </a:cubicBezTo>
                        <a:cubicBezTo>
                          <a:pt x="61150" y="57341"/>
                          <a:pt x="60007" y="58388"/>
                          <a:pt x="59817" y="62294"/>
                        </a:cubicBezTo>
                        <a:cubicBezTo>
                          <a:pt x="57245" y="123920"/>
                          <a:pt x="54483" y="214789"/>
                          <a:pt x="51340" y="339852"/>
                        </a:cubicBezTo>
                        <a:cubicBezTo>
                          <a:pt x="48292" y="462534"/>
                          <a:pt x="46482" y="565785"/>
                          <a:pt x="45911" y="646652"/>
                        </a:cubicBezTo>
                        <a:cubicBezTo>
                          <a:pt x="45434" y="728186"/>
                          <a:pt x="45148" y="781526"/>
                          <a:pt x="45148" y="806672"/>
                        </a:cubicBezTo>
                        <a:cubicBezTo>
                          <a:pt x="45244" y="911162"/>
                          <a:pt x="46768" y="1005935"/>
                          <a:pt x="49816" y="1088422"/>
                        </a:cubicBezTo>
                        <a:close/>
                        <a:moveTo>
                          <a:pt x="71533" y="776288"/>
                        </a:moveTo>
                        <a:lnTo>
                          <a:pt x="71819" y="745617"/>
                        </a:lnTo>
                        <a:cubicBezTo>
                          <a:pt x="73343" y="569119"/>
                          <a:pt x="76200" y="405384"/>
                          <a:pt x="80296" y="258890"/>
                        </a:cubicBezTo>
                        <a:lnTo>
                          <a:pt x="80867" y="236982"/>
                        </a:lnTo>
                        <a:lnTo>
                          <a:pt x="83534" y="236982"/>
                        </a:lnTo>
                        <a:cubicBezTo>
                          <a:pt x="87630" y="199930"/>
                          <a:pt x="97441" y="167545"/>
                          <a:pt x="112966" y="140303"/>
                        </a:cubicBezTo>
                        <a:cubicBezTo>
                          <a:pt x="132207" y="106585"/>
                          <a:pt x="154877" y="84773"/>
                          <a:pt x="180404" y="75629"/>
                        </a:cubicBezTo>
                        <a:cubicBezTo>
                          <a:pt x="186785" y="73057"/>
                          <a:pt x="194500" y="71819"/>
                          <a:pt x="203930" y="71819"/>
                        </a:cubicBezTo>
                        <a:cubicBezTo>
                          <a:pt x="226219" y="71819"/>
                          <a:pt x="248412" y="84677"/>
                          <a:pt x="269843" y="109919"/>
                        </a:cubicBezTo>
                        <a:cubicBezTo>
                          <a:pt x="306324" y="155639"/>
                          <a:pt x="323850" y="224600"/>
                          <a:pt x="323850" y="321278"/>
                        </a:cubicBezTo>
                        <a:cubicBezTo>
                          <a:pt x="323850" y="359474"/>
                          <a:pt x="319849" y="401574"/>
                          <a:pt x="311944" y="446342"/>
                        </a:cubicBezTo>
                        <a:cubicBezTo>
                          <a:pt x="304038" y="492252"/>
                          <a:pt x="291560" y="537591"/>
                          <a:pt x="274891" y="580930"/>
                        </a:cubicBezTo>
                        <a:cubicBezTo>
                          <a:pt x="257842" y="625316"/>
                          <a:pt x="235077" y="664369"/>
                          <a:pt x="207359" y="697040"/>
                        </a:cubicBezTo>
                        <a:cubicBezTo>
                          <a:pt x="178403" y="731139"/>
                          <a:pt x="142589" y="754761"/>
                          <a:pt x="100965" y="767334"/>
                        </a:cubicBezTo>
                        <a:lnTo>
                          <a:pt x="71533" y="776288"/>
                        </a:lnTo>
                        <a:close/>
                        <a:moveTo>
                          <a:pt x="124873" y="282131"/>
                        </a:moveTo>
                        <a:cubicBezTo>
                          <a:pt x="121348" y="413195"/>
                          <a:pt x="118777" y="557689"/>
                          <a:pt x="117348" y="712470"/>
                        </a:cubicBezTo>
                        <a:cubicBezTo>
                          <a:pt x="138303" y="701897"/>
                          <a:pt x="156591" y="687134"/>
                          <a:pt x="172974" y="667893"/>
                        </a:cubicBezTo>
                        <a:cubicBezTo>
                          <a:pt x="197453" y="639127"/>
                          <a:pt x="217551" y="604457"/>
                          <a:pt x="232791" y="564833"/>
                        </a:cubicBezTo>
                        <a:cubicBezTo>
                          <a:pt x="248412" y="524256"/>
                          <a:pt x="260032" y="481775"/>
                          <a:pt x="267462" y="438626"/>
                        </a:cubicBezTo>
                        <a:cubicBezTo>
                          <a:pt x="274891" y="396335"/>
                          <a:pt x="278702" y="356902"/>
                          <a:pt x="278702" y="321278"/>
                        </a:cubicBezTo>
                        <a:cubicBezTo>
                          <a:pt x="278702" y="236411"/>
                          <a:pt x="264033" y="174879"/>
                          <a:pt x="234982" y="138589"/>
                        </a:cubicBezTo>
                        <a:cubicBezTo>
                          <a:pt x="223361" y="124873"/>
                          <a:pt x="212217" y="116967"/>
                          <a:pt x="204025" y="116967"/>
                        </a:cubicBezTo>
                        <a:cubicBezTo>
                          <a:pt x="199072" y="116967"/>
                          <a:pt x="197263" y="117539"/>
                          <a:pt x="197263" y="117539"/>
                        </a:cubicBezTo>
                        <a:lnTo>
                          <a:pt x="196024" y="118015"/>
                        </a:lnTo>
                        <a:cubicBezTo>
                          <a:pt x="180785" y="123349"/>
                          <a:pt x="166116" y="138398"/>
                          <a:pt x="152210" y="162687"/>
                        </a:cubicBezTo>
                        <a:cubicBezTo>
                          <a:pt x="137350" y="188786"/>
                          <a:pt x="128873" y="221742"/>
                          <a:pt x="126968" y="260604"/>
                        </a:cubicBezTo>
                        <a:lnTo>
                          <a:pt x="125921" y="282131"/>
                        </a:lnTo>
                        <a:lnTo>
                          <a:pt x="124873" y="282131"/>
                        </a:ln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grpSp>
          </p:grpSp>
          <p:grpSp>
            <p:nvGrpSpPr>
              <p:cNvPr id="824" name="Google Shape;824;p27"/>
              <p:cNvGrpSpPr/>
              <p:nvPr/>
            </p:nvGrpSpPr>
            <p:grpSpPr>
              <a:xfrm>
                <a:off x="7265765" y="2345436"/>
                <a:ext cx="425005" cy="1114234"/>
                <a:chOff x="7265765" y="2345436"/>
                <a:chExt cx="425005" cy="1114234"/>
              </a:xfrm>
            </p:grpSpPr>
            <p:sp>
              <p:nvSpPr>
                <p:cNvPr id="825" name="Google Shape;825;p27"/>
                <p:cNvSpPr/>
                <p:nvPr/>
              </p:nvSpPr>
              <p:spPr>
                <a:xfrm>
                  <a:off x="7288625" y="2368105"/>
                  <a:ext cx="379761" cy="1068990"/>
                </a:xfrm>
                <a:custGeom>
                  <a:rect b="b" l="l" r="r" t="t"/>
                  <a:pathLst>
                    <a:path extrusionOk="0" h="1068990" w="379761">
                      <a:moveTo>
                        <a:pt x="185833" y="1068991"/>
                      </a:moveTo>
                      <a:cubicBezTo>
                        <a:pt x="176022" y="1068991"/>
                        <a:pt x="167735" y="1065657"/>
                        <a:pt x="160782" y="1058990"/>
                      </a:cubicBezTo>
                      <a:cubicBezTo>
                        <a:pt x="153829" y="1052322"/>
                        <a:pt x="150114" y="1043845"/>
                        <a:pt x="149638" y="1033558"/>
                      </a:cubicBezTo>
                      <a:cubicBezTo>
                        <a:pt x="147542" y="945547"/>
                        <a:pt x="146590" y="869442"/>
                        <a:pt x="146590" y="805053"/>
                      </a:cubicBezTo>
                      <a:cubicBezTo>
                        <a:pt x="146590" y="784003"/>
                        <a:pt x="146876" y="749999"/>
                        <a:pt x="147352" y="703136"/>
                      </a:cubicBezTo>
                      <a:cubicBezTo>
                        <a:pt x="147828" y="656273"/>
                        <a:pt x="149924" y="599504"/>
                        <a:pt x="153543" y="532543"/>
                      </a:cubicBezTo>
                      <a:cubicBezTo>
                        <a:pt x="85630" y="322136"/>
                        <a:pt x="34957" y="159734"/>
                        <a:pt x="1524" y="45529"/>
                      </a:cubicBezTo>
                      <a:cubicBezTo>
                        <a:pt x="476" y="42482"/>
                        <a:pt x="0" y="39148"/>
                        <a:pt x="0" y="35528"/>
                      </a:cubicBezTo>
                      <a:cubicBezTo>
                        <a:pt x="0" y="29337"/>
                        <a:pt x="1905" y="22765"/>
                        <a:pt x="5810" y="15812"/>
                      </a:cubicBezTo>
                      <a:cubicBezTo>
                        <a:pt x="9716" y="8858"/>
                        <a:pt x="16764" y="3810"/>
                        <a:pt x="27051" y="762"/>
                      </a:cubicBezTo>
                      <a:cubicBezTo>
                        <a:pt x="30099" y="286"/>
                        <a:pt x="33242" y="0"/>
                        <a:pt x="36290" y="0"/>
                      </a:cubicBezTo>
                      <a:cubicBezTo>
                        <a:pt x="42482" y="0"/>
                        <a:pt x="49054" y="1905"/>
                        <a:pt x="56007" y="5810"/>
                      </a:cubicBezTo>
                      <a:cubicBezTo>
                        <a:pt x="62960" y="9716"/>
                        <a:pt x="68009" y="16193"/>
                        <a:pt x="71057" y="25527"/>
                      </a:cubicBezTo>
                      <a:cubicBezTo>
                        <a:pt x="96774" y="115062"/>
                        <a:pt x="136398" y="243173"/>
                        <a:pt x="189929" y="409956"/>
                      </a:cubicBezTo>
                      <a:cubicBezTo>
                        <a:pt x="242411" y="244793"/>
                        <a:pt x="282035" y="116681"/>
                        <a:pt x="308801" y="25527"/>
                      </a:cubicBezTo>
                      <a:cubicBezTo>
                        <a:pt x="311849" y="16288"/>
                        <a:pt x="317563" y="9335"/>
                        <a:pt x="325755" y="4667"/>
                      </a:cubicBezTo>
                      <a:cubicBezTo>
                        <a:pt x="331375" y="1619"/>
                        <a:pt x="337090" y="0"/>
                        <a:pt x="342710" y="0"/>
                      </a:cubicBezTo>
                      <a:lnTo>
                        <a:pt x="352711" y="1524"/>
                      </a:lnTo>
                      <a:cubicBezTo>
                        <a:pt x="362998" y="4096"/>
                        <a:pt x="370427" y="9811"/>
                        <a:pt x="375095" y="18479"/>
                      </a:cubicBezTo>
                      <a:cubicBezTo>
                        <a:pt x="378143" y="23622"/>
                        <a:pt x="379762" y="29242"/>
                        <a:pt x="379762" y="35433"/>
                      </a:cubicBezTo>
                      <a:cubicBezTo>
                        <a:pt x="379762" y="39053"/>
                        <a:pt x="379286" y="42386"/>
                        <a:pt x="378238" y="45434"/>
                      </a:cubicBezTo>
                      <a:cubicBezTo>
                        <a:pt x="343757" y="161258"/>
                        <a:pt x="292799" y="324041"/>
                        <a:pt x="225457" y="534067"/>
                      </a:cubicBezTo>
                      <a:cubicBezTo>
                        <a:pt x="220790" y="622554"/>
                        <a:pt x="218504" y="712851"/>
                        <a:pt x="218504" y="804958"/>
                      </a:cubicBezTo>
                      <a:cubicBezTo>
                        <a:pt x="218504" y="868204"/>
                        <a:pt x="219551" y="943928"/>
                        <a:pt x="221552" y="1031843"/>
                      </a:cubicBezTo>
                      <a:cubicBezTo>
                        <a:pt x="221552" y="1042130"/>
                        <a:pt x="218218" y="1050798"/>
                        <a:pt x="211550" y="1057656"/>
                      </a:cubicBezTo>
                      <a:cubicBezTo>
                        <a:pt x="204597" y="1064705"/>
                        <a:pt x="196120" y="1068419"/>
                        <a:pt x="185833" y="1068991"/>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26" name="Google Shape;826;p27"/>
                <p:cNvSpPr/>
                <p:nvPr/>
              </p:nvSpPr>
              <p:spPr>
                <a:xfrm>
                  <a:off x="7265765" y="2345436"/>
                  <a:ext cx="425005" cy="1114234"/>
                </a:xfrm>
                <a:custGeom>
                  <a:rect b="b" l="l" r="r" t="t"/>
                  <a:pathLst>
                    <a:path extrusionOk="0" h="1114234" w="425005">
                      <a:moveTo>
                        <a:pt x="209264" y="1114235"/>
                      </a:moveTo>
                      <a:lnTo>
                        <a:pt x="208693" y="1114235"/>
                      </a:lnTo>
                      <a:cubicBezTo>
                        <a:pt x="193167" y="1114235"/>
                        <a:pt x="179070" y="1108615"/>
                        <a:pt x="167926" y="1097852"/>
                      </a:cubicBezTo>
                      <a:cubicBezTo>
                        <a:pt x="156877" y="1087279"/>
                        <a:pt x="150686" y="1073182"/>
                        <a:pt x="149828" y="1057275"/>
                      </a:cubicBezTo>
                      <a:cubicBezTo>
                        <a:pt x="147733" y="969169"/>
                        <a:pt x="146685" y="892112"/>
                        <a:pt x="146685" y="827723"/>
                      </a:cubicBezTo>
                      <a:cubicBezTo>
                        <a:pt x="146685" y="806577"/>
                        <a:pt x="146971" y="772573"/>
                        <a:pt x="147447" y="725615"/>
                      </a:cubicBezTo>
                      <a:cubicBezTo>
                        <a:pt x="147923" y="679609"/>
                        <a:pt x="149923" y="623316"/>
                        <a:pt x="153448" y="558260"/>
                      </a:cubicBezTo>
                      <a:cubicBezTo>
                        <a:pt x="86392" y="350330"/>
                        <a:pt x="35528" y="187547"/>
                        <a:pt x="2477" y="74581"/>
                      </a:cubicBezTo>
                      <a:cubicBezTo>
                        <a:pt x="953" y="69914"/>
                        <a:pt x="0" y="64198"/>
                        <a:pt x="0" y="58198"/>
                      </a:cubicBezTo>
                      <a:cubicBezTo>
                        <a:pt x="0" y="48197"/>
                        <a:pt x="2953" y="37814"/>
                        <a:pt x="8668" y="27527"/>
                      </a:cubicBezTo>
                      <a:cubicBezTo>
                        <a:pt x="15430" y="15240"/>
                        <a:pt x="27051" y="6668"/>
                        <a:pt x="43148" y="1810"/>
                      </a:cubicBezTo>
                      <a:lnTo>
                        <a:pt x="46006" y="1143"/>
                      </a:lnTo>
                      <a:cubicBezTo>
                        <a:pt x="60674" y="-1238"/>
                        <a:pt x="74867" y="571"/>
                        <a:pt x="89535" y="8668"/>
                      </a:cubicBezTo>
                      <a:cubicBezTo>
                        <a:pt x="101537" y="15335"/>
                        <a:pt x="110109" y="26194"/>
                        <a:pt x="115062" y="40958"/>
                      </a:cubicBezTo>
                      <a:cubicBezTo>
                        <a:pt x="137351" y="118301"/>
                        <a:pt x="169926" y="224600"/>
                        <a:pt x="212407" y="358045"/>
                      </a:cubicBezTo>
                      <a:cubicBezTo>
                        <a:pt x="254127" y="225838"/>
                        <a:pt x="286798" y="119634"/>
                        <a:pt x="309753" y="41720"/>
                      </a:cubicBezTo>
                      <a:cubicBezTo>
                        <a:pt x="314801" y="26480"/>
                        <a:pt x="324326" y="14859"/>
                        <a:pt x="337376" y="7525"/>
                      </a:cubicBezTo>
                      <a:cubicBezTo>
                        <a:pt x="346615" y="2477"/>
                        <a:pt x="355949" y="0"/>
                        <a:pt x="365379" y="0"/>
                      </a:cubicBezTo>
                      <a:lnTo>
                        <a:pt x="368808" y="286"/>
                      </a:lnTo>
                      <a:lnTo>
                        <a:pt x="380905" y="2286"/>
                      </a:lnTo>
                      <a:cubicBezTo>
                        <a:pt x="397193" y="6382"/>
                        <a:pt x="409765" y="16002"/>
                        <a:pt x="417481" y="30099"/>
                      </a:cubicBezTo>
                      <a:cubicBezTo>
                        <a:pt x="422529" y="38672"/>
                        <a:pt x="425005" y="48101"/>
                        <a:pt x="425005" y="58198"/>
                      </a:cubicBezTo>
                      <a:cubicBezTo>
                        <a:pt x="425005" y="64198"/>
                        <a:pt x="424053" y="69914"/>
                        <a:pt x="422338" y="75343"/>
                      </a:cubicBezTo>
                      <a:cubicBezTo>
                        <a:pt x="388239" y="189833"/>
                        <a:pt x="337090" y="353378"/>
                        <a:pt x="270510" y="560927"/>
                      </a:cubicBezTo>
                      <a:cubicBezTo>
                        <a:pt x="266033" y="647700"/>
                        <a:pt x="263747" y="737521"/>
                        <a:pt x="263747" y="827723"/>
                      </a:cubicBezTo>
                      <a:cubicBezTo>
                        <a:pt x="263747" y="890397"/>
                        <a:pt x="264795" y="966597"/>
                        <a:pt x="266795" y="1054132"/>
                      </a:cubicBezTo>
                      <a:cubicBezTo>
                        <a:pt x="266795" y="1070705"/>
                        <a:pt x="261176" y="1085088"/>
                        <a:pt x="250507" y="1096137"/>
                      </a:cubicBezTo>
                      <a:cubicBezTo>
                        <a:pt x="239839" y="1107186"/>
                        <a:pt x="225838" y="1113473"/>
                        <a:pt x="209836" y="1114235"/>
                      </a:cubicBezTo>
                      <a:lnTo>
                        <a:pt x="209264" y="1114235"/>
                      </a:lnTo>
                      <a:close/>
                      <a:moveTo>
                        <a:pt x="54769" y="45434"/>
                      </a:moveTo>
                      <a:cubicBezTo>
                        <a:pt x="50768" y="46768"/>
                        <a:pt x="48768" y="48292"/>
                        <a:pt x="48196" y="49340"/>
                      </a:cubicBezTo>
                      <a:cubicBezTo>
                        <a:pt x="46292" y="52768"/>
                        <a:pt x="45244" y="55817"/>
                        <a:pt x="45244" y="58103"/>
                      </a:cubicBezTo>
                      <a:cubicBezTo>
                        <a:pt x="45244" y="59246"/>
                        <a:pt x="45339" y="60198"/>
                        <a:pt x="45625" y="61055"/>
                      </a:cubicBezTo>
                      <a:cubicBezTo>
                        <a:pt x="79057" y="175165"/>
                        <a:pt x="130112" y="338804"/>
                        <a:pt x="197739" y="548259"/>
                      </a:cubicBezTo>
                      <a:lnTo>
                        <a:pt x="198977" y="552260"/>
                      </a:lnTo>
                      <a:lnTo>
                        <a:pt x="198787" y="556451"/>
                      </a:lnTo>
                      <a:cubicBezTo>
                        <a:pt x="195167" y="622649"/>
                        <a:pt x="193167" y="679704"/>
                        <a:pt x="192691" y="726091"/>
                      </a:cubicBezTo>
                      <a:cubicBezTo>
                        <a:pt x="192214" y="772859"/>
                        <a:pt x="191929" y="806672"/>
                        <a:pt x="191929" y="827723"/>
                      </a:cubicBezTo>
                      <a:cubicBezTo>
                        <a:pt x="191929" y="891826"/>
                        <a:pt x="192977" y="968502"/>
                        <a:pt x="194977" y="1055656"/>
                      </a:cubicBezTo>
                      <a:cubicBezTo>
                        <a:pt x="195263" y="1060799"/>
                        <a:pt x="197263" y="1063466"/>
                        <a:pt x="199263" y="1065371"/>
                      </a:cubicBezTo>
                      <a:cubicBezTo>
                        <a:pt x="201835" y="1067848"/>
                        <a:pt x="204502" y="1068991"/>
                        <a:pt x="208121" y="1069086"/>
                      </a:cubicBezTo>
                      <a:cubicBezTo>
                        <a:pt x="213455" y="1068705"/>
                        <a:pt x="216027" y="1066705"/>
                        <a:pt x="217932" y="1064800"/>
                      </a:cubicBezTo>
                      <a:cubicBezTo>
                        <a:pt x="219742" y="1062895"/>
                        <a:pt x="221647" y="1060228"/>
                        <a:pt x="221647" y="1054608"/>
                      </a:cubicBezTo>
                      <a:cubicBezTo>
                        <a:pt x="219646" y="967264"/>
                        <a:pt x="218599" y="890683"/>
                        <a:pt x="218599" y="827723"/>
                      </a:cubicBezTo>
                      <a:cubicBezTo>
                        <a:pt x="218599" y="735616"/>
                        <a:pt x="220980" y="644081"/>
                        <a:pt x="225552" y="555593"/>
                      </a:cubicBezTo>
                      <a:lnTo>
                        <a:pt x="225743" y="552641"/>
                      </a:lnTo>
                      <a:lnTo>
                        <a:pt x="226600" y="549878"/>
                      </a:lnTo>
                      <a:cubicBezTo>
                        <a:pt x="293561" y="341281"/>
                        <a:pt x="344900" y="177070"/>
                        <a:pt x="379286" y="61722"/>
                      </a:cubicBezTo>
                      <a:cubicBezTo>
                        <a:pt x="379762" y="60293"/>
                        <a:pt x="379857" y="59246"/>
                        <a:pt x="379857" y="58103"/>
                      </a:cubicBezTo>
                      <a:cubicBezTo>
                        <a:pt x="379857" y="56007"/>
                        <a:pt x="379381" y="54388"/>
                        <a:pt x="378428" y="52768"/>
                      </a:cubicBezTo>
                      <a:lnTo>
                        <a:pt x="377857" y="51721"/>
                      </a:lnTo>
                      <a:cubicBezTo>
                        <a:pt x="376619" y="49340"/>
                        <a:pt x="374904" y="47530"/>
                        <a:pt x="370808" y="46292"/>
                      </a:cubicBezTo>
                      <a:lnTo>
                        <a:pt x="364236" y="45244"/>
                      </a:lnTo>
                      <a:cubicBezTo>
                        <a:pt x="362712" y="45434"/>
                        <a:pt x="361093" y="46006"/>
                        <a:pt x="359283" y="47054"/>
                      </a:cubicBezTo>
                      <a:cubicBezTo>
                        <a:pt x="356235" y="48768"/>
                        <a:pt x="354235" y="51245"/>
                        <a:pt x="352901" y="55245"/>
                      </a:cubicBezTo>
                      <a:cubicBezTo>
                        <a:pt x="326327" y="145542"/>
                        <a:pt x="286321" y="275082"/>
                        <a:pt x="234125" y="439293"/>
                      </a:cubicBezTo>
                      <a:lnTo>
                        <a:pt x="212693" y="506635"/>
                      </a:lnTo>
                      <a:lnTo>
                        <a:pt x="191071" y="439293"/>
                      </a:lnTo>
                      <a:cubicBezTo>
                        <a:pt x="137827" y="273368"/>
                        <a:pt x="97727" y="143828"/>
                        <a:pt x="72009" y="54292"/>
                      </a:cubicBezTo>
                      <a:cubicBezTo>
                        <a:pt x="71056" y="51530"/>
                        <a:pt x="69532" y="49149"/>
                        <a:pt x="67723" y="48101"/>
                      </a:cubicBezTo>
                      <a:cubicBezTo>
                        <a:pt x="64294" y="46196"/>
                        <a:pt x="61246" y="45149"/>
                        <a:pt x="58960" y="45149"/>
                      </a:cubicBezTo>
                      <a:cubicBezTo>
                        <a:pt x="57626" y="45149"/>
                        <a:pt x="56197" y="45244"/>
                        <a:pt x="54769" y="45434"/>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grpSp>
          <p:grpSp>
            <p:nvGrpSpPr>
              <p:cNvPr id="827" name="Google Shape;827;p27"/>
              <p:cNvGrpSpPr/>
              <p:nvPr/>
            </p:nvGrpSpPr>
            <p:grpSpPr>
              <a:xfrm>
                <a:off x="4343404" y="3317121"/>
                <a:ext cx="3501152" cy="1225048"/>
                <a:chOff x="4343404" y="3317121"/>
                <a:chExt cx="3501152" cy="1225048"/>
              </a:xfrm>
            </p:grpSpPr>
            <p:sp>
              <p:nvSpPr>
                <p:cNvPr id="828" name="Google Shape;828;p27"/>
                <p:cNvSpPr/>
                <p:nvPr/>
              </p:nvSpPr>
              <p:spPr>
                <a:xfrm>
                  <a:off x="4343404" y="3317121"/>
                  <a:ext cx="542193" cy="1127348"/>
                </a:xfrm>
                <a:custGeom>
                  <a:rect b="b" l="l" r="r" t="t"/>
                  <a:pathLst>
                    <a:path extrusionOk="0" h="1127348" w="542193">
                      <a:moveTo>
                        <a:pt x="412523" y="551552"/>
                      </a:moveTo>
                      <a:cubicBezTo>
                        <a:pt x="436240" y="527835"/>
                        <a:pt x="483675" y="482020"/>
                        <a:pt x="521584" y="497831"/>
                      </a:cubicBezTo>
                      <a:cubicBezTo>
                        <a:pt x="597499" y="527835"/>
                        <a:pt x="441003" y="652708"/>
                        <a:pt x="417286" y="676425"/>
                      </a:cubicBezTo>
                      <a:cubicBezTo>
                        <a:pt x="399855" y="693856"/>
                        <a:pt x="387282" y="712811"/>
                        <a:pt x="369851" y="734909"/>
                      </a:cubicBezTo>
                      <a:cubicBezTo>
                        <a:pt x="366708" y="739671"/>
                        <a:pt x="426715" y="820253"/>
                        <a:pt x="431478" y="828158"/>
                      </a:cubicBezTo>
                      <a:cubicBezTo>
                        <a:pt x="453576" y="864544"/>
                        <a:pt x="469387" y="905597"/>
                        <a:pt x="463101" y="948269"/>
                      </a:cubicBezTo>
                      <a:cubicBezTo>
                        <a:pt x="455195" y="990941"/>
                        <a:pt x="425191" y="1027326"/>
                        <a:pt x="396712" y="1058949"/>
                      </a:cubicBezTo>
                      <a:cubicBezTo>
                        <a:pt x="324036" y="1136387"/>
                        <a:pt x="178589" y="1158581"/>
                        <a:pt x="104294" y="1069998"/>
                      </a:cubicBezTo>
                      <a:cubicBezTo>
                        <a:pt x="33142" y="984654"/>
                        <a:pt x="107437" y="869211"/>
                        <a:pt x="158015" y="798155"/>
                      </a:cubicBezTo>
                      <a:cubicBezTo>
                        <a:pt x="162778" y="791868"/>
                        <a:pt x="164302" y="779200"/>
                        <a:pt x="161158" y="772818"/>
                      </a:cubicBezTo>
                      <a:cubicBezTo>
                        <a:pt x="64765" y="611655"/>
                        <a:pt x="-52297" y="422012"/>
                        <a:pt x="25237" y="227512"/>
                      </a:cubicBezTo>
                      <a:cubicBezTo>
                        <a:pt x="61622" y="135881"/>
                        <a:pt x="178589" y="-96529"/>
                        <a:pt x="412523" y="44156"/>
                      </a:cubicBezTo>
                      <a:cubicBezTo>
                        <a:pt x="445670" y="64730"/>
                        <a:pt x="464720" y="91590"/>
                        <a:pt x="469387" y="129500"/>
                      </a:cubicBezTo>
                      <a:cubicBezTo>
                        <a:pt x="475674" y="178458"/>
                        <a:pt x="469387" y="257516"/>
                        <a:pt x="448813" y="301807"/>
                      </a:cubicBezTo>
                      <a:cubicBezTo>
                        <a:pt x="431383" y="336573"/>
                        <a:pt x="421953" y="376102"/>
                        <a:pt x="396616" y="407725"/>
                      </a:cubicBezTo>
                      <a:cubicBezTo>
                        <a:pt x="371280" y="440967"/>
                        <a:pt x="316035" y="453540"/>
                        <a:pt x="281269" y="418774"/>
                      </a:cubicBezTo>
                      <a:cubicBezTo>
                        <a:pt x="270220" y="406106"/>
                        <a:pt x="271744" y="395057"/>
                        <a:pt x="281269" y="387151"/>
                      </a:cubicBezTo>
                      <a:cubicBezTo>
                        <a:pt x="331846" y="352385"/>
                        <a:pt x="357183" y="282852"/>
                        <a:pt x="363469" y="224369"/>
                      </a:cubicBezTo>
                      <a:cubicBezTo>
                        <a:pt x="368232" y="187983"/>
                        <a:pt x="368232" y="110545"/>
                        <a:pt x="319178" y="99496"/>
                      </a:cubicBezTo>
                      <a:cubicBezTo>
                        <a:pt x="241740" y="83684"/>
                        <a:pt x="206974" y="194365"/>
                        <a:pt x="191162" y="248086"/>
                      </a:cubicBezTo>
                      <a:cubicBezTo>
                        <a:pt x="162682" y="347717"/>
                        <a:pt x="181637" y="428299"/>
                        <a:pt x="227548" y="518405"/>
                      </a:cubicBezTo>
                      <a:cubicBezTo>
                        <a:pt x="249646" y="564221"/>
                        <a:pt x="274982" y="608512"/>
                        <a:pt x="301843" y="651184"/>
                      </a:cubicBezTo>
                      <a:cubicBezTo>
                        <a:pt x="339752" y="617942"/>
                        <a:pt x="376138" y="584795"/>
                        <a:pt x="412523" y="551552"/>
                      </a:cubicBezTo>
                      <a:close/>
                      <a:moveTo>
                        <a:pt x="186400" y="1025802"/>
                      </a:moveTo>
                      <a:cubicBezTo>
                        <a:pt x="219547" y="1052663"/>
                        <a:pt x="243264" y="1021040"/>
                        <a:pt x="249646" y="989417"/>
                      </a:cubicBezTo>
                      <a:cubicBezTo>
                        <a:pt x="252789" y="970462"/>
                        <a:pt x="249646" y="953031"/>
                        <a:pt x="244883" y="935696"/>
                      </a:cubicBezTo>
                      <a:cubicBezTo>
                        <a:pt x="243264" y="926171"/>
                        <a:pt x="214879" y="874069"/>
                        <a:pt x="216403" y="869306"/>
                      </a:cubicBezTo>
                      <a:cubicBezTo>
                        <a:pt x="197449" y="900929"/>
                        <a:pt x="156301" y="960937"/>
                        <a:pt x="170588" y="1003704"/>
                      </a:cubicBezTo>
                      <a:cubicBezTo>
                        <a:pt x="173827" y="1011610"/>
                        <a:pt x="178494" y="1019516"/>
                        <a:pt x="186400" y="1025802"/>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29" name="Google Shape;829;p27"/>
                <p:cNvSpPr/>
                <p:nvPr/>
              </p:nvSpPr>
              <p:spPr>
                <a:xfrm>
                  <a:off x="4896174" y="3716101"/>
                  <a:ext cx="591137" cy="718220"/>
                </a:xfrm>
                <a:custGeom>
                  <a:rect b="b" l="l" r="r" t="t"/>
                  <a:pathLst>
                    <a:path extrusionOk="0" h="718220" w="591137">
                      <a:moveTo>
                        <a:pt x="215417" y="539859"/>
                      </a:moveTo>
                      <a:cubicBezTo>
                        <a:pt x="188556" y="573101"/>
                        <a:pt x="158553" y="628346"/>
                        <a:pt x="107880" y="620440"/>
                      </a:cubicBezTo>
                      <a:cubicBezTo>
                        <a:pt x="66827" y="615678"/>
                        <a:pt x="38347" y="571482"/>
                        <a:pt x="22536" y="538239"/>
                      </a:cubicBezTo>
                      <a:cubicBezTo>
                        <a:pt x="-15374" y="456039"/>
                        <a:pt x="3581" y="350121"/>
                        <a:pt x="14630" y="264777"/>
                      </a:cubicBezTo>
                      <a:cubicBezTo>
                        <a:pt x="22536" y="198387"/>
                        <a:pt x="43110" y="135141"/>
                        <a:pt x="54159" y="70371"/>
                      </a:cubicBezTo>
                      <a:cubicBezTo>
                        <a:pt x="57302" y="51417"/>
                        <a:pt x="90544" y="40368"/>
                        <a:pt x="114261" y="51417"/>
                      </a:cubicBezTo>
                      <a:cubicBezTo>
                        <a:pt x="202749" y="94089"/>
                        <a:pt x="180651" y="203150"/>
                        <a:pt x="172745" y="283731"/>
                      </a:cubicBezTo>
                      <a:cubicBezTo>
                        <a:pt x="169602" y="321641"/>
                        <a:pt x="161696" y="361170"/>
                        <a:pt x="156933" y="399174"/>
                      </a:cubicBezTo>
                      <a:cubicBezTo>
                        <a:pt x="155314" y="418129"/>
                        <a:pt x="153790" y="435560"/>
                        <a:pt x="153790" y="452895"/>
                      </a:cubicBezTo>
                      <a:cubicBezTo>
                        <a:pt x="153790" y="460801"/>
                        <a:pt x="160077" y="492424"/>
                        <a:pt x="156933" y="497187"/>
                      </a:cubicBezTo>
                      <a:cubicBezTo>
                        <a:pt x="163220" y="487662"/>
                        <a:pt x="172745" y="479756"/>
                        <a:pt x="175888" y="470326"/>
                      </a:cubicBezTo>
                      <a:cubicBezTo>
                        <a:pt x="194843" y="414986"/>
                        <a:pt x="215417" y="359646"/>
                        <a:pt x="228085" y="302781"/>
                      </a:cubicBezTo>
                      <a:cubicBezTo>
                        <a:pt x="243897" y="234773"/>
                        <a:pt x="250183" y="163716"/>
                        <a:pt x="262851" y="94089"/>
                      </a:cubicBezTo>
                      <a:cubicBezTo>
                        <a:pt x="269138" y="48273"/>
                        <a:pt x="297618" y="-27641"/>
                        <a:pt x="357720" y="10269"/>
                      </a:cubicBezTo>
                      <a:cubicBezTo>
                        <a:pt x="402012" y="40272"/>
                        <a:pt x="417823" y="92469"/>
                        <a:pt x="409917" y="143047"/>
                      </a:cubicBezTo>
                      <a:cubicBezTo>
                        <a:pt x="402012" y="199911"/>
                        <a:pt x="386200" y="256871"/>
                        <a:pt x="378294" y="315354"/>
                      </a:cubicBezTo>
                      <a:cubicBezTo>
                        <a:pt x="372008" y="373838"/>
                        <a:pt x="360864" y="430797"/>
                        <a:pt x="356196" y="489186"/>
                      </a:cubicBezTo>
                      <a:cubicBezTo>
                        <a:pt x="353053" y="549288"/>
                        <a:pt x="367245" y="596723"/>
                        <a:pt x="402012" y="644062"/>
                      </a:cubicBezTo>
                      <a:cubicBezTo>
                        <a:pt x="441540" y="610915"/>
                        <a:pt x="528504" y="331071"/>
                        <a:pt x="566413" y="285255"/>
                      </a:cubicBezTo>
                      <a:cubicBezTo>
                        <a:pt x="601179" y="299448"/>
                        <a:pt x="598036" y="332690"/>
                        <a:pt x="564794" y="414891"/>
                      </a:cubicBezTo>
                      <a:cubicBezTo>
                        <a:pt x="544220" y="465468"/>
                        <a:pt x="484212" y="637776"/>
                        <a:pt x="460495" y="669399"/>
                      </a:cubicBezTo>
                      <a:cubicBezTo>
                        <a:pt x="427253" y="715214"/>
                        <a:pt x="370389" y="734169"/>
                        <a:pt x="319811" y="702641"/>
                      </a:cubicBezTo>
                      <a:cubicBezTo>
                        <a:pt x="291331" y="685210"/>
                        <a:pt x="272376" y="658350"/>
                        <a:pt x="256565" y="628346"/>
                      </a:cubicBezTo>
                      <a:cubicBezTo>
                        <a:pt x="253422" y="620440"/>
                        <a:pt x="221799" y="538239"/>
                        <a:pt x="220179" y="538239"/>
                      </a:cubicBezTo>
                      <a:cubicBezTo>
                        <a:pt x="223227" y="538335"/>
                        <a:pt x="216941" y="538335"/>
                        <a:pt x="215417" y="539859"/>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30" name="Google Shape;830;p27"/>
                <p:cNvSpPr/>
                <p:nvPr/>
              </p:nvSpPr>
              <p:spPr>
                <a:xfrm>
                  <a:off x="5434576" y="3645958"/>
                  <a:ext cx="845351" cy="896211"/>
                </a:xfrm>
                <a:custGeom>
                  <a:rect b="b" l="l" r="r" t="t"/>
                  <a:pathLst>
                    <a:path extrusionOk="0" h="896211" w="845351">
                      <a:moveTo>
                        <a:pt x="446826" y="259101"/>
                      </a:moveTo>
                      <a:cubicBezTo>
                        <a:pt x="434157" y="312822"/>
                        <a:pt x="424728" y="369782"/>
                        <a:pt x="413583" y="425122"/>
                      </a:cubicBezTo>
                      <a:cubicBezTo>
                        <a:pt x="396153" y="519991"/>
                        <a:pt x="377198" y="616384"/>
                        <a:pt x="374055" y="714396"/>
                      </a:cubicBezTo>
                      <a:cubicBezTo>
                        <a:pt x="372436" y="758688"/>
                        <a:pt x="363006" y="804503"/>
                        <a:pt x="355100" y="850318"/>
                      </a:cubicBezTo>
                      <a:cubicBezTo>
                        <a:pt x="351957" y="874035"/>
                        <a:pt x="333002" y="897753"/>
                        <a:pt x="314047" y="896134"/>
                      </a:cubicBezTo>
                      <a:cubicBezTo>
                        <a:pt x="285567" y="894514"/>
                        <a:pt x="253945" y="888228"/>
                        <a:pt x="238133" y="855081"/>
                      </a:cubicBezTo>
                      <a:cubicBezTo>
                        <a:pt x="219178" y="810789"/>
                        <a:pt x="214416" y="768117"/>
                        <a:pt x="220702" y="720683"/>
                      </a:cubicBezTo>
                      <a:cubicBezTo>
                        <a:pt x="226989" y="676392"/>
                        <a:pt x="222321" y="629053"/>
                        <a:pt x="223845" y="583142"/>
                      </a:cubicBezTo>
                      <a:cubicBezTo>
                        <a:pt x="225465" y="515134"/>
                        <a:pt x="225465" y="447220"/>
                        <a:pt x="228608" y="379212"/>
                      </a:cubicBezTo>
                      <a:cubicBezTo>
                        <a:pt x="231751" y="323871"/>
                        <a:pt x="239657" y="270150"/>
                        <a:pt x="244420" y="214810"/>
                      </a:cubicBezTo>
                      <a:cubicBezTo>
                        <a:pt x="244420" y="208524"/>
                        <a:pt x="244420" y="202142"/>
                        <a:pt x="244420" y="195855"/>
                      </a:cubicBezTo>
                      <a:cubicBezTo>
                        <a:pt x="241276" y="194236"/>
                        <a:pt x="238133" y="194236"/>
                        <a:pt x="234895" y="192712"/>
                      </a:cubicBezTo>
                      <a:cubicBezTo>
                        <a:pt x="225370" y="224335"/>
                        <a:pt x="214320" y="254339"/>
                        <a:pt x="208034" y="285962"/>
                      </a:cubicBezTo>
                      <a:cubicBezTo>
                        <a:pt x="193842" y="341302"/>
                        <a:pt x="182698" y="398167"/>
                        <a:pt x="171649" y="453507"/>
                      </a:cubicBezTo>
                      <a:cubicBezTo>
                        <a:pt x="168505" y="474081"/>
                        <a:pt x="168505" y="494655"/>
                        <a:pt x="166886" y="515134"/>
                      </a:cubicBezTo>
                      <a:cubicBezTo>
                        <a:pt x="163743" y="551519"/>
                        <a:pt x="157361" y="589429"/>
                        <a:pt x="154218" y="625814"/>
                      </a:cubicBezTo>
                      <a:cubicBezTo>
                        <a:pt x="151074" y="670105"/>
                        <a:pt x="152599" y="714301"/>
                        <a:pt x="133644" y="756973"/>
                      </a:cubicBezTo>
                      <a:cubicBezTo>
                        <a:pt x="124119" y="779071"/>
                        <a:pt x="113070" y="798121"/>
                        <a:pt x="92591" y="798121"/>
                      </a:cubicBezTo>
                      <a:cubicBezTo>
                        <a:pt x="5628" y="794978"/>
                        <a:pt x="4104" y="687441"/>
                        <a:pt x="2484" y="624290"/>
                      </a:cubicBezTo>
                      <a:cubicBezTo>
                        <a:pt x="-3802" y="486749"/>
                        <a:pt x="865" y="350827"/>
                        <a:pt x="27821" y="214905"/>
                      </a:cubicBezTo>
                      <a:cubicBezTo>
                        <a:pt x="30964" y="197475"/>
                        <a:pt x="34107" y="161184"/>
                        <a:pt x="53157" y="153279"/>
                      </a:cubicBezTo>
                      <a:cubicBezTo>
                        <a:pt x="75255" y="143754"/>
                        <a:pt x="95830" y="167471"/>
                        <a:pt x="105355" y="183283"/>
                      </a:cubicBezTo>
                      <a:cubicBezTo>
                        <a:pt x="111641" y="199094"/>
                        <a:pt x="138597" y="257578"/>
                        <a:pt x="133834" y="271770"/>
                      </a:cubicBezTo>
                      <a:cubicBezTo>
                        <a:pt x="140121" y="249672"/>
                        <a:pt x="148027" y="221192"/>
                        <a:pt x="160695" y="194331"/>
                      </a:cubicBezTo>
                      <a:cubicBezTo>
                        <a:pt x="174887" y="157946"/>
                        <a:pt x="195461" y="91557"/>
                        <a:pt x="241276" y="90033"/>
                      </a:cubicBezTo>
                      <a:cubicBezTo>
                        <a:pt x="296616" y="88413"/>
                        <a:pt x="318715" y="148516"/>
                        <a:pt x="339288" y="188045"/>
                      </a:cubicBezTo>
                      <a:cubicBezTo>
                        <a:pt x="347194" y="200713"/>
                        <a:pt x="350337" y="214905"/>
                        <a:pt x="355100" y="225954"/>
                      </a:cubicBezTo>
                      <a:cubicBezTo>
                        <a:pt x="348813" y="211762"/>
                        <a:pt x="393010" y="142134"/>
                        <a:pt x="399391" y="127942"/>
                      </a:cubicBezTo>
                      <a:cubicBezTo>
                        <a:pt x="413583" y="99462"/>
                        <a:pt x="424728" y="67839"/>
                        <a:pt x="445207" y="42598"/>
                      </a:cubicBezTo>
                      <a:cubicBezTo>
                        <a:pt x="481592" y="-3217"/>
                        <a:pt x="536837" y="-12742"/>
                        <a:pt x="587510" y="17262"/>
                      </a:cubicBezTo>
                      <a:cubicBezTo>
                        <a:pt x="661805" y="59934"/>
                        <a:pt x="661805" y="181663"/>
                        <a:pt x="658662" y="254339"/>
                      </a:cubicBezTo>
                      <a:cubicBezTo>
                        <a:pt x="653899" y="361876"/>
                        <a:pt x="639707" y="467699"/>
                        <a:pt x="638088" y="573617"/>
                      </a:cubicBezTo>
                      <a:cubicBezTo>
                        <a:pt x="636469" y="649531"/>
                        <a:pt x="623895" y="730113"/>
                        <a:pt x="642850" y="804408"/>
                      </a:cubicBezTo>
                      <a:cubicBezTo>
                        <a:pt x="644470" y="809170"/>
                        <a:pt x="679236" y="780691"/>
                        <a:pt x="682379" y="777547"/>
                      </a:cubicBezTo>
                      <a:cubicBezTo>
                        <a:pt x="696571" y="761736"/>
                        <a:pt x="704477" y="742781"/>
                        <a:pt x="710859" y="723826"/>
                      </a:cubicBezTo>
                      <a:cubicBezTo>
                        <a:pt x="736195" y="652675"/>
                        <a:pt x="755150" y="578380"/>
                        <a:pt x="778867" y="507228"/>
                      </a:cubicBezTo>
                      <a:cubicBezTo>
                        <a:pt x="789916" y="475605"/>
                        <a:pt x="805728" y="443982"/>
                        <a:pt x="820015" y="413978"/>
                      </a:cubicBezTo>
                      <a:cubicBezTo>
                        <a:pt x="821635" y="409216"/>
                        <a:pt x="831064" y="402929"/>
                        <a:pt x="832683" y="404453"/>
                      </a:cubicBezTo>
                      <a:cubicBezTo>
                        <a:pt x="838970" y="407596"/>
                        <a:pt x="845352" y="413978"/>
                        <a:pt x="845352" y="418645"/>
                      </a:cubicBezTo>
                      <a:cubicBezTo>
                        <a:pt x="842208" y="505609"/>
                        <a:pt x="812110" y="589333"/>
                        <a:pt x="793155" y="674677"/>
                      </a:cubicBezTo>
                      <a:cubicBezTo>
                        <a:pt x="780487" y="734780"/>
                        <a:pt x="763151" y="801169"/>
                        <a:pt x="718860" y="846984"/>
                      </a:cubicBezTo>
                      <a:cubicBezTo>
                        <a:pt x="639802" y="933948"/>
                        <a:pt x="527598" y="864415"/>
                        <a:pt x="488069" y="775833"/>
                      </a:cubicBezTo>
                      <a:cubicBezTo>
                        <a:pt x="459589" y="709443"/>
                        <a:pt x="467495" y="633529"/>
                        <a:pt x="467495" y="563997"/>
                      </a:cubicBezTo>
                      <a:cubicBezTo>
                        <a:pt x="467495" y="450173"/>
                        <a:pt x="472257" y="336349"/>
                        <a:pt x="478544" y="222525"/>
                      </a:cubicBezTo>
                      <a:cubicBezTo>
                        <a:pt x="480163" y="201951"/>
                        <a:pt x="483307" y="179854"/>
                        <a:pt x="486450" y="157755"/>
                      </a:cubicBezTo>
                      <a:cubicBezTo>
                        <a:pt x="483307" y="157755"/>
                        <a:pt x="480163" y="157755"/>
                        <a:pt x="476925" y="157755"/>
                      </a:cubicBezTo>
                      <a:cubicBezTo>
                        <a:pt x="467304" y="191093"/>
                        <a:pt x="454732" y="224335"/>
                        <a:pt x="446826" y="259101"/>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31" name="Google Shape;831;p27"/>
                <p:cNvSpPr/>
                <p:nvPr/>
              </p:nvSpPr>
              <p:spPr>
                <a:xfrm>
                  <a:off x="6240676" y="3645958"/>
                  <a:ext cx="845256" cy="896211"/>
                </a:xfrm>
                <a:custGeom>
                  <a:rect b="b" l="l" r="r" t="t"/>
                  <a:pathLst>
                    <a:path extrusionOk="0" h="896211" w="845256">
                      <a:moveTo>
                        <a:pt x="446921" y="259101"/>
                      </a:moveTo>
                      <a:cubicBezTo>
                        <a:pt x="434253" y="312822"/>
                        <a:pt x="424823" y="369782"/>
                        <a:pt x="413679" y="425122"/>
                      </a:cubicBezTo>
                      <a:cubicBezTo>
                        <a:pt x="396248" y="519991"/>
                        <a:pt x="377293" y="616384"/>
                        <a:pt x="374150" y="714396"/>
                      </a:cubicBezTo>
                      <a:cubicBezTo>
                        <a:pt x="372531" y="758688"/>
                        <a:pt x="363101" y="804503"/>
                        <a:pt x="355195" y="850318"/>
                      </a:cubicBezTo>
                      <a:cubicBezTo>
                        <a:pt x="352052" y="874035"/>
                        <a:pt x="333097" y="897753"/>
                        <a:pt x="314047" y="896134"/>
                      </a:cubicBezTo>
                      <a:cubicBezTo>
                        <a:pt x="285568" y="894514"/>
                        <a:pt x="253945" y="888228"/>
                        <a:pt x="238133" y="855081"/>
                      </a:cubicBezTo>
                      <a:cubicBezTo>
                        <a:pt x="219178" y="810789"/>
                        <a:pt x="214416" y="768117"/>
                        <a:pt x="220702" y="720683"/>
                      </a:cubicBezTo>
                      <a:cubicBezTo>
                        <a:pt x="226989" y="676392"/>
                        <a:pt x="222322" y="629053"/>
                        <a:pt x="223846" y="583142"/>
                      </a:cubicBezTo>
                      <a:cubicBezTo>
                        <a:pt x="225465" y="515134"/>
                        <a:pt x="225465" y="447220"/>
                        <a:pt x="228608" y="379212"/>
                      </a:cubicBezTo>
                      <a:cubicBezTo>
                        <a:pt x="231751" y="323871"/>
                        <a:pt x="239657" y="270150"/>
                        <a:pt x="244420" y="214810"/>
                      </a:cubicBezTo>
                      <a:cubicBezTo>
                        <a:pt x="244420" y="208524"/>
                        <a:pt x="244420" y="202142"/>
                        <a:pt x="244420" y="195855"/>
                      </a:cubicBezTo>
                      <a:cubicBezTo>
                        <a:pt x="241276" y="194236"/>
                        <a:pt x="238133" y="194236"/>
                        <a:pt x="234895" y="192712"/>
                      </a:cubicBezTo>
                      <a:cubicBezTo>
                        <a:pt x="225370" y="224335"/>
                        <a:pt x="214321" y="254339"/>
                        <a:pt x="208034" y="285962"/>
                      </a:cubicBezTo>
                      <a:cubicBezTo>
                        <a:pt x="193842" y="341302"/>
                        <a:pt x="182793" y="398167"/>
                        <a:pt x="171649" y="453507"/>
                      </a:cubicBezTo>
                      <a:cubicBezTo>
                        <a:pt x="168505" y="474081"/>
                        <a:pt x="168505" y="494655"/>
                        <a:pt x="166886" y="515134"/>
                      </a:cubicBezTo>
                      <a:cubicBezTo>
                        <a:pt x="163743" y="551519"/>
                        <a:pt x="157361" y="589429"/>
                        <a:pt x="154218" y="625814"/>
                      </a:cubicBezTo>
                      <a:cubicBezTo>
                        <a:pt x="151075" y="670105"/>
                        <a:pt x="152599" y="714301"/>
                        <a:pt x="133644" y="756973"/>
                      </a:cubicBezTo>
                      <a:cubicBezTo>
                        <a:pt x="124119" y="779071"/>
                        <a:pt x="113070" y="798121"/>
                        <a:pt x="92591" y="798121"/>
                      </a:cubicBezTo>
                      <a:cubicBezTo>
                        <a:pt x="5628" y="794978"/>
                        <a:pt x="4104" y="687441"/>
                        <a:pt x="2485" y="624290"/>
                      </a:cubicBezTo>
                      <a:cubicBezTo>
                        <a:pt x="-3802" y="486749"/>
                        <a:pt x="865" y="350827"/>
                        <a:pt x="27821" y="214905"/>
                      </a:cubicBezTo>
                      <a:cubicBezTo>
                        <a:pt x="30964" y="197475"/>
                        <a:pt x="34108" y="161184"/>
                        <a:pt x="53158" y="153279"/>
                      </a:cubicBezTo>
                      <a:cubicBezTo>
                        <a:pt x="75256" y="143754"/>
                        <a:pt x="95830" y="167471"/>
                        <a:pt x="105355" y="183283"/>
                      </a:cubicBezTo>
                      <a:cubicBezTo>
                        <a:pt x="111641" y="199094"/>
                        <a:pt x="138502" y="257578"/>
                        <a:pt x="133834" y="271770"/>
                      </a:cubicBezTo>
                      <a:cubicBezTo>
                        <a:pt x="140121" y="249672"/>
                        <a:pt x="148027" y="221192"/>
                        <a:pt x="160695" y="194331"/>
                      </a:cubicBezTo>
                      <a:cubicBezTo>
                        <a:pt x="174887" y="157946"/>
                        <a:pt x="195461" y="91557"/>
                        <a:pt x="241276" y="90033"/>
                      </a:cubicBezTo>
                      <a:cubicBezTo>
                        <a:pt x="296617" y="88413"/>
                        <a:pt x="318714" y="148516"/>
                        <a:pt x="339289" y="188045"/>
                      </a:cubicBezTo>
                      <a:cubicBezTo>
                        <a:pt x="347194" y="200713"/>
                        <a:pt x="350338" y="214905"/>
                        <a:pt x="355100" y="225954"/>
                      </a:cubicBezTo>
                      <a:cubicBezTo>
                        <a:pt x="348814" y="211762"/>
                        <a:pt x="393010" y="142134"/>
                        <a:pt x="399391" y="127942"/>
                      </a:cubicBezTo>
                      <a:cubicBezTo>
                        <a:pt x="413584" y="99462"/>
                        <a:pt x="424728" y="67839"/>
                        <a:pt x="445206" y="42598"/>
                      </a:cubicBezTo>
                      <a:cubicBezTo>
                        <a:pt x="481592" y="-3217"/>
                        <a:pt x="536932" y="-12742"/>
                        <a:pt x="587510" y="17262"/>
                      </a:cubicBezTo>
                      <a:cubicBezTo>
                        <a:pt x="661805" y="59934"/>
                        <a:pt x="661805" y="181663"/>
                        <a:pt x="658662" y="254339"/>
                      </a:cubicBezTo>
                      <a:cubicBezTo>
                        <a:pt x="653899" y="361876"/>
                        <a:pt x="639707" y="467699"/>
                        <a:pt x="638088" y="573617"/>
                      </a:cubicBezTo>
                      <a:cubicBezTo>
                        <a:pt x="636469" y="649531"/>
                        <a:pt x="623896" y="730113"/>
                        <a:pt x="642850" y="804408"/>
                      </a:cubicBezTo>
                      <a:cubicBezTo>
                        <a:pt x="644470" y="809170"/>
                        <a:pt x="679236" y="780691"/>
                        <a:pt x="682379" y="777547"/>
                      </a:cubicBezTo>
                      <a:cubicBezTo>
                        <a:pt x="696571" y="761736"/>
                        <a:pt x="704477" y="742781"/>
                        <a:pt x="710859" y="723826"/>
                      </a:cubicBezTo>
                      <a:cubicBezTo>
                        <a:pt x="736195" y="652675"/>
                        <a:pt x="755150" y="578380"/>
                        <a:pt x="778867" y="507228"/>
                      </a:cubicBezTo>
                      <a:cubicBezTo>
                        <a:pt x="789916" y="475605"/>
                        <a:pt x="805728" y="443982"/>
                        <a:pt x="819920" y="413978"/>
                      </a:cubicBezTo>
                      <a:cubicBezTo>
                        <a:pt x="821539" y="409216"/>
                        <a:pt x="830969" y="402929"/>
                        <a:pt x="832588" y="404453"/>
                      </a:cubicBezTo>
                      <a:cubicBezTo>
                        <a:pt x="838875" y="407596"/>
                        <a:pt x="845257" y="413978"/>
                        <a:pt x="845257" y="418645"/>
                      </a:cubicBezTo>
                      <a:cubicBezTo>
                        <a:pt x="842113" y="505609"/>
                        <a:pt x="812110" y="589333"/>
                        <a:pt x="793060" y="674677"/>
                      </a:cubicBezTo>
                      <a:cubicBezTo>
                        <a:pt x="780391" y="734780"/>
                        <a:pt x="763056" y="801169"/>
                        <a:pt x="718765" y="846984"/>
                      </a:cubicBezTo>
                      <a:cubicBezTo>
                        <a:pt x="639707" y="933948"/>
                        <a:pt x="527503" y="864415"/>
                        <a:pt x="487974" y="775833"/>
                      </a:cubicBezTo>
                      <a:cubicBezTo>
                        <a:pt x="459494" y="709443"/>
                        <a:pt x="467400" y="633529"/>
                        <a:pt x="467400" y="563997"/>
                      </a:cubicBezTo>
                      <a:cubicBezTo>
                        <a:pt x="467400" y="450173"/>
                        <a:pt x="472162" y="336349"/>
                        <a:pt x="478449" y="222525"/>
                      </a:cubicBezTo>
                      <a:cubicBezTo>
                        <a:pt x="480068" y="201951"/>
                        <a:pt x="483211" y="179854"/>
                        <a:pt x="486355" y="157755"/>
                      </a:cubicBezTo>
                      <a:cubicBezTo>
                        <a:pt x="483211" y="157755"/>
                        <a:pt x="480068" y="157755"/>
                        <a:pt x="476830" y="157755"/>
                      </a:cubicBezTo>
                      <a:cubicBezTo>
                        <a:pt x="467400" y="191093"/>
                        <a:pt x="454827" y="224335"/>
                        <a:pt x="446921" y="259101"/>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32" name="Google Shape;832;p27"/>
                <p:cNvSpPr/>
                <p:nvPr/>
              </p:nvSpPr>
              <p:spPr>
                <a:xfrm>
                  <a:off x="7042466" y="3777899"/>
                  <a:ext cx="508191" cy="599895"/>
                </a:xfrm>
                <a:custGeom>
                  <a:rect b="b" l="l" r="r" t="t"/>
                  <a:pathLst>
                    <a:path extrusionOk="0" h="599895" w="508191">
                      <a:moveTo>
                        <a:pt x="508191" y="270987"/>
                      </a:moveTo>
                      <a:cubicBezTo>
                        <a:pt x="481331" y="321565"/>
                        <a:pt x="452851" y="370619"/>
                        <a:pt x="424372" y="419577"/>
                      </a:cubicBezTo>
                      <a:cubicBezTo>
                        <a:pt x="395892" y="467012"/>
                        <a:pt x="365888" y="515970"/>
                        <a:pt x="320073" y="549212"/>
                      </a:cubicBezTo>
                      <a:cubicBezTo>
                        <a:pt x="266352" y="587122"/>
                        <a:pt x="201486" y="615602"/>
                        <a:pt x="136716" y="590265"/>
                      </a:cubicBezTo>
                      <a:cubicBezTo>
                        <a:pt x="-5587" y="538068"/>
                        <a:pt x="-10254" y="394241"/>
                        <a:pt x="7081" y="264605"/>
                      </a:cubicBezTo>
                      <a:cubicBezTo>
                        <a:pt x="21273" y="146019"/>
                        <a:pt x="63945" y="10097"/>
                        <a:pt x="204630" y="668"/>
                      </a:cubicBezTo>
                      <a:cubicBezTo>
                        <a:pt x="261494" y="-4095"/>
                        <a:pt x="296260" y="16479"/>
                        <a:pt x="323216" y="67057"/>
                      </a:cubicBezTo>
                      <a:cubicBezTo>
                        <a:pt x="357982" y="131827"/>
                        <a:pt x="345314" y="191930"/>
                        <a:pt x="318453" y="255176"/>
                      </a:cubicBezTo>
                      <a:cubicBezTo>
                        <a:pt x="286831" y="331090"/>
                        <a:pt x="231490" y="383192"/>
                        <a:pt x="177769" y="440151"/>
                      </a:cubicBezTo>
                      <a:cubicBezTo>
                        <a:pt x="174626" y="444914"/>
                        <a:pt x="168244" y="448057"/>
                        <a:pt x="163577" y="451200"/>
                      </a:cubicBezTo>
                      <a:cubicBezTo>
                        <a:pt x="158815" y="452819"/>
                        <a:pt x="154052" y="454343"/>
                        <a:pt x="149385" y="455963"/>
                      </a:cubicBezTo>
                      <a:cubicBezTo>
                        <a:pt x="146241" y="490729"/>
                        <a:pt x="171483" y="539783"/>
                        <a:pt x="209487" y="541307"/>
                      </a:cubicBezTo>
                      <a:cubicBezTo>
                        <a:pt x="244254" y="544450"/>
                        <a:pt x="282163" y="512827"/>
                        <a:pt x="305881" y="490729"/>
                      </a:cubicBezTo>
                      <a:cubicBezTo>
                        <a:pt x="370650" y="425959"/>
                        <a:pt x="403893" y="350045"/>
                        <a:pt x="444945" y="270987"/>
                      </a:cubicBezTo>
                      <a:cubicBezTo>
                        <a:pt x="448089" y="270987"/>
                        <a:pt x="492380" y="204598"/>
                        <a:pt x="508191" y="270987"/>
                      </a:cubicBezTo>
                      <a:close/>
                      <a:moveTo>
                        <a:pt x="147765" y="289942"/>
                      </a:moveTo>
                      <a:cubicBezTo>
                        <a:pt x="181008" y="258319"/>
                        <a:pt x="239396" y="147638"/>
                        <a:pt x="231585" y="108205"/>
                      </a:cubicBezTo>
                      <a:cubicBezTo>
                        <a:pt x="176245" y="158783"/>
                        <a:pt x="165196" y="226791"/>
                        <a:pt x="147765" y="289942"/>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sp>
              <p:nvSpPr>
                <p:cNvPr id="833" name="Google Shape;833;p27"/>
                <p:cNvSpPr/>
                <p:nvPr/>
              </p:nvSpPr>
              <p:spPr>
                <a:xfrm>
                  <a:off x="7469491" y="3649867"/>
                  <a:ext cx="375065" cy="794740"/>
                </a:xfrm>
                <a:custGeom>
                  <a:rect b="b" l="l" r="r" t="t"/>
                  <a:pathLst>
                    <a:path extrusionOk="0" h="794740" w="375065">
                      <a:moveTo>
                        <a:pt x="207563" y="48118"/>
                      </a:moveTo>
                      <a:cubicBezTo>
                        <a:pt x="224994" y="16495"/>
                        <a:pt x="251854" y="-4079"/>
                        <a:pt x="291383" y="684"/>
                      </a:cubicBezTo>
                      <a:cubicBezTo>
                        <a:pt x="319863" y="5446"/>
                        <a:pt x="341961" y="19639"/>
                        <a:pt x="351486" y="44975"/>
                      </a:cubicBezTo>
                      <a:cubicBezTo>
                        <a:pt x="376822" y="105078"/>
                        <a:pt x="376822" y="172991"/>
                        <a:pt x="373584" y="237856"/>
                      </a:cubicBezTo>
                      <a:cubicBezTo>
                        <a:pt x="371965" y="271099"/>
                        <a:pt x="370441" y="302626"/>
                        <a:pt x="368821" y="335869"/>
                      </a:cubicBezTo>
                      <a:cubicBezTo>
                        <a:pt x="367202" y="362729"/>
                        <a:pt x="373584" y="405401"/>
                        <a:pt x="364059" y="430738"/>
                      </a:cubicBezTo>
                      <a:cubicBezTo>
                        <a:pt x="327673" y="422832"/>
                        <a:pt x="291383" y="414926"/>
                        <a:pt x="269190" y="381779"/>
                      </a:cubicBezTo>
                      <a:cubicBezTo>
                        <a:pt x="258141" y="362824"/>
                        <a:pt x="251759" y="340726"/>
                        <a:pt x="247092" y="320152"/>
                      </a:cubicBezTo>
                      <a:cubicBezTo>
                        <a:pt x="242329" y="298054"/>
                        <a:pt x="221755" y="239571"/>
                        <a:pt x="229661" y="220521"/>
                      </a:cubicBezTo>
                      <a:cubicBezTo>
                        <a:pt x="223375" y="237952"/>
                        <a:pt x="215469" y="250525"/>
                        <a:pt x="212230" y="264812"/>
                      </a:cubicBezTo>
                      <a:cubicBezTo>
                        <a:pt x="193276" y="350156"/>
                        <a:pt x="171082" y="435500"/>
                        <a:pt x="155366" y="520844"/>
                      </a:cubicBezTo>
                      <a:cubicBezTo>
                        <a:pt x="147460" y="560373"/>
                        <a:pt x="150604" y="599902"/>
                        <a:pt x="147460" y="639430"/>
                      </a:cubicBezTo>
                      <a:cubicBezTo>
                        <a:pt x="145841" y="672673"/>
                        <a:pt x="142698" y="704200"/>
                        <a:pt x="136411" y="735823"/>
                      </a:cubicBezTo>
                      <a:cubicBezTo>
                        <a:pt x="130125" y="775352"/>
                        <a:pt x="76309" y="805356"/>
                        <a:pt x="40018" y="791164"/>
                      </a:cubicBezTo>
                      <a:cubicBezTo>
                        <a:pt x="-12179" y="772209"/>
                        <a:pt x="490" y="647336"/>
                        <a:pt x="3633" y="606188"/>
                      </a:cubicBezTo>
                      <a:cubicBezTo>
                        <a:pt x="16301" y="427594"/>
                        <a:pt x="16301" y="255287"/>
                        <a:pt x="51067" y="78217"/>
                      </a:cubicBezTo>
                      <a:cubicBezTo>
                        <a:pt x="52687" y="70312"/>
                        <a:pt x="63736" y="59263"/>
                        <a:pt x="71641" y="57643"/>
                      </a:cubicBezTo>
                      <a:cubicBezTo>
                        <a:pt x="77928" y="56024"/>
                        <a:pt x="90596" y="63930"/>
                        <a:pt x="95359" y="70312"/>
                      </a:cubicBezTo>
                      <a:cubicBezTo>
                        <a:pt x="117457" y="103459"/>
                        <a:pt x="139650" y="135082"/>
                        <a:pt x="133268" y="179373"/>
                      </a:cubicBezTo>
                      <a:cubicBezTo>
                        <a:pt x="131649" y="187279"/>
                        <a:pt x="134887" y="196804"/>
                        <a:pt x="136411" y="207853"/>
                      </a:cubicBezTo>
                      <a:cubicBezTo>
                        <a:pt x="160224" y="152417"/>
                        <a:pt x="182322" y="98696"/>
                        <a:pt x="207563" y="48118"/>
                      </a:cubicBezTo>
                      <a:close/>
                    </a:path>
                  </a:pathLst>
                </a:custGeom>
                <a:solidFill>
                  <a:srgbClr val="000000">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171717"/>
                    </a:solidFill>
                    <a:latin typeface="Arial"/>
                    <a:ea typeface="Arial"/>
                    <a:cs typeface="Arial"/>
                    <a:sym typeface="Arial"/>
                  </a:endParaRPr>
                </a:p>
              </p:txBody>
            </p:sp>
          </p:grpSp>
        </p:grpSp>
        <p:grpSp>
          <p:nvGrpSpPr>
            <p:cNvPr id="834" name="Google Shape;834;p27"/>
            <p:cNvGrpSpPr/>
            <p:nvPr/>
          </p:nvGrpSpPr>
          <p:grpSpPr>
            <a:xfrm>
              <a:off x="7305164" y="458679"/>
              <a:ext cx="4234643" cy="2694160"/>
              <a:chOff x="4343404" y="2314670"/>
              <a:chExt cx="3501152" cy="2227499"/>
            </a:xfrm>
          </p:grpSpPr>
          <p:grpSp>
            <p:nvGrpSpPr>
              <p:cNvPr id="835" name="Google Shape;835;p27"/>
              <p:cNvGrpSpPr/>
              <p:nvPr/>
            </p:nvGrpSpPr>
            <p:grpSpPr>
              <a:xfrm>
                <a:off x="5441441" y="2314670"/>
                <a:ext cx="1837754" cy="1151191"/>
                <a:chOff x="5441441" y="2314670"/>
                <a:chExt cx="1837754" cy="1151191"/>
              </a:xfrm>
            </p:grpSpPr>
            <p:grpSp>
              <p:nvGrpSpPr>
                <p:cNvPr id="836" name="Google Shape;836;p27"/>
                <p:cNvGrpSpPr/>
                <p:nvPr/>
              </p:nvGrpSpPr>
              <p:grpSpPr>
                <a:xfrm>
                  <a:off x="5441441" y="2329052"/>
                  <a:ext cx="412432" cy="1136808"/>
                  <a:chOff x="5441441" y="2329052"/>
                  <a:chExt cx="412432" cy="1136808"/>
                </a:xfrm>
              </p:grpSpPr>
              <p:sp>
                <p:nvSpPr>
                  <p:cNvPr id="837" name="Google Shape;837;p27"/>
                  <p:cNvSpPr/>
                  <p:nvPr/>
                </p:nvSpPr>
                <p:spPr>
                  <a:xfrm>
                    <a:off x="5464206" y="2351913"/>
                    <a:ext cx="367188" cy="1091374"/>
                  </a:xfrm>
                  <a:custGeom>
                    <a:rect b="b" l="l" r="r" t="t"/>
                    <a:pathLst>
                      <a:path extrusionOk="0" h="1091374" w="367188">
                        <a:moveTo>
                          <a:pt x="47816" y="1091375"/>
                        </a:moveTo>
                        <a:lnTo>
                          <a:pt x="45529" y="1091375"/>
                        </a:lnTo>
                        <a:cubicBezTo>
                          <a:pt x="36290" y="1091375"/>
                          <a:pt x="28194" y="1088327"/>
                          <a:pt x="21241" y="1082135"/>
                        </a:cubicBezTo>
                        <a:cubicBezTo>
                          <a:pt x="14288" y="1075944"/>
                          <a:pt x="10287" y="1067753"/>
                          <a:pt x="9239" y="1057466"/>
                        </a:cubicBezTo>
                        <a:cubicBezTo>
                          <a:pt x="3048" y="930878"/>
                          <a:pt x="0" y="796290"/>
                          <a:pt x="0" y="653796"/>
                        </a:cubicBezTo>
                        <a:cubicBezTo>
                          <a:pt x="0" y="611600"/>
                          <a:pt x="667" y="531971"/>
                          <a:pt x="1905" y="414909"/>
                        </a:cubicBezTo>
                        <a:cubicBezTo>
                          <a:pt x="3143" y="297847"/>
                          <a:pt x="8668" y="171164"/>
                          <a:pt x="18479" y="34766"/>
                        </a:cubicBezTo>
                        <a:cubicBezTo>
                          <a:pt x="18955" y="24479"/>
                          <a:pt x="23146" y="16192"/>
                          <a:pt x="30861" y="10096"/>
                        </a:cubicBezTo>
                        <a:cubicBezTo>
                          <a:pt x="37529" y="4477"/>
                          <a:pt x="45529" y="1619"/>
                          <a:pt x="54769" y="1619"/>
                        </a:cubicBezTo>
                        <a:cubicBezTo>
                          <a:pt x="65532" y="1619"/>
                          <a:pt x="74581" y="5715"/>
                          <a:pt x="81820" y="14002"/>
                        </a:cubicBezTo>
                        <a:cubicBezTo>
                          <a:pt x="87440" y="20669"/>
                          <a:pt x="90297" y="28670"/>
                          <a:pt x="90297" y="37910"/>
                        </a:cubicBezTo>
                        <a:lnTo>
                          <a:pt x="90297" y="39434"/>
                        </a:lnTo>
                        <a:cubicBezTo>
                          <a:pt x="84677" y="122301"/>
                          <a:pt x="80010" y="218218"/>
                          <a:pt x="76391" y="327374"/>
                        </a:cubicBezTo>
                        <a:lnTo>
                          <a:pt x="294799" y="327374"/>
                        </a:lnTo>
                        <a:lnTo>
                          <a:pt x="294799" y="36195"/>
                        </a:lnTo>
                        <a:cubicBezTo>
                          <a:pt x="295275" y="25908"/>
                          <a:pt x="298895" y="17431"/>
                          <a:pt x="305562" y="10763"/>
                        </a:cubicBezTo>
                        <a:cubicBezTo>
                          <a:pt x="312230" y="4096"/>
                          <a:pt x="320707" y="476"/>
                          <a:pt x="330994" y="0"/>
                        </a:cubicBezTo>
                        <a:cubicBezTo>
                          <a:pt x="340805" y="476"/>
                          <a:pt x="349091" y="4096"/>
                          <a:pt x="356045" y="10763"/>
                        </a:cubicBezTo>
                        <a:cubicBezTo>
                          <a:pt x="362998" y="17431"/>
                          <a:pt x="366427" y="25908"/>
                          <a:pt x="366427" y="36195"/>
                        </a:cubicBezTo>
                        <a:lnTo>
                          <a:pt x="367189" y="1055084"/>
                        </a:lnTo>
                        <a:cubicBezTo>
                          <a:pt x="366713" y="1065371"/>
                          <a:pt x="362903" y="1074039"/>
                          <a:pt x="356045" y="1080897"/>
                        </a:cubicBezTo>
                        <a:cubicBezTo>
                          <a:pt x="349091" y="1087850"/>
                          <a:pt x="340709" y="1091279"/>
                          <a:pt x="330994" y="1091279"/>
                        </a:cubicBezTo>
                        <a:cubicBezTo>
                          <a:pt x="321183" y="1091279"/>
                          <a:pt x="312896" y="1087755"/>
                          <a:pt x="305943" y="1080897"/>
                        </a:cubicBezTo>
                        <a:cubicBezTo>
                          <a:pt x="298990" y="1073944"/>
                          <a:pt x="295561" y="1065371"/>
                          <a:pt x="295561" y="1055084"/>
                        </a:cubicBezTo>
                        <a:lnTo>
                          <a:pt x="294799" y="399764"/>
                        </a:lnTo>
                        <a:lnTo>
                          <a:pt x="74771" y="399764"/>
                        </a:lnTo>
                        <a:cubicBezTo>
                          <a:pt x="72676" y="483108"/>
                          <a:pt x="71723" y="564642"/>
                          <a:pt x="71723" y="644462"/>
                        </a:cubicBezTo>
                        <a:cubicBezTo>
                          <a:pt x="71723" y="786003"/>
                          <a:pt x="74771" y="922592"/>
                          <a:pt x="80963" y="1054322"/>
                        </a:cubicBezTo>
                        <a:lnTo>
                          <a:pt x="80963" y="1055846"/>
                        </a:lnTo>
                        <a:cubicBezTo>
                          <a:pt x="80963" y="1065086"/>
                          <a:pt x="77915" y="1073182"/>
                          <a:pt x="71723" y="1080135"/>
                        </a:cubicBezTo>
                        <a:cubicBezTo>
                          <a:pt x="65627" y="1087088"/>
                          <a:pt x="57626" y="1090803"/>
                          <a:pt x="47816" y="109137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27"/>
                  <p:cNvSpPr/>
                  <p:nvPr/>
                </p:nvSpPr>
                <p:spPr>
                  <a:xfrm>
                    <a:off x="5441441" y="2329052"/>
                    <a:ext cx="412432" cy="1136808"/>
                  </a:xfrm>
                  <a:custGeom>
                    <a:rect b="b" l="l" r="r" t="t"/>
                    <a:pathLst>
                      <a:path extrusionOk="0" h="1136808" w="412432">
                        <a:moveTo>
                          <a:pt x="353854" y="1136809"/>
                        </a:moveTo>
                        <a:cubicBezTo>
                          <a:pt x="338138" y="1136809"/>
                          <a:pt x="323945" y="1130903"/>
                          <a:pt x="312801" y="1119759"/>
                        </a:cubicBezTo>
                        <a:cubicBezTo>
                          <a:pt x="301657" y="1108615"/>
                          <a:pt x="295751" y="1094137"/>
                          <a:pt x="295751" y="1077944"/>
                        </a:cubicBezTo>
                        <a:lnTo>
                          <a:pt x="294989" y="445198"/>
                        </a:lnTo>
                        <a:lnTo>
                          <a:pt x="119634" y="445198"/>
                        </a:lnTo>
                        <a:cubicBezTo>
                          <a:pt x="117920" y="520637"/>
                          <a:pt x="117062" y="595217"/>
                          <a:pt x="117062" y="667322"/>
                        </a:cubicBezTo>
                        <a:cubicBezTo>
                          <a:pt x="117062" y="807815"/>
                          <a:pt x="120206" y="945356"/>
                          <a:pt x="126301" y="1076135"/>
                        </a:cubicBezTo>
                        <a:lnTo>
                          <a:pt x="126301" y="1078706"/>
                        </a:lnTo>
                        <a:cubicBezTo>
                          <a:pt x="126301" y="1093375"/>
                          <a:pt x="121158" y="1106996"/>
                          <a:pt x="111347" y="1118045"/>
                        </a:cubicBezTo>
                        <a:cubicBezTo>
                          <a:pt x="101251" y="1129475"/>
                          <a:pt x="87535" y="1135952"/>
                          <a:pt x="71723" y="1136809"/>
                        </a:cubicBezTo>
                        <a:lnTo>
                          <a:pt x="68199" y="1136809"/>
                        </a:lnTo>
                        <a:cubicBezTo>
                          <a:pt x="53531" y="1136809"/>
                          <a:pt x="39910" y="1131665"/>
                          <a:pt x="28861" y="1121855"/>
                        </a:cubicBezTo>
                        <a:cubicBezTo>
                          <a:pt x="17717" y="1111949"/>
                          <a:pt x="10954" y="1098328"/>
                          <a:pt x="9430" y="1082516"/>
                        </a:cubicBezTo>
                        <a:lnTo>
                          <a:pt x="9335" y="1081373"/>
                        </a:lnTo>
                        <a:cubicBezTo>
                          <a:pt x="3143" y="955072"/>
                          <a:pt x="0" y="818864"/>
                          <a:pt x="0" y="676561"/>
                        </a:cubicBezTo>
                        <a:cubicBezTo>
                          <a:pt x="0" y="634175"/>
                          <a:pt x="667" y="553784"/>
                          <a:pt x="1905" y="437388"/>
                        </a:cubicBezTo>
                        <a:cubicBezTo>
                          <a:pt x="3143" y="320516"/>
                          <a:pt x="8763" y="192119"/>
                          <a:pt x="18574" y="55912"/>
                        </a:cubicBezTo>
                        <a:cubicBezTo>
                          <a:pt x="19336" y="39624"/>
                          <a:pt x="26575" y="25432"/>
                          <a:pt x="39338" y="15145"/>
                        </a:cubicBezTo>
                        <a:cubicBezTo>
                          <a:pt x="49530" y="6477"/>
                          <a:pt x="62865" y="1715"/>
                          <a:pt x="77343" y="1715"/>
                        </a:cubicBezTo>
                        <a:cubicBezTo>
                          <a:pt x="94679" y="1715"/>
                          <a:pt x="109823" y="8668"/>
                          <a:pt x="121349" y="21812"/>
                        </a:cubicBezTo>
                        <a:cubicBezTo>
                          <a:pt x="130683" y="32766"/>
                          <a:pt x="135446" y="46101"/>
                          <a:pt x="135446" y="60579"/>
                        </a:cubicBezTo>
                        <a:lnTo>
                          <a:pt x="135350" y="63627"/>
                        </a:lnTo>
                        <a:cubicBezTo>
                          <a:pt x="130112" y="139827"/>
                          <a:pt x="125730" y="228505"/>
                          <a:pt x="122301" y="327374"/>
                        </a:cubicBezTo>
                        <a:lnTo>
                          <a:pt x="294799" y="327374"/>
                        </a:lnTo>
                        <a:lnTo>
                          <a:pt x="294799" y="57912"/>
                        </a:lnTo>
                        <a:cubicBezTo>
                          <a:pt x="295561" y="42101"/>
                          <a:pt x="301562" y="28194"/>
                          <a:pt x="312230" y="17526"/>
                        </a:cubicBezTo>
                        <a:cubicBezTo>
                          <a:pt x="322802" y="6953"/>
                          <a:pt x="336709" y="953"/>
                          <a:pt x="352520" y="95"/>
                        </a:cubicBezTo>
                        <a:lnTo>
                          <a:pt x="353663" y="0"/>
                        </a:lnTo>
                        <a:lnTo>
                          <a:pt x="354806" y="95"/>
                        </a:lnTo>
                        <a:cubicBezTo>
                          <a:pt x="369856" y="857"/>
                          <a:pt x="383572" y="6763"/>
                          <a:pt x="394335" y="17145"/>
                        </a:cubicBezTo>
                        <a:cubicBezTo>
                          <a:pt x="405670" y="28099"/>
                          <a:pt x="411671" y="42482"/>
                          <a:pt x="411671" y="58865"/>
                        </a:cubicBezTo>
                        <a:lnTo>
                          <a:pt x="412433" y="1078325"/>
                        </a:lnTo>
                        <a:lnTo>
                          <a:pt x="412433" y="1078897"/>
                        </a:lnTo>
                        <a:cubicBezTo>
                          <a:pt x="411671" y="1094708"/>
                          <a:pt x="405479" y="1108710"/>
                          <a:pt x="394621" y="1119569"/>
                        </a:cubicBezTo>
                        <a:cubicBezTo>
                          <a:pt x="383762" y="1130903"/>
                          <a:pt x="369570" y="1136809"/>
                          <a:pt x="353854" y="1136809"/>
                        </a:cubicBezTo>
                        <a:close/>
                        <a:moveTo>
                          <a:pt x="75629" y="400050"/>
                        </a:moveTo>
                        <a:lnTo>
                          <a:pt x="340233" y="400050"/>
                        </a:lnTo>
                        <a:lnTo>
                          <a:pt x="340995" y="1077944"/>
                        </a:lnTo>
                        <a:cubicBezTo>
                          <a:pt x="340995" y="1082326"/>
                          <a:pt x="342138" y="1085183"/>
                          <a:pt x="344805" y="1087850"/>
                        </a:cubicBezTo>
                        <a:cubicBezTo>
                          <a:pt x="347567" y="1090613"/>
                          <a:pt x="350139" y="1091660"/>
                          <a:pt x="353949" y="1091660"/>
                        </a:cubicBezTo>
                        <a:cubicBezTo>
                          <a:pt x="357759" y="1091660"/>
                          <a:pt x="360331" y="1090517"/>
                          <a:pt x="363093" y="1087850"/>
                        </a:cubicBezTo>
                        <a:cubicBezTo>
                          <a:pt x="365950" y="1084993"/>
                          <a:pt x="367379" y="1081754"/>
                          <a:pt x="367665" y="1077278"/>
                        </a:cubicBezTo>
                        <a:lnTo>
                          <a:pt x="366903" y="59055"/>
                        </a:lnTo>
                        <a:cubicBezTo>
                          <a:pt x="366903" y="53912"/>
                          <a:pt x="365188" y="51626"/>
                          <a:pt x="363379" y="49816"/>
                        </a:cubicBezTo>
                        <a:cubicBezTo>
                          <a:pt x="360617" y="47149"/>
                          <a:pt x="357664" y="45815"/>
                          <a:pt x="353949" y="45434"/>
                        </a:cubicBezTo>
                        <a:cubicBezTo>
                          <a:pt x="348805" y="45911"/>
                          <a:pt x="346138" y="47911"/>
                          <a:pt x="344519" y="49530"/>
                        </a:cubicBezTo>
                        <a:cubicBezTo>
                          <a:pt x="342709" y="51245"/>
                          <a:pt x="340709" y="54007"/>
                          <a:pt x="340328" y="59627"/>
                        </a:cubicBezTo>
                        <a:lnTo>
                          <a:pt x="340328" y="372523"/>
                        </a:lnTo>
                        <a:lnTo>
                          <a:pt x="76010" y="372523"/>
                        </a:lnTo>
                        <a:lnTo>
                          <a:pt x="76771" y="349187"/>
                        </a:lnTo>
                        <a:cubicBezTo>
                          <a:pt x="80391" y="240697"/>
                          <a:pt x="85058" y="143828"/>
                          <a:pt x="90678" y="61246"/>
                        </a:cubicBezTo>
                        <a:lnTo>
                          <a:pt x="90678" y="60579"/>
                        </a:lnTo>
                        <a:cubicBezTo>
                          <a:pt x="90678" y="56674"/>
                          <a:pt x="89725" y="53816"/>
                          <a:pt x="87535" y="51245"/>
                        </a:cubicBezTo>
                        <a:cubicBezTo>
                          <a:pt x="84868" y="48197"/>
                          <a:pt x="82010" y="46863"/>
                          <a:pt x="77724" y="46863"/>
                        </a:cubicBezTo>
                        <a:cubicBezTo>
                          <a:pt x="73819" y="46863"/>
                          <a:pt x="70961" y="47816"/>
                          <a:pt x="68390" y="50006"/>
                        </a:cubicBezTo>
                        <a:cubicBezTo>
                          <a:pt x="65627" y="52197"/>
                          <a:pt x="64198" y="54197"/>
                          <a:pt x="64008" y="58579"/>
                        </a:cubicBezTo>
                        <a:cubicBezTo>
                          <a:pt x="54293" y="194405"/>
                          <a:pt x="48673" y="321850"/>
                          <a:pt x="47435" y="437864"/>
                        </a:cubicBezTo>
                        <a:cubicBezTo>
                          <a:pt x="46196" y="554069"/>
                          <a:pt x="45529" y="634270"/>
                          <a:pt x="45529" y="676466"/>
                        </a:cubicBezTo>
                        <a:cubicBezTo>
                          <a:pt x="45529" y="817721"/>
                          <a:pt x="48673" y="952976"/>
                          <a:pt x="54769" y="1078421"/>
                        </a:cubicBezTo>
                        <a:cubicBezTo>
                          <a:pt x="55435" y="1083945"/>
                          <a:pt x="57436" y="1086422"/>
                          <a:pt x="59246" y="1087946"/>
                        </a:cubicBezTo>
                        <a:cubicBezTo>
                          <a:pt x="62008" y="1090422"/>
                          <a:pt x="64865" y="1091470"/>
                          <a:pt x="68580" y="1091470"/>
                        </a:cubicBezTo>
                        <a:lnTo>
                          <a:pt x="70199" y="1091470"/>
                        </a:lnTo>
                        <a:cubicBezTo>
                          <a:pt x="74486" y="1091089"/>
                          <a:pt x="76486" y="1089565"/>
                          <a:pt x="77915" y="1087850"/>
                        </a:cubicBezTo>
                        <a:cubicBezTo>
                          <a:pt x="80391" y="1084993"/>
                          <a:pt x="81534" y="1082231"/>
                          <a:pt x="81534" y="1078516"/>
                        </a:cubicBezTo>
                        <a:lnTo>
                          <a:pt x="81534" y="1077468"/>
                        </a:lnTo>
                        <a:cubicBezTo>
                          <a:pt x="75343" y="946118"/>
                          <a:pt x="72295" y="808101"/>
                          <a:pt x="72295" y="667036"/>
                        </a:cubicBezTo>
                        <a:cubicBezTo>
                          <a:pt x="72295" y="587597"/>
                          <a:pt x="73343" y="505111"/>
                          <a:pt x="75438" y="421767"/>
                        </a:cubicBezTo>
                        <a:lnTo>
                          <a:pt x="75629" y="400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39" name="Google Shape;839;p27"/>
                <p:cNvGrpSpPr/>
                <p:nvPr/>
              </p:nvGrpSpPr>
              <p:grpSpPr>
                <a:xfrm>
                  <a:off x="5943980" y="2314670"/>
                  <a:ext cx="397954" cy="1145000"/>
                  <a:chOff x="5943980" y="2314670"/>
                  <a:chExt cx="397954" cy="1145000"/>
                </a:xfrm>
              </p:grpSpPr>
              <p:sp>
                <p:nvSpPr>
                  <p:cNvPr id="840" name="Google Shape;840;p27"/>
                  <p:cNvSpPr/>
                  <p:nvPr/>
                </p:nvSpPr>
                <p:spPr>
                  <a:xfrm>
                    <a:off x="5966745" y="2337339"/>
                    <a:ext cx="352806" cy="1099756"/>
                  </a:xfrm>
                  <a:custGeom>
                    <a:rect b="b" l="l" r="r" t="t"/>
                    <a:pathLst>
                      <a:path extrusionOk="0" h="1099756" w="352806">
                        <a:moveTo>
                          <a:pt x="316992" y="1099757"/>
                        </a:moveTo>
                        <a:cubicBezTo>
                          <a:pt x="306705" y="1099757"/>
                          <a:pt x="298228" y="1096423"/>
                          <a:pt x="291560" y="1089755"/>
                        </a:cubicBezTo>
                        <a:cubicBezTo>
                          <a:pt x="284893" y="1083088"/>
                          <a:pt x="281273" y="1074801"/>
                          <a:pt x="280797" y="1065086"/>
                        </a:cubicBezTo>
                        <a:cubicBezTo>
                          <a:pt x="278225" y="965740"/>
                          <a:pt x="270034" y="838676"/>
                          <a:pt x="256127" y="683800"/>
                        </a:cubicBezTo>
                        <a:lnTo>
                          <a:pt x="83249" y="683800"/>
                        </a:lnTo>
                        <a:cubicBezTo>
                          <a:pt x="77057" y="805720"/>
                          <a:pt x="73247" y="929259"/>
                          <a:pt x="71628" y="1054322"/>
                        </a:cubicBezTo>
                        <a:cubicBezTo>
                          <a:pt x="71152" y="1064609"/>
                          <a:pt x="67532" y="1073087"/>
                          <a:pt x="60865" y="1079754"/>
                        </a:cubicBezTo>
                        <a:cubicBezTo>
                          <a:pt x="54197" y="1086422"/>
                          <a:pt x="45720" y="1089755"/>
                          <a:pt x="35433" y="1089755"/>
                        </a:cubicBezTo>
                        <a:cubicBezTo>
                          <a:pt x="25146" y="1089755"/>
                          <a:pt x="16669" y="1086326"/>
                          <a:pt x="10001" y="1079373"/>
                        </a:cubicBezTo>
                        <a:cubicBezTo>
                          <a:pt x="3334" y="1072420"/>
                          <a:pt x="0" y="1063847"/>
                          <a:pt x="0" y="1053560"/>
                        </a:cubicBezTo>
                        <a:cubicBezTo>
                          <a:pt x="476" y="998982"/>
                          <a:pt x="1810" y="931640"/>
                          <a:pt x="3905" y="851344"/>
                        </a:cubicBezTo>
                        <a:cubicBezTo>
                          <a:pt x="6001" y="771049"/>
                          <a:pt x="9525" y="686086"/>
                          <a:pt x="14669" y="596265"/>
                        </a:cubicBezTo>
                        <a:cubicBezTo>
                          <a:pt x="19812" y="506444"/>
                          <a:pt x="27051" y="420434"/>
                          <a:pt x="36290" y="338042"/>
                        </a:cubicBezTo>
                        <a:cubicBezTo>
                          <a:pt x="45530" y="255746"/>
                          <a:pt x="57341" y="185357"/>
                          <a:pt x="71819" y="126968"/>
                        </a:cubicBezTo>
                        <a:cubicBezTo>
                          <a:pt x="86201" y="68580"/>
                          <a:pt x="103727" y="30385"/>
                          <a:pt x="124301" y="12383"/>
                        </a:cubicBezTo>
                        <a:cubicBezTo>
                          <a:pt x="135636" y="4191"/>
                          <a:pt x="147447" y="0"/>
                          <a:pt x="159830" y="0"/>
                        </a:cubicBezTo>
                        <a:cubicBezTo>
                          <a:pt x="172688" y="0"/>
                          <a:pt x="184214" y="3334"/>
                          <a:pt x="194596" y="10001"/>
                        </a:cubicBezTo>
                        <a:cubicBezTo>
                          <a:pt x="213170" y="21812"/>
                          <a:pt x="230600" y="58102"/>
                          <a:pt x="247079" y="118872"/>
                        </a:cubicBezTo>
                        <a:cubicBezTo>
                          <a:pt x="269177" y="197072"/>
                          <a:pt x="290036" y="323183"/>
                          <a:pt x="309563" y="497110"/>
                        </a:cubicBezTo>
                        <a:cubicBezTo>
                          <a:pt x="321374" y="602647"/>
                          <a:pt x="331184" y="707041"/>
                          <a:pt x="338900" y="810482"/>
                        </a:cubicBezTo>
                        <a:cubicBezTo>
                          <a:pt x="346615" y="913924"/>
                          <a:pt x="351187" y="998030"/>
                          <a:pt x="352806" y="1062895"/>
                        </a:cubicBezTo>
                        <a:cubicBezTo>
                          <a:pt x="352806" y="1073182"/>
                          <a:pt x="349472" y="1081850"/>
                          <a:pt x="342805" y="1088708"/>
                        </a:cubicBezTo>
                        <a:cubicBezTo>
                          <a:pt x="335756" y="1095470"/>
                          <a:pt x="327279" y="1099185"/>
                          <a:pt x="316992" y="1099757"/>
                        </a:cubicBezTo>
                        <a:close/>
                        <a:moveTo>
                          <a:pt x="249079" y="611886"/>
                        </a:moveTo>
                        <a:cubicBezTo>
                          <a:pt x="237268" y="491014"/>
                          <a:pt x="223457" y="381000"/>
                          <a:pt x="207740" y="281940"/>
                        </a:cubicBezTo>
                        <a:cubicBezTo>
                          <a:pt x="192024" y="182880"/>
                          <a:pt x="175736" y="115919"/>
                          <a:pt x="158687" y="80867"/>
                        </a:cubicBezTo>
                        <a:cubicBezTo>
                          <a:pt x="142780" y="111728"/>
                          <a:pt x="128588" y="175070"/>
                          <a:pt x="116205" y="270701"/>
                        </a:cubicBezTo>
                        <a:cubicBezTo>
                          <a:pt x="103823" y="366427"/>
                          <a:pt x="94107" y="480155"/>
                          <a:pt x="86868" y="611886"/>
                        </a:cubicBezTo>
                        <a:lnTo>
                          <a:pt x="249079" y="61188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27"/>
                  <p:cNvSpPr/>
                  <p:nvPr/>
                </p:nvSpPr>
                <p:spPr>
                  <a:xfrm>
                    <a:off x="5943980" y="2314670"/>
                    <a:ext cx="397954" cy="1145000"/>
                  </a:xfrm>
                  <a:custGeom>
                    <a:rect b="b" l="l" r="r" t="t"/>
                    <a:pathLst>
                      <a:path extrusionOk="0" h="1145000" w="397954">
                        <a:moveTo>
                          <a:pt x="340328" y="1145000"/>
                        </a:moveTo>
                        <a:lnTo>
                          <a:pt x="339757" y="1145000"/>
                        </a:lnTo>
                        <a:cubicBezTo>
                          <a:pt x="323469" y="1145000"/>
                          <a:pt x="309182" y="1139190"/>
                          <a:pt x="298323" y="1128332"/>
                        </a:cubicBezTo>
                        <a:cubicBezTo>
                          <a:pt x="287750" y="1117759"/>
                          <a:pt x="281750" y="1104138"/>
                          <a:pt x="280988" y="1088898"/>
                        </a:cubicBezTo>
                        <a:cubicBezTo>
                          <a:pt x="278511" y="994220"/>
                          <a:pt x="270891" y="873443"/>
                          <a:pt x="258128" y="729044"/>
                        </a:cubicBezTo>
                        <a:lnTo>
                          <a:pt x="127445" y="729044"/>
                        </a:lnTo>
                        <a:cubicBezTo>
                          <a:pt x="121920" y="843344"/>
                          <a:pt x="118396" y="960406"/>
                          <a:pt x="116967" y="1077182"/>
                        </a:cubicBezTo>
                        <a:cubicBezTo>
                          <a:pt x="116110" y="1093851"/>
                          <a:pt x="110109" y="1107758"/>
                          <a:pt x="99536" y="1118330"/>
                        </a:cubicBezTo>
                        <a:cubicBezTo>
                          <a:pt x="88678" y="1129189"/>
                          <a:pt x="74295" y="1134999"/>
                          <a:pt x="58103" y="1134999"/>
                        </a:cubicBezTo>
                        <a:cubicBezTo>
                          <a:pt x="41720" y="1134999"/>
                          <a:pt x="27242" y="1128998"/>
                          <a:pt x="16383" y="1117664"/>
                        </a:cubicBezTo>
                        <a:cubicBezTo>
                          <a:pt x="5715" y="1106615"/>
                          <a:pt x="0" y="1092232"/>
                          <a:pt x="0" y="1076135"/>
                        </a:cubicBezTo>
                        <a:cubicBezTo>
                          <a:pt x="476" y="1021366"/>
                          <a:pt x="1810" y="953167"/>
                          <a:pt x="3905" y="873347"/>
                        </a:cubicBezTo>
                        <a:cubicBezTo>
                          <a:pt x="6001" y="793147"/>
                          <a:pt x="9620" y="707041"/>
                          <a:pt x="14764" y="617506"/>
                        </a:cubicBezTo>
                        <a:cubicBezTo>
                          <a:pt x="19907" y="527971"/>
                          <a:pt x="27146" y="440722"/>
                          <a:pt x="36481" y="358140"/>
                        </a:cubicBezTo>
                        <a:cubicBezTo>
                          <a:pt x="45815" y="275177"/>
                          <a:pt x="57912" y="203168"/>
                          <a:pt x="72485" y="144113"/>
                        </a:cubicBezTo>
                        <a:cubicBezTo>
                          <a:pt x="88202" y="80486"/>
                          <a:pt x="107633" y="39243"/>
                          <a:pt x="132017" y="17907"/>
                        </a:cubicBezTo>
                        <a:lnTo>
                          <a:pt x="133636" y="16669"/>
                        </a:lnTo>
                        <a:cubicBezTo>
                          <a:pt x="148876" y="5620"/>
                          <a:pt x="165259" y="0"/>
                          <a:pt x="182404" y="0"/>
                        </a:cubicBezTo>
                        <a:cubicBezTo>
                          <a:pt x="199644" y="0"/>
                          <a:pt x="215456" y="4572"/>
                          <a:pt x="229457" y="13716"/>
                        </a:cubicBezTo>
                        <a:cubicBezTo>
                          <a:pt x="253270" y="28956"/>
                          <a:pt x="273082" y="67723"/>
                          <a:pt x="291465" y="135541"/>
                        </a:cubicBezTo>
                        <a:cubicBezTo>
                          <a:pt x="313754" y="214408"/>
                          <a:pt x="335090" y="342900"/>
                          <a:pt x="354616" y="517112"/>
                        </a:cubicBezTo>
                        <a:cubicBezTo>
                          <a:pt x="366427" y="622554"/>
                          <a:pt x="376333" y="728282"/>
                          <a:pt x="384048" y="831342"/>
                        </a:cubicBezTo>
                        <a:cubicBezTo>
                          <a:pt x="391763" y="934403"/>
                          <a:pt x="396431" y="1019747"/>
                          <a:pt x="397955" y="1084898"/>
                        </a:cubicBezTo>
                        <a:cubicBezTo>
                          <a:pt x="397955" y="1101471"/>
                          <a:pt x="392335" y="1115854"/>
                          <a:pt x="381667" y="1126903"/>
                        </a:cubicBezTo>
                        <a:cubicBezTo>
                          <a:pt x="370999" y="1137952"/>
                          <a:pt x="356997" y="1144238"/>
                          <a:pt x="341090" y="1145000"/>
                        </a:cubicBezTo>
                        <a:lnTo>
                          <a:pt x="340328" y="1145000"/>
                        </a:lnTo>
                        <a:close/>
                        <a:moveTo>
                          <a:pt x="84392" y="683800"/>
                        </a:moveTo>
                        <a:lnTo>
                          <a:pt x="299371" y="683800"/>
                        </a:lnTo>
                        <a:lnTo>
                          <a:pt x="301181" y="704374"/>
                        </a:lnTo>
                        <a:cubicBezTo>
                          <a:pt x="315087" y="858774"/>
                          <a:pt x="323374" y="987552"/>
                          <a:pt x="325946" y="1087088"/>
                        </a:cubicBezTo>
                        <a:cubicBezTo>
                          <a:pt x="326136" y="1090708"/>
                          <a:pt x="327374" y="1093661"/>
                          <a:pt x="330137" y="1096423"/>
                        </a:cubicBezTo>
                        <a:cubicBezTo>
                          <a:pt x="331851" y="1098137"/>
                          <a:pt x="334137" y="1099757"/>
                          <a:pt x="339090" y="1099852"/>
                        </a:cubicBezTo>
                        <a:cubicBezTo>
                          <a:pt x="344424" y="1099471"/>
                          <a:pt x="346996" y="1097471"/>
                          <a:pt x="348901" y="1095566"/>
                        </a:cubicBezTo>
                        <a:cubicBezTo>
                          <a:pt x="350711" y="1093661"/>
                          <a:pt x="352616" y="1090994"/>
                          <a:pt x="352616" y="1085374"/>
                        </a:cubicBezTo>
                        <a:cubicBezTo>
                          <a:pt x="351092" y="1021556"/>
                          <a:pt x="346424" y="936974"/>
                          <a:pt x="338804" y="834676"/>
                        </a:cubicBezTo>
                        <a:cubicBezTo>
                          <a:pt x="331184" y="732187"/>
                          <a:pt x="321278" y="627031"/>
                          <a:pt x="309563" y="522161"/>
                        </a:cubicBezTo>
                        <a:cubicBezTo>
                          <a:pt x="290227" y="350330"/>
                          <a:pt x="269462" y="224314"/>
                          <a:pt x="247745" y="147542"/>
                        </a:cubicBezTo>
                        <a:cubicBezTo>
                          <a:pt x="226886" y="70580"/>
                          <a:pt x="209645" y="54674"/>
                          <a:pt x="204883" y="51626"/>
                        </a:cubicBezTo>
                        <a:cubicBezTo>
                          <a:pt x="198120" y="47244"/>
                          <a:pt x="190786" y="45149"/>
                          <a:pt x="182309" y="45149"/>
                        </a:cubicBezTo>
                        <a:cubicBezTo>
                          <a:pt x="175070" y="45149"/>
                          <a:pt x="168116" y="47530"/>
                          <a:pt x="160973" y="52578"/>
                        </a:cubicBezTo>
                        <a:cubicBezTo>
                          <a:pt x="149352" y="63246"/>
                          <a:pt x="132398" y="89630"/>
                          <a:pt x="116300" y="154972"/>
                        </a:cubicBezTo>
                        <a:cubicBezTo>
                          <a:pt x="102203" y="212122"/>
                          <a:pt x="90392" y="282226"/>
                          <a:pt x="81344" y="363188"/>
                        </a:cubicBezTo>
                        <a:cubicBezTo>
                          <a:pt x="72104" y="445008"/>
                          <a:pt x="64865" y="531495"/>
                          <a:pt x="59817" y="620173"/>
                        </a:cubicBezTo>
                        <a:cubicBezTo>
                          <a:pt x="54674" y="709232"/>
                          <a:pt x="51054" y="794861"/>
                          <a:pt x="49054" y="874586"/>
                        </a:cubicBezTo>
                        <a:cubicBezTo>
                          <a:pt x="47054" y="954215"/>
                          <a:pt x="45720" y="1022128"/>
                          <a:pt x="45244" y="1076420"/>
                        </a:cubicBezTo>
                        <a:cubicBezTo>
                          <a:pt x="45244" y="1081754"/>
                          <a:pt x="47149" y="1084517"/>
                          <a:pt x="48958" y="1086422"/>
                        </a:cubicBezTo>
                        <a:cubicBezTo>
                          <a:pt x="50673" y="1088231"/>
                          <a:pt x="53054" y="1089946"/>
                          <a:pt x="58198" y="1089946"/>
                        </a:cubicBezTo>
                        <a:cubicBezTo>
                          <a:pt x="63532" y="1089946"/>
                          <a:pt x="65913" y="1088327"/>
                          <a:pt x="67723" y="1086517"/>
                        </a:cubicBezTo>
                        <a:cubicBezTo>
                          <a:pt x="69533" y="1084707"/>
                          <a:pt x="71628" y="1081850"/>
                          <a:pt x="71914" y="1075944"/>
                        </a:cubicBezTo>
                        <a:cubicBezTo>
                          <a:pt x="73438" y="952024"/>
                          <a:pt x="77343" y="827056"/>
                          <a:pt x="83534" y="705422"/>
                        </a:cubicBezTo>
                        <a:lnTo>
                          <a:pt x="84392" y="683800"/>
                        </a:lnTo>
                        <a:close/>
                        <a:moveTo>
                          <a:pt x="296704" y="657130"/>
                        </a:moveTo>
                        <a:lnTo>
                          <a:pt x="85820" y="657130"/>
                        </a:lnTo>
                        <a:lnTo>
                          <a:pt x="87154" y="633317"/>
                        </a:lnTo>
                        <a:cubicBezTo>
                          <a:pt x="94298" y="501777"/>
                          <a:pt x="104299" y="386429"/>
                          <a:pt x="116586" y="290513"/>
                        </a:cubicBezTo>
                        <a:cubicBezTo>
                          <a:pt x="129445" y="191262"/>
                          <a:pt x="144018" y="126683"/>
                          <a:pt x="161354" y="93155"/>
                        </a:cubicBezTo>
                        <a:lnTo>
                          <a:pt x="182023" y="53054"/>
                        </a:lnTo>
                        <a:lnTo>
                          <a:pt x="201740" y="93631"/>
                        </a:lnTo>
                        <a:cubicBezTo>
                          <a:pt x="219837" y="130969"/>
                          <a:pt x="236506" y="198787"/>
                          <a:pt x="252794" y="300990"/>
                        </a:cubicBezTo>
                        <a:cubicBezTo>
                          <a:pt x="268510" y="400050"/>
                          <a:pt x="282416" y="511493"/>
                          <a:pt x="294227" y="632270"/>
                        </a:cubicBezTo>
                        <a:lnTo>
                          <a:pt x="296704" y="657130"/>
                        </a:lnTo>
                        <a:close/>
                        <a:moveTo>
                          <a:pt x="133636" y="611981"/>
                        </a:moveTo>
                        <a:lnTo>
                          <a:pt x="246888" y="611981"/>
                        </a:lnTo>
                        <a:cubicBezTo>
                          <a:pt x="235649" y="501586"/>
                          <a:pt x="222695" y="399479"/>
                          <a:pt x="208217" y="308134"/>
                        </a:cubicBezTo>
                        <a:cubicBezTo>
                          <a:pt x="199644" y="253841"/>
                          <a:pt x="190786" y="209360"/>
                          <a:pt x="181928" y="174974"/>
                        </a:cubicBezTo>
                        <a:cubicBezTo>
                          <a:pt x="175355" y="203359"/>
                          <a:pt x="168402" y="242411"/>
                          <a:pt x="161449" y="296323"/>
                        </a:cubicBezTo>
                        <a:cubicBezTo>
                          <a:pt x="150019" y="385286"/>
                          <a:pt x="140589" y="491395"/>
                          <a:pt x="133636" y="61198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42" name="Google Shape;842;p27"/>
                <p:cNvGrpSpPr/>
                <p:nvPr/>
              </p:nvGrpSpPr>
              <p:grpSpPr>
                <a:xfrm>
                  <a:off x="6428422" y="2319242"/>
                  <a:ext cx="395573" cy="1146619"/>
                  <a:chOff x="6428422" y="2319242"/>
                  <a:chExt cx="395573" cy="1146619"/>
                </a:xfrm>
              </p:grpSpPr>
              <p:sp>
                <p:nvSpPr>
                  <p:cNvPr id="843" name="Google Shape;843;p27"/>
                  <p:cNvSpPr/>
                  <p:nvPr/>
                </p:nvSpPr>
                <p:spPr>
                  <a:xfrm>
                    <a:off x="6450996" y="2341816"/>
                    <a:ext cx="350520" cy="1101471"/>
                  </a:xfrm>
                  <a:custGeom>
                    <a:rect b="b" l="l" r="r" t="t"/>
                    <a:pathLst>
                      <a:path extrusionOk="0" h="1101471" w="350520">
                        <a:moveTo>
                          <a:pt x="42481" y="1101471"/>
                        </a:moveTo>
                        <a:lnTo>
                          <a:pt x="40958" y="1101471"/>
                        </a:lnTo>
                        <a:cubicBezTo>
                          <a:pt x="31718" y="1101471"/>
                          <a:pt x="23622" y="1098423"/>
                          <a:pt x="16669" y="1092232"/>
                        </a:cubicBezTo>
                        <a:cubicBezTo>
                          <a:pt x="9715" y="1086041"/>
                          <a:pt x="5715" y="1077849"/>
                          <a:pt x="4667" y="1067562"/>
                        </a:cubicBezTo>
                        <a:cubicBezTo>
                          <a:pt x="1619" y="984218"/>
                          <a:pt x="0" y="889826"/>
                          <a:pt x="0" y="784289"/>
                        </a:cubicBezTo>
                        <a:cubicBezTo>
                          <a:pt x="0" y="759047"/>
                          <a:pt x="286" y="705707"/>
                          <a:pt x="762" y="624078"/>
                        </a:cubicBezTo>
                        <a:cubicBezTo>
                          <a:pt x="1238" y="542544"/>
                          <a:pt x="3048" y="440150"/>
                          <a:pt x="6191" y="316897"/>
                        </a:cubicBezTo>
                        <a:cubicBezTo>
                          <a:pt x="9239" y="193643"/>
                          <a:pt x="12097" y="100870"/>
                          <a:pt x="14668" y="38672"/>
                        </a:cubicBezTo>
                        <a:cubicBezTo>
                          <a:pt x="15145" y="29909"/>
                          <a:pt x="18288" y="22955"/>
                          <a:pt x="23908" y="17812"/>
                        </a:cubicBezTo>
                        <a:cubicBezTo>
                          <a:pt x="29527" y="12668"/>
                          <a:pt x="36481" y="10097"/>
                          <a:pt x="44767" y="10097"/>
                        </a:cubicBezTo>
                        <a:cubicBezTo>
                          <a:pt x="45244" y="10097"/>
                          <a:pt x="49816" y="10382"/>
                          <a:pt x="58293" y="10859"/>
                        </a:cubicBezTo>
                        <a:cubicBezTo>
                          <a:pt x="66770" y="11335"/>
                          <a:pt x="73628" y="14478"/>
                          <a:pt x="78772" y="20098"/>
                        </a:cubicBezTo>
                        <a:cubicBezTo>
                          <a:pt x="83915" y="25718"/>
                          <a:pt x="86487" y="32671"/>
                          <a:pt x="86487" y="40958"/>
                        </a:cubicBezTo>
                        <a:lnTo>
                          <a:pt x="86487" y="41720"/>
                        </a:lnTo>
                        <a:cubicBezTo>
                          <a:pt x="114776" y="13907"/>
                          <a:pt x="146399" y="0"/>
                          <a:pt x="181451" y="0"/>
                        </a:cubicBezTo>
                        <a:cubicBezTo>
                          <a:pt x="219551" y="0"/>
                          <a:pt x="254222" y="19050"/>
                          <a:pt x="285655" y="57150"/>
                        </a:cubicBezTo>
                        <a:cubicBezTo>
                          <a:pt x="328898" y="110109"/>
                          <a:pt x="350520" y="188881"/>
                          <a:pt x="350520" y="293370"/>
                        </a:cubicBezTo>
                        <a:lnTo>
                          <a:pt x="350520" y="298799"/>
                        </a:lnTo>
                        <a:cubicBezTo>
                          <a:pt x="350520" y="345091"/>
                          <a:pt x="345472" y="394811"/>
                          <a:pt x="335470" y="447770"/>
                        </a:cubicBezTo>
                        <a:cubicBezTo>
                          <a:pt x="325469" y="500729"/>
                          <a:pt x="309467" y="552069"/>
                          <a:pt x="287655" y="601790"/>
                        </a:cubicBezTo>
                        <a:cubicBezTo>
                          <a:pt x="265747" y="651415"/>
                          <a:pt x="237077" y="693896"/>
                          <a:pt x="201549" y="729139"/>
                        </a:cubicBezTo>
                        <a:cubicBezTo>
                          <a:pt x="166021" y="764381"/>
                          <a:pt x="122777" y="787146"/>
                          <a:pt x="71914" y="797433"/>
                        </a:cubicBezTo>
                        <a:cubicBezTo>
                          <a:pt x="71914" y="897827"/>
                          <a:pt x="73438" y="986790"/>
                          <a:pt x="76581" y="1064514"/>
                        </a:cubicBezTo>
                        <a:lnTo>
                          <a:pt x="76581" y="1065276"/>
                        </a:lnTo>
                        <a:cubicBezTo>
                          <a:pt x="76581" y="1075087"/>
                          <a:pt x="73533" y="1083374"/>
                          <a:pt x="67342" y="1090327"/>
                        </a:cubicBezTo>
                        <a:cubicBezTo>
                          <a:pt x="61055" y="1097185"/>
                          <a:pt x="52768" y="1100900"/>
                          <a:pt x="42481" y="1101471"/>
                        </a:cubicBezTo>
                        <a:close/>
                        <a:moveTo>
                          <a:pt x="71818" y="723233"/>
                        </a:moveTo>
                        <a:cubicBezTo>
                          <a:pt x="109347" y="711899"/>
                          <a:pt x="141256" y="690848"/>
                          <a:pt x="167545" y="659987"/>
                        </a:cubicBezTo>
                        <a:cubicBezTo>
                          <a:pt x="193834" y="629126"/>
                          <a:pt x="214979" y="592550"/>
                          <a:pt x="231267" y="550355"/>
                        </a:cubicBezTo>
                        <a:cubicBezTo>
                          <a:pt x="247459" y="508159"/>
                          <a:pt x="259461" y="464630"/>
                          <a:pt x="267176" y="419862"/>
                        </a:cubicBezTo>
                        <a:cubicBezTo>
                          <a:pt x="274892" y="376142"/>
                          <a:pt x="278797" y="335756"/>
                          <a:pt x="278797" y="298704"/>
                        </a:cubicBezTo>
                        <a:cubicBezTo>
                          <a:pt x="278797" y="208121"/>
                          <a:pt x="262604" y="142494"/>
                          <a:pt x="230124" y="101918"/>
                        </a:cubicBezTo>
                        <a:cubicBezTo>
                          <a:pt x="213169" y="81820"/>
                          <a:pt x="196977" y="71819"/>
                          <a:pt x="181451" y="71819"/>
                        </a:cubicBezTo>
                        <a:cubicBezTo>
                          <a:pt x="174784" y="71819"/>
                          <a:pt x="169640" y="72581"/>
                          <a:pt x="166021" y="74105"/>
                        </a:cubicBezTo>
                        <a:cubicBezTo>
                          <a:pt x="145447" y="81344"/>
                          <a:pt x="126778" y="99536"/>
                          <a:pt x="110014" y="128873"/>
                        </a:cubicBezTo>
                        <a:cubicBezTo>
                          <a:pt x="93250" y="158210"/>
                          <a:pt x="83915" y="194215"/>
                          <a:pt x="81820" y="236887"/>
                        </a:cubicBezTo>
                        <a:lnTo>
                          <a:pt x="80296" y="236887"/>
                        </a:lnTo>
                        <a:cubicBezTo>
                          <a:pt x="76200" y="384143"/>
                          <a:pt x="73342" y="546164"/>
                          <a:pt x="71818" y="72323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4" name="Google Shape;844;p27"/>
                  <p:cNvSpPr/>
                  <p:nvPr/>
                </p:nvSpPr>
                <p:spPr>
                  <a:xfrm>
                    <a:off x="6428422" y="2319242"/>
                    <a:ext cx="395573" cy="1146619"/>
                  </a:xfrm>
                  <a:custGeom>
                    <a:rect b="b" l="l" r="r" t="t"/>
                    <a:pathLst>
                      <a:path extrusionOk="0" h="1146619" w="395573">
                        <a:moveTo>
                          <a:pt x="65627" y="1146620"/>
                        </a:moveTo>
                        <a:lnTo>
                          <a:pt x="63532" y="1146620"/>
                        </a:lnTo>
                        <a:cubicBezTo>
                          <a:pt x="48863" y="1146620"/>
                          <a:pt x="35243" y="1141476"/>
                          <a:pt x="24194" y="1131665"/>
                        </a:cubicBezTo>
                        <a:cubicBezTo>
                          <a:pt x="13049" y="1121759"/>
                          <a:pt x="6287" y="1108139"/>
                          <a:pt x="4763" y="1092327"/>
                        </a:cubicBezTo>
                        <a:lnTo>
                          <a:pt x="4667" y="1090898"/>
                        </a:lnTo>
                        <a:cubicBezTo>
                          <a:pt x="1619" y="1007650"/>
                          <a:pt x="0" y="912114"/>
                          <a:pt x="0" y="806768"/>
                        </a:cubicBezTo>
                        <a:cubicBezTo>
                          <a:pt x="0" y="781526"/>
                          <a:pt x="286" y="728091"/>
                          <a:pt x="762" y="646462"/>
                        </a:cubicBezTo>
                        <a:cubicBezTo>
                          <a:pt x="1238" y="565309"/>
                          <a:pt x="3143" y="461867"/>
                          <a:pt x="6191" y="338804"/>
                        </a:cubicBezTo>
                        <a:cubicBezTo>
                          <a:pt x="9335" y="213551"/>
                          <a:pt x="12097" y="122396"/>
                          <a:pt x="14669" y="60198"/>
                        </a:cubicBezTo>
                        <a:cubicBezTo>
                          <a:pt x="15526" y="45244"/>
                          <a:pt x="21241" y="32671"/>
                          <a:pt x="31337" y="23527"/>
                        </a:cubicBezTo>
                        <a:cubicBezTo>
                          <a:pt x="41053" y="14669"/>
                          <a:pt x="53531" y="10001"/>
                          <a:pt x="67342" y="10001"/>
                        </a:cubicBezTo>
                        <a:cubicBezTo>
                          <a:pt x="67913" y="10001"/>
                          <a:pt x="72866" y="10287"/>
                          <a:pt x="82201" y="10859"/>
                        </a:cubicBezTo>
                        <a:cubicBezTo>
                          <a:pt x="96583" y="11716"/>
                          <a:pt x="108871" y="17526"/>
                          <a:pt x="118015" y="27432"/>
                        </a:cubicBezTo>
                        <a:cubicBezTo>
                          <a:pt x="118015" y="27432"/>
                          <a:pt x="118015" y="27432"/>
                          <a:pt x="118015" y="27432"/>
                        </a:cubicBezTo>
                        <a:cubicBezTo>
                          <a:pt x="144304" y="9144"/>
                          <a:pt x="173069" y="0"/>
                          <a:pt x="203930" y="0"/>
                        </a:cubicBezTo>
                        <a:cubicBezTo>
                          <a:pt x="248888" y="0"/>
                          <a:pt x="289846" y="22003"/>
                          <a:pt x="325565" y="65342"/>
                        </a:cubicBezTo>
                        <a:cubicBezTo>
                          <a:pt x="372046" y="122301"/>
                          <a:pt x="395573" y="206597"/>
                          <a:pt x="395573" y="315849"/>
                        </a:cubicBezTo>
                        <a:lnTo>
                          <a:pt x="395573" y="321278"/>
                        </a:lnTo>
                        <a:cubicBezTo>
                          <a:pt x="395573" y="368808"/>
                          <a:pt x="390335" y="420338"/>
                          <a:pt x="380143" y="474440"/>
                        </a:cubicBezTo>
                        <a:cubicBezTo>
                          <a:pt x="369856" y="528828"/>
                          <a:pt x="353187" y="582359"/>
                          <a:pt x="330803" y="633317"/>
                        </a:cubicBezTo>
                        <a:cubicBezTo>
                          <a:pt x="307848" y="685324"/>
                          <a:pt x="277273" y="730568"/>
                          <a:pt x="239935" y="767620"/>
                        </a:cubicBezTo>
                        <a:cubicBezTo>
                          <a:pt x="205740" y="801624"/>
                          <a:pt x="164402" y="825151"/>
                          <a:pt x="116967" y="837819"/>
                        </a:cubicBezTo>
                        <a:cubicBezTo>
                          <a:pt x="117158" y="930212"/>
                          <a:pt x="118682" y="1013651"/>
                          <a:pt x="121539" y="1086136"/>
                        </a:cubicBezTo>
                        <a:lnTo>
                          <a:pt x="121539" y="1087755"/>
                        </a:lnTo>
                        <a:cubicBezTo>
                          <a:pt x="121539" y="1102995"/>
                          <a:pt x="116396" y="1116806"/>
                          <a:pt x="106585" y="1127855"/>
                        </a:cubicBezTo>
                        <a:cubicBezTo>
                          <a:pt x="96488" y="1139285"/>
                          <a:pt x="82487" y="1145762"/>
                          <a:pt x="66199" y="1146620"/>
                        </a:cubicBezTo>
                        <a:lnTo>
                          <a:pt x="65627" y="1146620"/>
                        </a:lnTo>
                        <a:close/>
                        <a:moveTo>
                          <a:pt x="49816" y="1088422"/>
                        </a:moveTo>
                        <a:cubicBezTo>
                          <a:pt x="50483" y="1093946"/>
                          <a:pt x="52483" y="1096328"/>
                          <a:pt x="54197" y="1097852"/>
                        </a:cubicBezTo>
                        <a:cubicBezTo>
                          <a:pt x="56960" y="1100328"/>
                          <a:pt x="59817" y="1101376"/>
                          <a:pt x="63532" y="1101376"/>
                        </a:cubicBezTo>
                        <a:lnTo>
                          <a:pt x="64389" y="1101376"/>
                        </a:lnTo>
                        <a:cubicBezTo>
                          <a:pt x="69342" y="1100995"/>
                          <a:pt x="71438" y="1099376"/>
                          <a:pt x="72866" y="1097756"/>
                        </a:cubicBezTo>
                        <a:cubicBezTo>
                          <a:pt x="75343" y="1094899"/>
                          <a:pt x="76486" y="1091946"/>
                          <a:pt x="76486" y="1087660"/>
                        </a:cubicBezTo>
                        <a:cubicBezTo>
                          <a:pt x="73438" y="1010126"/>
                          <a:pt x="71819" y="920020"/>
                          <a:pt x="71819" y="819817"/>
                        </a:cubicBezTo>
                        <a:lnTo>
                          <a:pt x="71819" y="801338"/>
                        </a:lnTo>
                        <a:lnTo>
                          <a:pt x="89916" y="797719"/>
                        </a:lnTo>
                        <a:cubicBezTo>
                          <a:pt x="136208" y="788384"/>
                          <a:pt x="176022" y="767429"/>
                          <a:pt x="208121" y="735521"/>
                        </a:cubicBezTo>
                        <a:cubicBezTo>
                          <a:pt x="241459" y="702469"/>
                          <a:pt x="268796" y="661892"/>
                          <a:pt x="289465" y="615125"/>
                        </a:cubicBezTo>
                        <a:cubicBezTo>
                          <a:pt x="310515" y="567309"/>
                          <a:pt x="326136" y="517112"/>
                          <a:pt x="335852" y="466058"/>
                        </a:cubicBezTo>
                        <a:cubicBezTo>
                          <a:pt x="345567" y="414719"/>
                          <a:pt x="350520" y="366046"/>
                          <a:pt x="350520" y="321278"/>
                        </a:cubicBezTo>
                        <a:lnTo>
                          <a:pt x="350520" y="315849"/>
                        </a:lnTo>
                        <a:cubicBezTo>
                          <a:pt x="350520" y="217170"/>
                          <a:pt x="330422" y="142589"/>
                          <a:pt x="290798" y="93917"/>
                        </a:cubicBezTo>
                        <a:cubicBezTo>
                          <a:pt x="263747" y="61151"/>
                          <a:pt x="235363" y="45149"/>
                          <a:pt x="204121" y="45149"/>
                        </a:cubicBezTo>
                        <a:cubicBezTo>
                          <a:pt x="174974" y="45149"/>
                          <a:pt x="149162" y="56674"/>
                          <a:pt x="124968" y="80391"/>
                        </a:cubicBezTo>
                        <a:lnTo>
                          <a:pt x="86582" y="118110"/>
                        </a:lnTo>
                        <a:lnTo>
                          <a:pt x="86582" y="64199"/>
                        </a:lnTo>
                        <a:cubicBezTo>
                          <a:pt x="86582" y="60103"/>
                          <a:pt x="85630" y="58769"/>
                          <a:pt x="84677" y="57722"/>
                        </a:cubicBezTo>
                        <a:cubicBezTo>
                          <a:pt x="84106" y="57150"/>
                          <a:pt x="83153" y="56102"/>
                          <a:pt x="79534" y="55817"/>
                        </a:cubicBezTo>
                        <a:cubicBezTo>
                          <a:pt x="72104" y="55340"/>
                          <a:pt x="67913" y="55150"/>
                          <a:pt x="66770" y="55055"/>
                        </a:cubicBezTo>
                        <a:cubicBezTo>
                          <a:pt x="64103" y="55055"/>
                          <a:pt x="62770" y="56007"/>
                          <a:pt x="61722" y="56864"/>
                        </a:cubicBezTo>
                        <a:cubicBezTo>
                          <a:pt x="61151" y="57341"/>
                          <a:pt x="60008" y="58388"/>
                          <a:pt x="59817" y="62294"/>
                        </a:cubicBezTo>
                        <a:cubicBezTo>
                          <a:pt x="57245" y="123920"/>
                          <a:pt x="54483" y="214789"/>
                          <a:pt x="51340" y="339852"/>
                        </a:cubicBezTo>
                        <a:cubicBezTo>
                          <a:pt x="48292" y="462534"/>
                          <a:pt x="46482" y="565785"/>
                          <a:pt x="45911" y="646652"/>
                        </a:cubicBezTo>
                        <a:cubicBezTo>
                          <a:pt x="45434" y="728186"/>
                          <a:pt x="45149" y="781526"/>
                          <a:pt x="45149" y="806672"/>
                        </a:cubicBezTo>
                        <a:cubicBezTo>
                          <a:pt x="45244" y="911162"/>
                          <a:pt x="46768" y="1005935"/>
                          <a:pt x="49816" y="1088422"/>
                        </a:cubicBezTo>
                        <a:close/>
                        <a:moveTo>
                          <a:pt x="71533" y="776288"/>
                        </a:moveTo>
                        <a:lnTo>
                          <a:pt x="71819" y="745617"/>
                        </a:lnTo>
                        <a:cubicBezTo>
                          <a:pt x="73343" y="569119"/>
                          <a:pt x="76200" y="405384"/>
                          <a:pt x="80296" y="258890"/>
                        </a:cubicBezTo>
                        <a:lnTo>
                          <a:pt x="80867" y="236982"/>
                        </a:lnTo>
                        <a:lnTo>
                          <a:pt x="83534" y="236982"/>
                        </a:lnTo>
                        <a:cubicBezTo>
                          <a:pt x="87630" y="199930"/>
                          <a:pt x="97441" y="167545"/>
                          <a:pt x="112967" y="140303"/>
                        </a:cubicBezTo>
                        <a:cubicBezTo>
                          <a:pt x="132207" y="106585"/>
                          <a:pt x="154877" y="84773"/>
                          <a:pt x="180404" y="75629"/>
                        </a:cubicBezTo>
                        <a:cubicBezTo>
                          <a:pt x="186785" y="73057"/>
                          <a:pt x="194501" y="71819"/>
                          <a:pt x="203930" y="71819"/>
                        </a:cubicBezTo>
                        <a:cubicBezTo>
                          <a:pt x="226219" y="71819"/>
                          <a:pt x="248412" y="84677"/>
                          <a:pt x="269843" y="109919"/>
                        </a:cubicBezTo>
                        <a:cubicBezTo>
                          <a:pt x="306324" y="155639"/>
                          <a:pt x="323850" y="224600"/>
                          <a:pt x="323850" y="321278"/>
                        </a:cubicBezTo>
                        <a:cubicBezTo>
                          <a:pt x="323850" y="359474"/>
                          <a:pt x="319850" y="401574"/>
                          <a:pt x="311944" y="446342"/>
                        </a:cubicBezTo>
                        <a:cubicBezTo>
                          <a:pt x="304038" y="492252"/>
                          <a:pt x="291560" y="537591"/>
                          <a:pt x="274892" y="580930"/>
                        </a:cubicBezTo>
                        <a:cubicBezTo>
                          <a:pt x="257842" y="625316"/>
                          <a:pt x="235077" y="664369"/>
                          <a:pt x="207359" y="697040"/>
                        </a:cubicBezTo>
                        <a:cubicBezTo>
                          <a:pt x="178403" y="731139"/>
                          <a:pt x="142589" y="754761"/>
                          <a:pt x="100965" y="767334"/>
                        </a:cubicBezTo>
                        <a:lnTo>
                          <a:pt x="71533" y="776288"/>
                        </a:lnTo>
                        <a:close/>
                        <a:moveTo>
                          <a:pt x="124873" y="282131"/>
                        </a:moveTo>
                        <a:cubicBezTo>
                          <a:pt x="121349" y="413195"/>
                          <a:pt x="118777" y="557689"/>
                          <a:pt x="117348" y="712470"/>
                        </a:cubicBezTo>
                        <a:cubicBezTo>
                          <a:pt x="138303" y="701897"/>
                          <a:pt x="156591" y="687134"/>
                          <a:pt x="172974" y="667893"/>
                        </a:cubicBezTo>
                        <a:cubicBezTo>
                          <a:pt x="197453" y="639127"/>
                          <a:pt x="217551" y="604457"/>
                          <a:pt x="232791" y="564833"/>
                        </a:cubicBezTo>
                        <a:cubicBezTo>
                          <a:pt x="248412" y="524256"/>
                          <a:pt x="260033" y="481775"/>
                          <a:pt x="267462" y="438626"/>
                        </a:cubicBezTo>
                        <a:cubicBezTo>
                          <a:pt x="274892" y="396335"/>
                          <a:pt x="278702" y="356902"/>
                          <a:pt x="278702" y="321278"/>
                        </a:cubicBezTo>
                        <a:cubicBezTo>
                          <a:pt x="278702" y="236411"/>
                          <a:pt x="264033" y="174879"/>
                          <a:pt x="234982" y="138589"/>
                        </a:cubicBezTo>
                        <a:cubicBezTo>
                          <a:pt x="223361" y="124873"/>
                          <a:pt x="212217" y="116967"/>
                          <a:pt x="204026" y="116967"/>
                        </a:cubicBezTo>
                        <a:cubicBezTo>
                          <a:pt x="199073" y="116967"/>
                          <a:pt x="197263" y="117539"/>
                          <a:pt x="197263" y="117539"/>
                        </a:cubicBezTo>
                        <a:lnTo>
                          <a:pt x="196025" y="118015"/>
                        </a:lnTo>
                        <a:cubicBezTo>
                          <a:pt x="180785" y="123349"/>
                          <a:pt x="166116" y="138398"/>
                          <a:pt x="152210" y="162687"/>
                        </a:cubicBezTo>
                        <a:cubicBezTo>
                          <a:pt x="137351" y="188786"/>
                          <a:pt x="128873" y="221742"/>
                          <a:pt x="126968" y="260604"/>
                        </a:cubicBezTo>
                        <a:lnTo>
                          <a:pt x="125921" y="282131"/>
                        </a:lnTo>
                        <a:lnTo>
                          <a:pt x="124873" y="2821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45" name="Google Shape;845;p27"/>
                <p:cNvGrpSpPr/>
                <p:nvPr/>
              </p:nvGrpSpPr>
              <p:grpSpPr>
                <a:xfrm>
                  <a:off x="6883622" y="2319242"/>
                  <a:ext cx="395573" cy="1146619"/>
                  <a:chOff x="6883622" y="2319242"/>
                  <a:chExt cx="395573" cy="1146619"/>
                </a:xfrm>
              </p:grpSpPr>
              <p:sp>
                <p:nvSpPr>
                  <p:cNvPr id="846" name="Google Shape;846;p27"/>
                  <p:cNvSpPr/>
                  <p:nvPr/>
                </p:nvSpPr>
                <p:spPr>
                  <a:xfrm>
                    <a:off x="6906196" y="2341816"/>
                    <a:ext cx="350519" cy="1101471"/>
                  </a:xfrm>
                  <a:custGeom>
                    <a:rect b="b" l="l" r="r" t="t"/>
                    <a:pathLst>
                      <a:path extrusionOk="0" h="1101471" w="350519">
                        <a:moveTo>
                          <a:pt x="42481" y="1101471"/>
                        </a:moveTo>
                        <a:lnTo>
                          <a:pt x="40957" y="1101471"/>
                        </a:lnTo>
                        <a:cubicBezTo>
                          <a:pt x="31718" y="1101471"/>
                          <a:pt x="23622" y="1098423"/>
                          <a:pt x="16669" y="1092232"/>
                        </a:cubicBezTo>
                        <a:cubicBezTo>
                          <a:pt x="9715" y="1086041"/>
                          <a:pt x="5715" y="1077849"/>
                          <a:pt x="4667" y="1067562"/>
                        </a:cubicBezTo>
                        <a:cubicBezTo>
                          <a:pt x="1619" y="984218"/>
                          <a:pt x="0" y="889826"/>
                          <a:pt x="0" y="784289"/>
                        </a:cubicBezTo>
                        <a:cubicBezTo>
                          <a:pt x="0" y="759047"/>
                          <a:pt x="286" y="705707"/>
                          <a:pt x="762" y="624078"/>
                        </a:cubicBezTo>
                        <a:cubicBezTo>
                          <a:pt x="1238" y="542544"/>
                          <a:pt x="3048" y="440150"/>
                          <a:pt x="6191" y="316897"/>
                        </a:cubicBezTo>
                        <a:cubicBezTo>
                          <a:pt x="9239" y="193643"/>
                          <a:pt x="12097" y="100870"/>
                          <a:pt x="14669" y="38672"/>
                        </a:cubicBezTo>
                        <a:cubicBezTo>
                          <a:pt x="15145" y="29909"/>
                          <a:pt x="18288" y="22955"/>
                          <a:pt x="23908" y="17812"/>
                        </a:cubicBezTo>
                        <a:cubicBezTo>
                          <a:pt x="29528" y="12668"/>
                          <a:pt x="36481" y="10097"/>
                          <a:pt x="44768" y="10097"/>
                        </a:cubicBezTo>
                        <a:cubicBezTo>
                          <a:pt x="45244" y="10097"/>
                          <a:pt x="49816" y="10382"/>
                          <a:pt x="58293" y="10859"/>
                        </a:cubicBezTo>
                        <a:cubicBezTo>
                          <a:pt x="66770" y="11335"/>
                          <a:pt x="73628" y="14478"/>
                          <a:pt x="78772" y="20098"/>
                        </a:cubicBezTo>
                        <a:cubicBezTo>
                          <a:pt x="83915" y="25718"/>
                          <a:pt x="86487" y="32671"/>
                          <a:pt x="86487" y="40958"/>
                        </a:cubicBezTo>
                        <a:lnTo>
                          <a:pt x="86487" y="41720"/>
                        </a:lnTo>
                        <a:cubicBezTo>
                          <a:pt x="114776" y="13907"/>
                          <a:pt x="146399" y="0"/>
                          <a:pt x="181451" y="0"/>
                        </a:cubicBezTo>
                        <a:cubicBezTo>
                          <a:pt x="219551" y="0"/>
                          <a:pt x="254222" y="19050"/>
                          <a:pt x="285655" y="57150"/>
                        </a:cubicBezTo>
                        <a:cubicBezTo>
                          <a:pt x="328898" y="110109"/>
                          <a:pt x="350520" y="188881"/>
                          <a:pt x="350520" y="293370"/>
                        </a:cubicBezTo>
                        <a:lnTo>
                          <a:pt x="350520" y="298799"/>
                        </a:lnTo>
                        <a:cubicBezTo>
                          <a:pt x="350520" y="345091"/>
                          <a:pt x="345472" y="394811"/>
                          <a:pt x="335471" y="447770"/>
                        </a:cubicBezTo>
                        <a:cubicBezTo>
                          <a:pt x="325469" y="500729"/>
                          <a:pt x="309467" y="552069"/>
                          <a:pt x="287655" y="601790"/>
                        </a:cubicBezTo>
                        <a:cubicBezTo>
                          <a:pt x="265747" y="651415"/>
                          <a:pt x="237077" y="693896"/>
                          <a:pt x="201549" y="729139"/>
                        </a:cubicBezTo>
                        <a:cubicBezTo>
                          <a:pt x="166021" y="764381"/>
                          <a:pt x="122777" y="787146"/>
                          <a:pt x="71914" y="797433"/>
                        </a:cubicBezTo>
                        <a:cubicBezTo>
                          <a:pt x="71914" y="897827"/>
                          <a:pt x="73438" y="986790"/>
                          <a:pt x="76581" y="1064514"/>
                        </a:cubicBezTo>
                        <a:lnTo>
                          <a:pt x="76581" y="1065276"/>
                        </a:lnTo>
                        <a:cubicBezTo>
                          <a:pt x="76581" y="1075087"/>
                          <a:pt x="73533" y="1083374"/>
                          <a:pt x="67342" y="1090327"/>
                        </a:cubicBezTo>
                        <a:cubicBezTo>
                          <a:pt x="61055" y="1097185"/>
                          <a:pt x="52769" y="1100900"/>
                          <a:pt x="42481" y="1101471"/>
                        </a:cubicBezTo>
                        <a:close/>
                        <a:moveTo>
                          <a:pt x="71819" y="723233"/>
                        </a:moveTo>
                        <a:cubicBezTo>
                          <a:pt x="109347" y="711899"/>
                          <a:pt x="141256" y="690848"/>
                          <a:pt x="167545" y="659987"/>
                        </a:cubicBezTo>
                        <a:cubicBezTo>
                          <a:pt x="193834" y="629126"/>
                          <a:pt x="214979" y="592550"/>
                          <a:pt x="231267" y="550355"/>
                        </a:cubicBezTo>
                        <a:cubicBezTo>
                          <a:pt x="247460" y="508159"/>
                          <a:pt x="259461" y="464630"/>
                          <a:pt x="267176" y="419862"/>
                        </a:cubicBezTo>
                        <a:cubicBezTo>
                          <a:pt x="274892" y="376142"/>
                          <a:pt x="278797" y="335756"/>
                          <a:pt x="278797" y="298704"/>
                        </a:cubicBezTo>
                        <a:cubicBezTo>
                          <a:pt x="278797" y="208121"/>
                          <a:pt x="262604" y="142494"/>
                          <a:pt x="230124" y="101918"/>
                        </a:cubicBezTo>
                        <a:cubicBezTo>
                          <a:pt x="213170" y="81820"/>
                          <a:pt x="196977" y="71819"/>
                          <a:pt x="181451" y="71819"/>
                        </a:cubicBezTo>
                        <a:cubicBezTo>
                          <a:pt x="174784" y="71819"/>
                          <a:pt x="169640" y="72581"/>
                          <a:pt x="166021" y="74105"/>
                        </a:cubicBezTo>
                        <a:cubicBezTo>
                          <a:pt x="145447" y="81344"/>
                          <a:pt x="126778" y="99536"/>
                          <a:pt x="110014" y="128873"/>
                        </a:cubicBezTo>
                        <a:cubicBezTo>
                          <a:pt x="93250" y="158210"/>
                          <a:pt x="83915" y="194215"/>
                          <a:pt x="81820" y="236887"/>
                        </a:cubicBezTo>
                        <a:lnTo>
                          <a:pt x="80296" y="236887"/>
                        </a:lnTo>
                        <a:cubicBezTo>
                          <a:pt x="76200" y="384143"/>
                          <a:pt x="73343" y="546164"/>
                          <a:pt x="71819" y="72323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7" name="Google Shape;847;p27"/>
                  <p:cNvSpPr/>
                  <p:nvPr/>
                </p:nvSpPr>
                <p:spPr>
                  <a:xfrm>
                    <a:off x="6883622" y="2319242"/>
                    <a:ext cx="395573" cy="1146619"/>
                  </a:xfrm>
                  <a:custGeom>
                    <a:rect b="b" l="l" r="r" t="t"/>
                    <a:pathLst>
                      <a:path extrusionOk="0" h="1146619" w="395573">
                        <a:moveTo>
                          <a:pt x="65627" y="1146620"/>
                        </a:moveTo>
                        <a:lnTo>
                          <a:pt x="63532" y="1146620"/>
                        </a:lnTo>
                        <a:cubicBezTo>
                          <a:pt x="48863" y="1146620"/>
                          <a:pt x="35243" y="1141476"/>
                          <a:pt x="24194" y="1131665"/>
                        </a:cubicBezTo>
                        <a:cubicBezTo>
                          <a:pt x="13049" y="1121759"/>
                          <a:pt x="6287" y="1108139"/>
                          <a:pt x="4763" y="1092327"/>
                        </a:cubicBezTo>
                        <a:lnTo>
                          <a:pt x="4667" y="1090898"/>
                        </a:lnTo>
                        <a:cubicBezTo>
                          <a:pt x="1619" y="1007650"/>
                          <a:pt x="0" y="912114"/>
                          <a:pt x="0" y="806768"/>
                        </a:cubicBezTo>
                        <a:cubicBezTo>
                          <a:pt x="0" y="781526"/>
                          <a:pt x="286" y="728091"/>
                          <a:pt x="762" y="646462"/>
                        </a:cubicBezTo>
                        <a:cubicBezTo>
                          <a:pt x="1238" y="565309"/>
                          <a:pt x="3143" y="461867"/>
                          <a:pt x="6191" y="338804"/>
                        </a:cubicBezTo>
                        <a:cubicBezTo>
                          <a:pt x="9335" y="213551"/>
                          <a:pt x="12097" y="122396"/>
                          <a:pt x="14669" y="60198"/>
                        </a:cubicBezTo>
                        <a:cubicBezTo>
                          <a:pt x="15526" y="45244"/>
                          <a:pt x="21241" y="32671"/>
                          <a:pt x="31337" y="23527"/>
                        </a:cubicBezTo>
                        <a:cubicBezTo>
                          <a:pt x="41053" y="14669"/>
                          <a:pt x="53530" y="10001"/>
                          <a:pt x="67342" y="10001"/>
                        </a:cubicBezTo>
                        <a:cubicBezTo>
                          <a:pt x="67913" y="10001"/>
                          <a:pt x="72866" y="10287"/>
                          <a:pt x="82201" y="10859"/>
                        </a:cubicBezTo>
                        <a:cubicBezTo>
                          <a:pt x="96583" y="11716"/>
                          <a:pt x="108871" y="17526"/>
                          <a:pt x="118015" y="27432"/>
                        </a:cubicBezTo>
                        <a:cubicBezTo>
                          <a:pt x="118015" y="27432"/>
                          <a:pt x="118015" y="27432"/>
                          <a:pt x="118015" y="27432"/>
                        </a:cubicBezTo>
                        <a:cubicBezTo>
                          <a:pt x="144304" y="9144"/>
                          <a:pt x="173069" y="0"/>
                          <a:pt x="203930" y="0"/>
                        </a:cubicBezTo>
                        <a:cubicBezTo>
                          <a:pt x="248888" y="0"/>
                          <a:pt x="289846" y="22003"/>
                          <a:pt x="325564" y="65342"/>
                        </a:cubicBezTo>
                        <a:cubicBezTo>
                          <a:pt x="372046" y="122301"/>
                          <a:pt x="395573" y="206597"/>
                          <a:pt x="395573" y="315849"/>
                        </a:cubicBezTo>
                        <a:lnTo>
                          <a:pt x="395573" y="321278"/>
                        </a:lnTo>
                        <a:cubicBezTo>
                          <a:pt x="395573" y="368808"/>
                          <a:pt x="390335" y="420338"/>
                          <a:pt x="380143" y="474440"/>
                        </a:cubicBezTo>
                        <a:cubicBezTo>
                          <a:pt x="369856" y="528828"/>
                          <a:pt x="353187" y="582359"/>
                          <a:pt x="330803" y="633317"/>
                        </a:cubicBezTo>
                        <a:cubicBezTo>
                          <a:pt x="307848" y="685324"/>
                          <a:pt x="277273" y="730568"/>
                          <a:pt x="239935" y="767620"/>
                        </a:cubicBezTo>
                        <a:cubicBezTo>
                          <a:pt x="205740" y="801624"/>
                          <a:pt x="164402" y="825151"/>
                          <a:pt x="116967" y="837819"/>
                        </a:cubicBezTo>
                        <a:cubicBezTo>
                          <a:pt x="117157" y="930212"/>
                          <a:pt x="118681" y="1013651"/>
                          <a:pt x="121539" y="1086136"/>
                        </a:cubicBezTo>
                        <a:lnTo>
                          <a:pt x="121539" y="1087755"/>
                        </a:lnTo>
                        <a:cubicBezTo>
                          <a:pt x="121539" y="1102995"/>
                          <a:pt x="116396" y="1116806"/>
                          <a:pt x="106585" y="1127855"/>
                        </a:cubicBezTo>
                        <a:cubicBezTo>
                          <a:pt x="96488" y="1139285"/>
                          <a:pt x="82487" y="1145762"/>
                          <a:pt x="66199" y="1146620"/>
                        </a:cubicBezTo>
                        <a:lnTo>
                          <a:pt x="65627" y="1146620"/>
                        </a:lnTo>
                        <a:close/>
                        <a:moveTo>
                          <a:pt x="49816" y="1088422"/>
                        </a:moveTo>
                        <a:cubicBezTo>
                          <a:pt x="50482" y="1093946"/>
                          <a:pt x="52483" y="1096328"/>
                          <a:pt x="54197" y="1097852"/>
                        </a:cubicBezTo>
                        <a:cubicBezTo>
                          <a:pt x="56960" y="1100328"/>
                          <a:pt x="59817" y="1101376"/>
                          <a:pt x="63532" y="1101376"/>
                        </a:cubicBezTo>
                        <a:lnTo>
                          <a:pt x="64389" y="1101376"/>
                        </a:lnTo>
                        <a:cubicBezTo>
                          <a:pt x="69342" y="1100995"/>
                          <a:pt x="71438" y="1099376"/>
                          <a:pt x="72866" y="1097756"/>
                        </a:cubicBezTo>
                        <a:cubicBezTo>
                          <a:pt x="75343" y="1094899"/>
                          <a:pt x="76486" y="1091946"/>
                          <a:pt x="76486" y="1087660"/>
                        </a:cubicBezTo>
                        <a:cubicBezTo>
                          <a:pt x="73438" y="1010126"/>
                          <a:pt x="71819" y="920020"/>
                          <a:pt x="71819" y="819817"/>
                        </a:cubicBezTo>
                        <a:lnTo>
                          <a:pt x="71819" y="801338"/>
                        </a:lnTo>
                        <a:lnTo>
                          <a:pt x="89916" y="797719"/>
                        </a:lnTo>
                        <a:cubicBezTo>
                          <a:pt x="136207" y="788384"/>
                          <a:pt x="176022" y="767429"/>
                          <a:pt x="208121" y="735521"/>
                        </a:cubicBezTo>
                        <a:cubicBezTo>
                          <a:pt x="241459" y="702469"/>
                          <a:pt x="268796" y="661892"/>
                          <a:pt x="289465" y="615125"/>
                        </a:cubicBezTo>
                        <a:cubicBezTo>
                          <a:pt x="310515" y="567309"/>
                          <a:pt x="326136" y="517112"/>
                          <a:pt x="335852" y="466058"/>
                        </a:cubicBezTo>
                        <a:cubicBezTo>
                          <a:pt x="345567" y="414719"/>
                          <a:pt x="350520" y="366046"/>
                          <a:pt x="350520" y="321278"/>
                        </a:cubicBezTo>
                        <a:lnTo>
                          <a:pt x="350520" y="315849"/>
                        </a:lnTo>
                        <a:cubicBezTo>
                          <a:pt x="350520" y="217170"/>
                          <a:pt x="330422" y="142589"/>
                          <a:pt x="290798" y="93917"/>
                        </a:cubicBezTo>
                        <a:cubicBezTo>
                          <a:pt x="263747" y="61151"/>
                          <a:pt x="235363" y="45149"/>
                          <a:pt x="204121" y="45149"/>
                        </a:cubicBezTo>
                        <a:cubicBezTo>
                          <a:pt x="174974" y="45149"/>
                          <a:pt x="149162" y="56674"/>
                          <a:pt x="124968" y="80391"/>
                        </a:cubicBezTo>
                        <a:lnTo>
                          <a:pt x="86582" y="118110"/>
                        </a:lnTo>
                        <a:lnTo>
                          <a:pt x="86582" y="64199"/>
                        </a:lnTo>
                        <a:cubicBezTo>
                          <a:pt x="86582" y="60103"/>
                          <a:pt x="85630" y="58769"/>
                          <a:pt x="84677" y="57722"/>
                        </a:cubicBezTo>
                        <a:cubicBezTo>
                          <a:pt x="84106" y="57150"/>
                          <a:pt x="83153" y="56102"/>
                          <a:pt x="79534" y="55817"/>
                        </a:cubicBezTo>
                        <a:cubicBezTo>
                          <a:pt x="72104" y="55340"/>
                          <a:pt x="67913" y="55150"/>
                          <a:pt x="66770" y="55055"/>
                        </a:cubicBezTo>
                        <a:cubicBezTo>
                          <a:pt x="64103" y="55055"/>
                          <a:pt x="62770" y="56007"/>
                          <a:pt x="61722" y="56864"/>
                        </a:cubicBezTo>
                        <a:cubicBezTo>
                          <a:pt x="61150" y="57341"/>
                          <a:pt x="60007" y="58388"/>
                          <a:pt x="59817" y="62294"/>
                        </a:cubicBezTo>
                        <a:cubicBezTo>
                          <a:pt x="57245" y="123920"/>
                          <a:pt x="54483" y="214789"/>
                          <a:pt x="51340" y="339852"/>
                        </a:cubicBezTo>
                        <a:cubicBezTo>
                          <a:pt x="48292" y="462534"/>
                          <a:pt x="46482" y="565785"/>
                          <a:pt x="45911" y="646652"/>
                        </a:cubicBezTo>
                        <a:cubicBezTo>
                          <a:pt x="45434" y="728186"/>
                          <a:pt x="45148" y="781526"/>
                          <a:pt x="45148" y="806672"/>
                        </a:cubicBezTo>
                        <a:cubicBezTo>
                          <a:pt x="45244" y="911162"/>
                          <a:pt x="46768" y="1005935"/>
                          <a:pt x="49816" y="1088422"/>
                        </a:cubicBezTo>
                        <a:close/>
                        <a:moveTo>
                          <a:pt x="71533" y="776288"/>
                        </a:moveTo>
                        <a:lnTo>
                          <a:pt x="71819" y="745617"/>
                        </a:lnTo>
                        <a:cubicBezTo>
                          <a:pt x="73343" y="569119"/>
                          <a:pt x="76200" y="405384"/>
                          <a:pt x="80296" y="258890"/>
                        </a:cubicBezTo>
                        <a:lnTo>
                          <a:pt x="80867" y="236982"/>
                        </a:lnTo>
                        <a:lnTo>
                          <a:pt x="83534" y="236982"/>
                        </a:lnTo>
                        <a:cubicBezTo>
                          <a:pt x="87630" y="199930"/>
                          <a:pt x="97441" y="167545"/>
                          <a:pt x="112966" y="140303"/>
                        </a:cubicBezTo>
                        <a:cubicBezTo>
                          <a:pt x="132207" y="106585"/>
                          <a:pt x="154877" y="84773"/>
                          <a:pt x="180404" y="75629"/>
                        </a:cubicBezTo>
                        <a:cubicBezTo>
                          <a:pt x="186785" y="73057"/>
                          <a:pt x="194500" y="71819"/>
                          <a:pt x="203930" y="71819"/>
                        </a:cubicBezTo>
                        <a:cubicBezTo>
                          <a:pt x="226219" y="71819"/>
                          <a:pt x="248412" y="84677"/>
                          <a:pt x="269843" y="109919"/>
                        </a:cubicBezTo>
                        <a:cubicBezTo>
                          <a:pt x="306324" y="155639"/>
                          <a:pt x="323850" y="224600"/>
                          <a:pt x="323850" y="321278"/>
                        </a:cubicBezTo>
                        <a:cubicBezTo>
                          <a:pt x="323850" y="359474"/>
                          <a:pt x="319849" y="401574"/>
                          <a:pt x="311944" y="446342"/>
                        </a:cubicBezTo>
                        <a:cubicBezTo>
                          <a:pt x="304038" y="492252"/>
                          <a:pt x="291560" y="537591"/>
                          <a:pt x="274891" y="580930"/>
                        </a:cubicBezTo>
                        <a:cubicBezTo>
                          <a:pt x="257842" y="625316"/>
                          <a:pt x="235077" y="664369"/>
                          <a:pt x="207359" y="697040"/>
                        </a:cubicBezTo>
                        <a:cubicBezTo>
                          <a:pt x="178403" y="731139"/>
                          <a:pt x="142589" y="754761"/>
                          <a:pt x="100965" y="767334"/>
                        </a:cubicBezTo>
                        <a:lnTo>
                          <a:pt x="71533" y="776288"/>
                        </a:lnTo>
                        <a:close/>
                        <a:moveTo>
                          <a:pt x="124873" y="282131"/>
                        </a:moveTo>
                        <a:cubicBezTo>
                          <a:pt x="121348" y="413195"/>
                          <a:pt x="118777" y="557689"/>
                          <a:pt x="117348" y="712470"/>
                        </a:cubicBezTo>
                        <a:cubicBezTo>
                          <a:pt x="138303" y="701897"/>
                          <a:pt x="156591" y="687134"/>
                          <a:pt x="172974" y="667893"/>
                        </a:cubicBezTo>
                        <a:cubicBezTo>
                          <a:pt x="197453" y="639127"/>
                          <a:pt x="217551" y="604457"/>
                          <a:pt x="232791" y="564833"/>
                        </a:cubicBezTo>
                        <a:cubicBezTo>
                          <a:pt x="248412" y="524256"/>
                          <a:pt x="260032" y="481775"/>
                          <a:pt x="267462" y="438626"/>
                        </a:cubicBezTo>
                        <a:cubicBezTo>
                          <a:pt x="274891" y="396335"/>
                          <a:pt x="278702" y="356902"/>
                          <a:pt x="278702" y="321278"/>
                        </a:cubicBezTo>
                        <a:cubicBezTo>
                          <a:pt x="278702" y="236411"/>
                          <a:pt x="264033" y="174879"/>
                          <a:pt x="234982" y="138589"/>
                        </a:cubicBezTo>
                        <a:cubicBezTo>
                          <a:pt x="223361" y="124873"/>
                          <a:pt x="212217" y="116967"/>
                          <a:pt x="204025" y="116967"/>
                        </a:cubicBezTo>
                        <a:cubicBezTo>
                          <a:pt x="199072" y="116967"/>
                          <a:pt x="197263" y="117539"/>
                          <a:pt x="197263" y="117539"/>
                        </a:cubicBezTo>
                        <a:lnTo>
                          <a:pt x="196024" y="118015"/>
                        </a:lnTo>
                        <a:cubicBezTo>
                          <a:pt x="180785" y="123349"/>
                          <a:pt x="166116" y="138398"/>
                          <a:pt x="152210" y="162687"/>
                        </a:cubicBezTo>
                        <a:cubicBezTo>
                          <a:pt x="137350" y="188786"/>
                          <a:pt x="128873" y="221742"/>
                          <a:pt x="126968" y="260604"/>
                        </a:cubicBezTo>
                        <a:lnTo>
                          <a:pt x="125921" y="282131"/>
                        </a:lnTo>
                        <a:lnTo>
                          <a:pt x="124873" y="28213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48" name="Google Shape;848;p27"/>
              <p:cNvGrpSpPr/>
              <p:nvPr/>
            </p:nvGrpSpPr>
            <p:grpSpPr>
              <a:xfrm>
                <a:off x="7265765" y="2345436"/>
                <a:ext cx="425005" cy="1114234"/>
                <a:chOff x="7265765" y="2345436"/>
                <a:chExt cx="425005" cy="1114234"/>
              </a:xfrm>
            </p:grpSpPr>
            <p:sp>
              <p:nvSpPr>
                <p:cNvPr id="849" name="Google Shape;849;p27"/>
                <p:cNvSpPr/>
                <p:nvPr/>
              </p:nvSpPr>
              <p:spPr>
                <a:xfrm>
                  <a:off x="7288625" y="2368105"/>
                  <a:ext cx="379761" cy="1068990"/>
                </a:xfrm>
                <a:custGeom>
                  <a:rect b="b" l="l" r="r" t="t"/>
                  <a:pathLst>
                    <a:path extrusionOk="0" h="1068990" w="379761">
                      <a:moveTo>
                        <a:pt x="185833" y="1068991"/>
                      </a:moveTo>
                      <a:cubicBezTo>
                        <a:pt x="176022" y="1068991"/>
                        <a:pt x="167735" y="1065657"/>
                        <a:pt x="160782" y="1058990"/>
                      </a:cubicBezTo>
                      <a:cubicBezTo>
                        <a:pt x="153829" y="1052322"/>
                        <a:pt x="150114" y="1043845"/>
                        <a:pt x="149638" y="1033558"/>
                      </a:cubicBezTo>
                      <a:cubicBezTo>
                        <a:pt x="147542" y="945547"/>
                        <a:pt x="146590" y="869442"/>
                        <a:pt x="146590" y="805053"/>
                      </a:cubicBezTo>
                      <a:cubicBezTo>
                        <a:pt x="146590" y="784003"/>
                        <a:pt x="146876" y="749999"/>
                        <a:pt x="147352" y="703136"/>
                      </a:cubicBezTo>
                      <a:cubicBezTo>
                        <a:pt x="147828" y="656273"/>
                        <a:pt x="149924" y="599504"/>
                        <a:pt x="153543" y="532543"/>
                      </a:cubicBezTo>
                      <a:cubicBezTo>
                        <a:pt x="85630" y="322136"/>
                        <a:pt x="34957" y="159734"/>
                        <a:pt x="1524" y="45529"/>
                      </a:cubicBezTo>
                      <a:cubicBezTo>
                        <a:pt x="476" y="42482"/>
                        <a:pt x="0" y="39148"/>
                        <a:pt x="0" y="35528"/>
                      </a:cubicBezTo>
                      <a:cubicBezTo>
                        <a:pt x="0" y="29337"/>
                        <a:pt x="1905" y="22765"/>
                        <a:pt x="5810" y="15812"/>
                      </a:cubicBezTo>
                      <a:cubicBezTo>
                        <a:pt x="9716" y="8858"/>
                        <a:pt x="16764" y="3810"/>
                        <a:pt x="27051" y="762"/>
                      </a:cubicBezTo>
                      <a:cubicBezTo>
                        <a:pt x="30099" y="286"/>
                        <a:pt x="33242" y="0"/>
                        <a:pt x="36290" y="0"/>
                      </a:cubicBezTo>
                      <a:cubicBezTo>
                        <a:pt x="42482" y="0"/>
                        <a:pt x="49054" y="1905"/>
                        <a:pt x="56007" y="5810"/>
                      </a:cubicBezTo>
                      <a:cubicBezTo>
                        <a:pt x="62960" y="9716"/>
                        <a:pt x="68009" y="16193"/>
                        <a:pt x="71057" y="25527"/>
                      </a:cubicBezTo>
                      <a:cubicBezTo>
                        <a:pt x="96774" y="115062"/>
                        <a:pt x="136398" y="243173"/>
                        <a:pt x="189929" y="409956"/>
                      </a:cubicBezTo>
                      <a:cubicBezTo>
                        <a:pt x="242411" y="244793"/>
                        <a:pt x="282035" y="116681"/>
                        <a:pt x="308801" y="25527"/>
                      </a:cubicBezTo>
                      <a:cubicBezTo>
                        <a:pt x="311849" y="16288"/>
                        <a:pt x="317563" y="9335"/>
                        <a:pt x="325755" y="4667"/>
                      </a:cubicBezTo>
                      <a:cubicBezTo>
                        <a:pt x="331375" y="1619"/>
                        <a:pt x="337090" y="0"/>
                        <a:pt x="342710" y="0"/>
                      </a:cubicBezTo>
                      <a:lnTo>
                        <a:pt x="352711" y="1524"/>
                      </a:lnTo>
                      <a:cubicBezTo>
                        <a:pt x="362998" y="4096"/>
                        <a:pt x="370427" y="9811"/>
                        <a:pt x="375095" y="18479"/>
                      </a:cubicBezTo>
                      <a:cubicBezTo>
                        <a:pt x="378143" y="23622"/>
                        <a:pt x="379762" y="29242"/>
                        <a:pt x="379762" y="35433"/>
                      </a:cubicBezTo>
                      <a:cubicBezTo>
                        <a:pt x="379762" y="39053"/>
                        <a:pt x="379286" y="42386"/>
                        <a:pt x="378238" y="45434"/>
                      </a:cubicBezTo>
                      <a:cubicBezTo>
                        <a:pt x="343757" y="161258"/>
                        <a:pt x="292799" y="324041"/>
                        <a:pt x="225457" y="534067"/>
                      </a:cubicBezTo>
                      <a:cubicBezTo>
                        <a:pt x="220790" y="622554"/>
                        <a:pt x="218504" y="712851"/>
                        <a:pt x="218504" y="804958"/>
                      </a:cubicBezTo>
                      <a:cubicBezTo>
                        <a:pt x="218504" y="868204"/>
                        <a:pt x="219551" y="943928"/>
                        <a:pt x="221552" y="1031843"/>
                      </a:cubicBezTo>
                      <a:cubicBezTo>
                        <a:pt x="221552" y="1042130"/>
                        <a:pt x="218218" y="1050798"/>
                        <a:pt x="211550" y="1057656"/>
                      </a:cubicBezTo>
                      <a:cubicBezTo>
                        <a:pt x="204597" y="1064705"/>
                        <a:pt x="196120" y="1068419"/>
                        <a:pt x="185833" y="106899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p27"/>
                <p:cNvSpPr/>
                <p:nvPr/>
              </p:nvSpPr>
              <p:spPr>
                <a:xfrm>
                  <a:off x="7265765" y="2345436"/>
                  <a:ext cx="425005" cy="1114234"/>
                </a:xfrm>
                <a:custGeom>
                  <a:rect b="b" l="l" r="r" t="t"/>
                  <a:pathLst>
                    <a:path extrusionOk="0" h="1114234" w="425005">
                      <a:moveTo>
                        <a:pt x="209264" y="1114235"/>
                      </a:moveTo>
                      <a:lnTo>
                        <a:pt x="208693" y="1114235"/>
                      </a:lnTo>
                      <a:cubicBezTo>
                        <a:pt x="193167" y="1114235"/>
                        <a:pt x="179070" y="1108615"/>
                        <a:pt x="167926" y="1097852"/>
                      </a:cubicBezTo>
                      <a:cubicBezTo>
                        <a:pt x="156877" y="1087279"/>
                        <a:pt x="150686" y="1073182"/>
                        <a:pt x="149828" y="1057275"/>
                      </a:cubicBezTo>
                      <a:cubicBezTo>
                        <a:pt x="147733" y="969169"/>
                        <a:pt x="146685" y="892112"/>
                        <a:pt x="146685" y="827723"/>
                      </a:cubicBezTo>
                      <a:cubicBezTo>
                        <a:pt x="146685" y="806577"/>
                        <a:pt x="146971" y="772573"/>
                        <a:pt x="147447" y="725615"/>
                      </a:cubicBezTo>
                      <a:cubicBezTo>
                        <a:pt x="147923" y="679609"/>
                        <a:pt x="149923" y="623316"/>
                        <a:pt x="153448" y="558260"/>
                      </a:cubicBezTo>
                      <a:cubicBezTo>
                        <a:pt x="86392" y="350330"/>
                        <a:pt x="35528" y="187547"/>
                        <a:pt x="2477" y="74581"/>
                      </a:cubicBezTo>
                      <a:cubicBezTo>
                        <a:pt x="953" y="69914"/>
                        <a:pt x="0" y="64198"/>
                        <a:pt x="0" y="58198"/>
                      </a:cubicBezTo>
                      <a:cubicBezTo>
                        <a:pt x="0" y="48197"/>
                        <a:pt x="2953" y="37814"/>
                        <a:pt x="8668" y="27527"/>
                      </a:cubicBezTo>
                      <a:cubicBezTo>
                        <a:pt x="15430" y="15240"/>
                        <a:pt x="27051" y="6668"/>
                        <a:pt x="43148" y="1810"/>
                      </a:cubicBezTo>
                      <a:lnTo>
                        <a:pt x="46006" y="1143"/>
                      </a:lnTo>
                      <a:cubicBezTo>
                        <a:pt x="60674" y="-1238"/>
                        <a:pt x="74867" y="571"/>
                        <a:pt x="89535" y="8668"/>
                      </a:cubicBezTo>
                      <a:cubicBezTo>
                        <a:pt x="101537" y="15335"/>
                        <a:pt x="110109" y="26194"/>
                        <a:pt x="115062" y="40958"/>
                      </a:cubicBezTo>
                      <a:cubicBezTo>
                        <a:pt x="137351" y="118301"/>
                        <a:pt x="169926" y="224600"/>
                        <a:pt x="212407" y="358045"/>
                      </a:cubicBezTo>
                      <a:cubicBezTo>
                        <a:pt x="254127" y="225838"/>
                        <a:pt x="286798" y="119634"/>
                        <a:pt x="309753" y="41720"/>
                      </a:cubicBezTo>
                      <a:cubicBezTo>
                        <a:pt x="314801" y="26480"/>
                        <a:pt x="324326" y="14859"/>
                        <a:pt x="337376" y="7525"/>
                      </a:cubicBezTo>
                      <a:cubicBezTo>
                        <a:pt x="346615" y="2477"/>
                        <a:pt x="355949" y="0"/>
                        <a:pt x="365379" y="0"/>
                      </a:cubicBezTo>
                      <a:lnTo>
                        <a:pt x="368808" y="286"/>
                      </a:lnTo>
                      <a:lnTo>
                        <a:pt x="380905" y="2286"/>
                      </a:lnTo>
                      <a:cubicBezTo>
                        <a:pt x="397193" y="6382"/>
                        <a:pt x="409765" y="16002"/>
                        <a:pt x="417481" y="30099"/>
                      </a:cubicBezTo>
                      <a:cubicBezTo>
                        <a:pt x="422529" y="38672"/>
                        <a:pt x="425005" y="48101"/>
                        <a:pt x="425005" y="58198"/>
                      </a:cubicBezTo>
                      <a:cubicBezTo>
                        <a:pt x="425005" y="64198"/>
                        <a:pt x="424053" y="69914"/>
                        <a:pt x="422338" y="75343"/>
                      </a:cubicBezTo>
                      <a:cubicBezTo>
                        <a:pt x="388239" y="189833"/>
                        <a:pt x="337090" y="353378"/>
                        <a:pt x="270510" y="560927"/>
                      </a:cubicBezTo>
                      <a:cubicBezTo>
                        <a:pt x="266033" y="647700"/>
                        <a:pt x="263747" y="737521"/>
                        <a:pt x="263747" y="827723"/>
                      </a:cubicBezTo>
                      <a:cubicBezTo>
                        <a:pt x="263747" y="890397"/>
                        <a:pt x="264795" y="966597"/>
                        <a:pt x="266795" y="1054132"/>
                      </a:cubicBezTo>
                      <a:cubicBezTo>
                        <a:pt x="266795" y="1070705"/>
                        <a:pt x="261176" y="1085088"/>
                        <a:pt x="250507" y="1096137"/>
                      </a:cubicBezTo>
                      <a:cubicBezTo>
                        <a:pt x="239839" y="1107186"/>
                        <a:pt x="225838" y="1113473"/>
                        <a:pt x="209836" y="1114235"/>
                      </a:cubicBezTo>
                      <a:lnTo>
                        <a:pt x="209264" y="1114235"/>
                      </a:lnTo>
                      <a:close/>
                      <a:moveTo>
                        <a:pt x="54769" y="45434"/>
                      </a:moveTo>
                      <a:cubicBezTo>
                        <a:pt x="50768" y="46768"/>
                        <a:pt x="48768" y="48292"/>
                        <a:pt x="48196" y="49340"/>
                      </a:cubicBezTo>
                      <a:cubicBezTo>
                        <a:pt x="46292" y="52768"/>
                        <a:pt x="45244" y="55817"/>
                        <a:pt x="45244" y="58103"/>
                      </a:cubicBezTo>
                      <a:cubicBezTo>
                        <a:pt x="45244" y="59246"/>
                        <a:pt x="45339" y="60198"/>
                        <a:pt x="45625" y="61055"/>
                      </a:cubicBezTo>
                      <a:cubicBezTo>
                        <a:pt x="79057" y="175165"/>
                        <a:pt x="130112" y="338804"/>
                        <a:pt x="197739" y="548259"/>
                      </a:cubicBezTo>
                      <a:lnTo>
                        <a:pt x="198977" y="552260"/>
                      </a:lnTo>
                      <a:lnTo>
                        <a:pt x="198787" y="556451"/>
                      </a:lnTo>
                      <a:cubicBezTo>
                        <a:pt x="195167" y="622649"/>
                        <a:pt x="193167" y="679704"/>
                        <a:pt x="192691" y="726091"/>
                      </a:cubicBezTo>
                      <a:cubicBezTo>
                        <a:pt x="192214" y="772859"/>
                        <a:pt x="191929" y="806672"/>
                        <a:pt x="191929" y="827723"/>
                      </a:cubicBezTo>
                      <a:cubicBezTo>
                        <a:pt x="191929" y="891826"/>
                        <a:pt x="192977" y="968502"/>
                        <a:pt x="194977" y="1055656"/>
                      </a:cubicBezTo>
                      <a:cubicBezTo>
                        <a:pt x="195263" y="1060799"/>
                        <a:pt x="197263" y="1063466"/>
                        <a:pt x="199263" y="1065371"/>
                      </a:cubicBezTo>
                      <a:cubicBezTo>
                        <a:pt x="201835" y="1067848"/>
                        <a:pt x="204502" y="1068991"/>
                        <a:pt x="208121" y="1069086"/>
                      </a:cubicBezTo>
                      <a:cubicBezTo>
                        <a:pt x="213455" y="1068705"/>
                        <a:pt x="216027" y="1066705"/>
                        <a:pt x="217932" y="1064800"/>
                      </a:cubicBezTo>
                      <a:cubicBezTo>
                        <a:pt x="219742" y="1062895"/>
                        <a:pt x="221647" y="1060228"/>
                        <a:pt x="221647" y="1054608"/>
                      </a:cubicBezTo>
                      <a:cubicBezTo>
                        <a:pt x="219646" y="967264"/>
                        <a:pt x="218599" y="890683"/>
                        <a:pt x="218599" y="827723"/>
                      </a:cubicBezTo>
                      <a:cubicBezTo>
                        <a:pt x="218599" y="735616"/>
                        <a:pt x="220980" y="644081"/>
                        <a:pt x="225552" y="555593"/>
                      </a:cubicBezTo>
                      <a:lnTo>
                        <a:pt x="225743" y="552641"/>
                      </a:lnTo>
                      <a:lnTo>
                        <a:pt x="226600" y="549878"/>
                      </a:lnTo>
                      <a:cubicBezTo>
                        <a:pt x="293561" y="341281"/>
                        <a:pt x="344900" y="177070"/>
                        <a:pt x="379286" y="61722"/>
                      </a:cubicBezTo>
                      <a:cubicBezTo>
                        <a:pt x="379762" y="60293"/>
                        <a:pt x="379857" y="59246"/>
                        <a:pt x="379857" y="58103"/>
                      </a:cubicBezTo>
                      <a:cubicBezTo>
                        <a:pt x="379857" y="56007"/>
                        <a:pt x="379381" y="54388"/>
                        <a:pt x="378428" y="52768"/>
                      </a:cubicBezTo>
                      <a:lnTo>
                        <a:pt x="377857" y="51721"/>
                      </a:lnTo>
                      <a:cubicBezTo>
                        <a:pt x="376619" y="49340"/>
                        <a:pt x="374904" y="47530"/>
                        <a:pt x="370808" y="46292"/>
                      </a:cubicBezTo>
                      <a:lnTo>
                        <a:pt x="364236" y="45244"/>
                      </a:lnTo>
                      <a:cubicBezTo>
                        <a:pt x="362712" y="45434"/>
                        <a:pt x="361093" y="46006"/>
                        <a:pt x="359283" y="47054"/>
                      </a:cubicBezTo>
                      <a:cubicBezTo>
                        <a:pt x="356235" y="48768"/>
                        <a:pt x="354235" y="51245"/>
                        <a:pt x="352901" y="55245"/>
                      </a:cubicBezTo>
                      <a:cubicBezTo>
                        <a:pt x="326327" y="145542"/>
                        <a:pt x="286321" y="275082"/>
                        <a:pt x="234125" y="439293"/>
                      </a:cubicBezTo>
                      <a:lnTo>
                        <a:pt x="212693" y="506635"/>
                      </a:lnTo>
                      <a:lnTo>
                        <a:pt x="191071" y="439293"/>
                      </a:lnTo>
                      <a:cubicBezTo>
                        <a:pt x="137827" y="273368"/>
                        <a:pt x="97727" y="143828"/>
                        <a:pt x="72009" y="54292"/>
                      </a:cubicBezTo>
                      <a:cubicBezTo>
                        <a:pt x="71056" y="51530"/>
                        <a:pt x="69532" y="49149"/>
                        <a:pt x="67723" y="48101"/>
                      </a:cubicBezTo>
                      <a:cubicBezTo>
                        <a:pt x="64294" y="46196"/>
                        <a:pt x="61246" y="45149"/>
                        <a:pt x="58960" y="45149"/>
                      </a:cubicBezTo>
                      <a:cubicBezTo>
                        <a:pt x="57626" y="45149"/>
                        <a:pt x="56197" y="45244"/>
                        <a:pt x="54769" y="4543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51" name="Google Shape;851;p27"/>
              <p:cNvGrpSpPr/>
              <p:nvPr/>
            </p:nvGrpSpPr>
            <p:grpSpPr>
              <a:xfrm>
                <a:off x="4343404" y="3317121"/>
                <a:ext cx="3501152" cy="1225048"/>
                <a:chOff x="4343404" y="3317121"/>
                <a:chExt cx="3501152" cy="1225048"/>
              </a:xfrm>
            </p:grpSpPr>
            <p:sp>
              <p:nvSpPr>
                <p:cNvPr id="852" name="Google Shape;852;p27"/>
                <p:cNvSpPr/>
                <p:nvPr/>
              </p:nvSpPr>
              <p:spPr>
                <a:xfrm>
                  <a:off x="4343404" y="3317121"/>
                  <a:ext cx="542193" cy="1127348"/>
                </a:xfrm>
                <a:custGeom>
                  <a:rect b="b" l="l" r="r" t="t"/>
                  <a:pathLst>
                    <a:path extrusionOk="0" h="1127348" w="542193">
                      <a:moveTo>
                        <a:pt x="412523" y="551552"/>
                      </a:moveTo>
                      <a:cubicBezTo>
                        <a:pt x="436240" y="527835"/>
                        <a:pt x="483675" y="482020"/>
                        <a:pt x="521584" y="497831"/>
                      </a:cubicBezTo>
                      <a:cubicBezTo>
                        <a:pt x="597499" y="527835"/>
                        <a:pt x="441003" y="652708"/>
                        <a:pt x="417286" y="676425"/>
                      </a:cubicBezTo>
                      <a:cubicBezTo>
                        <a:pt x="399855" y="693856"/>
                        <a:pt x="387282" y="712811"/>
                        <a:pt x="369851" y="734909"/>
                      </a:cubicBezTo>
                      <a:cubicBezTo>
                        <a:pt x="366708" y="739671"/>
                        <a:pt x="426715" y="820253"/>
                        <a:pt x="431478" y="828158"/>
                      </a:cubicBezTo>
                      <a:cubicBezTo>
                        <a:pt x="453576" y="864544"/>
                        <a:pt x="469387" y="905597"/>
                        <a:pt x="463101" y="948269"/>
                      </a:cubicBezTo>
                      <a:cubicBezTo>
                        <a:pt x="455195" y="990941"/>
                        <a:pt x="425191" y="1027326"/>
                        <a:pt x="396712" y="1058949"/>
                      </a:cubicBezTo>
                      <a:cubicBezTo>
                        <a:pt x="324036" y="1136387"/>
                        <a:pt x="178589" y="1158581"/>
                        <a:pt x="104294" y="1069998"/>
                      </a:cubicBezTo>
                      <a:cubicBezTo>
                        <a:pt x="33142" y="984654"/>
                        <a:pt x="107437" y="869211"/>
                        <a:pt x="158015" y="798155"/>
                      </a:cubicBezTo>
                      <a:cubicBezTo>
                        <a:pt x="162778" y="791868"/>
                        <a:pt x="164302" y="779200"/>
                        <a:pt x="161158" y="772818"/>
                      </a:cubicBezTo>
                      <a:cubicBezTo>
                        <a:pt x="64765" y="611655"/>
                        <a:pt x="-52297" y="422012"/>
                        <a:pt x="25237" y="227512"/>
                      </a:cubicBezTo>
                      <a:cubicBezTo>
                        <a:pt x="61622" y="135881"/>
                        <a:pt x="178589" y="-96529"/>
                        <a:pt x="412523" y="44156"/>
                      </a:cubicBezTo>
                      <a:cubicBezTo>
                        <a:pt x="445670" y="64730"/>
                        <a:pt x="464720" y="91590"/>
                        <a:pt x="469387" y="129500"/>
                      </a:cubicBezTo>
                      <a:cubicBezTo>
                        <a:pt x="475674" y="178458"/>
                        <a:pt x="469387" y="257516"/>
                        <a:pt x="448813" y="301807"/>
                      </a:cubicBezTo>
                      <a:cubicBezTo>
                        <a:pt x="431383" y="336573"/>
                        <a:pt x="421953" y="376102"/>
                        <a:pt x="396616" y="407725"/>
                      </a:cubicBezTo>
                      <a:cubicBezTo>
                        <a:pt x="371280" y="440967"/>
                        <a:pt x="316035" y="453540"/>
                        <a:pt x="281269" y="418774"/>
                      </a:cubicBezTo>
                      <a:cubicBezTo>
                        <a:pt x="270220" y="406106"/>
                        <a:pt x="271744" y="395057"/>
                        <a:pt x="281269" y="387151"/>
                      </a:cubicBezTo>
                      <a:cubicBezTo>
                        <a:pt x="331846" y="352385"/>
                        <a:pt x="357183" y="282852"/>
                        <a:pt x="363469" y="224369"/>
                      </a:cubicBezTo>
                      <a:cubicBezTo>
                        <a:pt x="368232" y="187983"/>
                        <a:pt x="368232" y="110545"/>
                        <a:pt x="319178" y="99496"/>
                      </a:cubicBezTo>
                      <a:cubicBezTo>
                        <a:pt x="241740" y="83684"/>
                        <a:pt x="206974" y="194365"/>
                        <a:pt x="191162" y="248086"/>
                      </a:cubicBezTo>
                      <a:cubicBezTo>
                        <a:pt x="162682" y="347717"/>
                        <a:pt x="181637" y="428299"/>
                        <a:pt x="227548" y="518405"/>
                      </a:cubicBezTo>
                      <a:cubicBezTo>
                        <a:pt x="249646" y="564221"/>
                        <a:pt x="274982" y="608512"/>
                        <a:pt x="301843" y="651184"/>
                      </a:cubicBezTo>
                      <a:cubicBezTo>
                        <a:pt x="339752" y="617942"/>
                        <a:pt x="376138" y="584795"/>
                        <a:pt x="412523" y="551552"/>
                      </a:cubicBezTo>
                      <a:close/>
                      <a:moveTo>
                        <a:pt x="186400" y="1025802"/>
                      </a:moveTo>
                      <a:cubicBezTo>
                        <a:pt x="219547" y="1052663"/>
                        <a:pt x="243264" y="1021040"/>
                        <a:pt x="249646" y="989417"/>
                      </a:cubicBezTo>
                      <a:cubicBezTo>
                        <a:pt x="252789" y="970462"/>
                        <a:pt x="249646" y="953031"/>
                        <a:pt x="244883" y="935696"/>
                      </a:cubicBezTo>
                      <a:cubicBezTo>
                        <a:pt x="243264" y="926171"/>
                        <a:pt x="214879" y="874069"/>
                        <a:pt x="216403" y="869306"/>
                      </a:cubicBezTo>
                      <a:cubicBezTo>
                        <a:pt x="197449" y="900929"/>
                        <a:pt x="156301" y="960937"/>
                        <a:pt x="170588" y="1003704"/>
                      </a:cubicBezTo>
                      <a:cubicBezTo>
                        <a:pt x="173827" y="1011610"/>
                        <a:pt x="178494" y="1019516"/>
                        <a:pt x="186400" y="102580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3" name="Google Shape;853;p27"/>
                <p:cNvSpPr/>
                <p:nvPr/>
              </p:nvSpPr>
              <p:spPr>
                <a:xfrm>
                  <a:off x="4896174" y="3716101"/>
                  <a:ext cx="591137" cy="718220"/>
                </a:xfrm>
                <a:custGeom>
                  <a:rect b="b" l="l" r="r" t="t"/>
                  <a:pathLst>
                    <a:path extrusionOk="0" h="718220" w="591137">
                      <a:moveTo>
                        <a:pt x="215417" y="539859"/>
                      </a:moveTo>
                      <a:cubicBezTo>
                        <a:pt x="188556" y="573101"/>
                        <a:pt x="158553" y="628346"/>
                        <a:pt x="107880" y="620440"/>
                      </a:cubicBezTo>
                      <a:cubicBezTo>
                        <a:pt x="66827" y="615678"/>
                        <a:pt x="38347" y="571482"/>
                        <a:pt x="22536" y="538239"/>
                      </a:cubicBezTo>
                      <a:cubicBezTo>
                        <a:pt x="-15374" y="456039"/>
                        <a:pt x="3581" y="350121"/>
                        <a:pt x="14630" y="264777"/>
                      </a:cubicBezTo>
                      <a:cubicBezTo>
                        <a:pt x="22536" y="198387"/>
                        <a:pt x="43110" y="135141"/>
                        <a:pt x="54159" y="70371"/>
                      </a:cubicBezTo>
                      <a:cubicBezTo>
                        <a:pt x="57302" y="51417"/>
                        <a:pt x="90544" y="40368"/>
                        <a:pt x="114261" y="51417"/>
                      </a:cubicBezTo>
                      <a:cubicBezTo>
                        <a:pt x="202749" y="94089"/>
                        <a:pt x="180651" y="203150"/>
                        <a:pt x="172745" y="283731"/>
                      </a:cubicBezTo>
                      <a:cubicBezTo>
                        <a:pt x="169602" y="321641"/>
                        <a:pt x="161696" y="361170"/>
                        <a:pt x="156933" y="399174"/>
                      </a:cubicBezTo>
                      <a:cubicBezTo>
                        <a:pt x="155314" y="418129"/>
                        <a:pt x="153790" y="435560"/>
                        <a:pt x="153790" y="452895"/>
                      </a:cubicBezTo>
                      <a:cubicBezTo>
                        <a:pt x="153790" y="460801"/>
                        <a:pt x="160077" y="492424"/>
                        <a:pt x="156933" y="497187"/>
                      </a:cubicBezTo>
                      <a:cubicBezTo>
                        <a:pt x="163220" y="487662"/>
                        <a:pt x="172745" y="479756"/>
                        <a:pt x="175888" y="470326"/>
                      </a:cubicBezTo>
                      <a:cubicBezTo>
                        <a:pt x="194843" y="414986"/>
                        <a:pt x="215417" y="359646"/>
                        <a:pt x="228085" y="302781"/>
                      </a:cubicBezTo>
                      <a:cubicBezTo>
                        <a:pt x="243897" y="234773"/>
                        <a:pt x="250183" y="163716"/>
                        <a:pt x="262851" y="94089"/>
                      </a:cubicBezTo>
                      <a:cubicBezTo>
                        <a:pt x="269138" y="48273"/>
                        <a:pt x="297618" y="-27641"/>
                        <a:pt x="357720" y="10269"/>
                      </a:cubicBezTo>
                      <a:cubicBezTo>
                        <a:pt x="402012" y="40272"/>
                        <a:pt x="417823" y="92469"/>
                        <a:pt x="409917" y="143047"/>
                      </a:cubicBezTo>
                      <a:cubicBezTo>
                        <a:pt x="402012" y="199911"/>
                        <a:pt x="386200" y="256871"/>
                        <a:pt x="378294" y="315354"/>
                      </a:cubicBezTo>
                      <a:cubicBezTo>
                        <a:pt x="372008" y="373838"/>
                        <a:pt x="360864" y="430797"/>
                        <a:pt x="356196" y="489186"/>
                      </a:cubicBezTo>
                      <a:cubicBezTo>
                        <a:pt x="353053" y="549288"/>
                        <a:pt x="367245" y="596723"/>
                        <a:pt x="402012" y="644062"/>
                      </a:cubicBezTo>
                      <a:cubicBezTo>
                        <a:pt x="441540" y="610915"/>
                        <a:pt x="528504" y="331071"/>
                        <a:pt x="566413" y="285255"/>
                      </a:cubicBezTo>
                      <a:cubicBezTo>
                        <a:pt x="601179" y="299448"/>
                        <a:pt x="598036" y="332690"/>
                        <a:pt x="564794" y="414891"/>
                      </a:cubicBezTo>
                      <a:cubicBezTo>
                        <a:pt x="544220" y="465468"/>
                        <a:pt x="484212" y="637776"/>
                        <a:pt x="460495" y="669399"/>
                      </a:cubicBezTo>
                      <a:cubicBezTo>
                        <a:pt x="427253" y="715214"/>
                        <a:pt x="370389" y="734169"/>
                        <a:pt x="319811" y="702641"/>
                      </a:cubicBezTo>
                      <a:cubicBezTo>
                        <a:pt x="291331" y="685210"/>
                        <a:pt x="272376" y="658350"/>
                        <a:pt x="256565" y="628346"/>
                      </a:cubicBezTo>
                      <a:cubicBezTo>
                        <a:pt x="253422" y="620440"/>
                        <a:pt x="221799" y="538239"/>
                        <a:pt x="220179" y="538239"/>
                      </a:cubicBezTo>
                      <a:cubicBezTo>
                        <a:pt x="223227" y="538335"/>
                        <a:pt x="216941" y="538335"/>
                        <a:pt x="215417" y="539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4" name="Google Shape;854;p27"/>
                <p:cNvSpPr/>
                <p:nvPr/>
              </p:nvSpPr>
              <p:spPr>
                <a:xfrm>
                  <a:off x="5434576" y="3645958"/>
                  <a:ext cx="845351" cy="896211"/>
                </a:xfrm>
                <a:custGeom>
                  <a:rect b="b" l="l" r="r" t="t"/>
                  <a:pathLst>
                    <a:path extrusionOk="0" h="896211" w="845351">
                      <a:moveTo>
                        <a:pt x="446826" y="259101"/>
                      </a:moveTo>
                      <a:cubicBezTo>
                        <a:pt x="434157" y="312822"/>
                        <a:pt x="424728" y="369782"/>
                        <a:pt x="413583" y="425122"/>
                      </a:cubicBezTo>
                      <a:cubicBezTo>
                        <a:pt x="396153" y="519991"/>
                        <a:pt x="377198" y="616384"/>
                        <a:pt x="374055" y="714396"/>
                      </a:cubicBezTo>
                      <a:cubicBezTo>
                        <a:pt x="372436" y="758688"/>
                        <a:pt x="363006" y="804503"/>
                        <a:pt x="355100" y="850318"/>
                      </a:cubicBezTo>
                      <a:cubicBezTo>
                        <a:pt x="351957" y="874035"/>
                        <a:pt x="333002" y="897753"/>
                        <a:pt x="314047" y="896134"/>
                      </a:cubicBezTo>
                      <a:cubicBezTo>
                        <a:pt x="285567" y="894514"/>
                        <a:pt x="253945" y="888228"/>
                        <a:pt x="238133" y="855081"/>
                      </a:cubicBezTo>
                      <a:cubicBezTo>
                        <a:pt x="219178" y="810789"/>
                        <a:pt x="214416" y="768117"/>
                        <a:pt x="220702" y="720683"/>
                      </a:cubicBezTo>
                      <a:cubicBezTo>
                        <a:pt x="226989" y="676392"/>
                        <a:pt x="222321" y="629053"/>
                        <a:pt x="223845" y="583142"/>
                      </a:cubicBezTo>
                      <a:cubicBezTo>
                        <a:pt x="225465" y="515134"/>
                        <a:pt x="225465" y="447220"/>
                        <a:pt x="228608" y="379212"/>
                      </a:cubicBezTo>
                      <a:cubicBezTo>
                        <a:pt x="231751" y="323871"/>
                        <a:pt x="239657" y="270150"/>
                        <a:pt x="244420" y="214810"/>
                      </a:cubicBezTo>
                      <a:cubicBezTo>
                        <a:pt x="244420" y="208524"/>
                        <a:pt x="244420" y="202142"/>
                        <a:pt x="244420" y="195855"/>
                      </a:cubicBezTo>
                      <a:cubicBezTo>
                        <a:pt x="241276" y="194236"/>
                        <a:pt x="238133" y="194236"/>
                        <a:pt x="234895" y="192712"/>
                      </a:cubicBezTo>
                      <a:cubicBezTo>
                        <a:pt x="225370" y="224335"/>
                        <a:pt x="214320" y="254339"/>
                        <a:pt x="208034" y="285962"/>
                      </a:cubicBezTo>
                      <a:cubicBezTo>
                        <a:pt x="193842" y="341302"/>
                        <a:pt x="182698" y="398167"/>
                        <a:pt x="171649" y="453507"/>
                      </a:cubicBezTo>
                      <a:cubicBezTo>
                        <a:pt x="168505" y="474081"/>
                        <a:pt x="168505" y="494655"/>
                        <a:pt x="166886" y="515134"/>
                      </a:cubicBezTo>
                      <a:cubicBezTo>
                        <a:pt x="163743" y="551519"/>
                        <a:pt x="157361" y="589429"/>
                        <a:pt x="154218" y="625814"/>
                      </a:cubicBezTo>
                      <a:cubicBezTo>
                        <a:pt x="151074" y="670105"/>
                        <a:pt x="152599" y="714301"/>
                        <a:pt x="133644" y="756973"/>
                      </a:cubicBezTo>
                      <a:cubicBezTo>
                        <a:pt x="124119" y="779071"/>
                        <a:pt x="113070" y="798121"/>
                        <a:pt x="92591" y="798121"/>
                      </a:cubicBezTo>
                      <a:cubicBezTo>
                        <a:pt x="5628" y="794978"/>
                        <a:pt x="4104" y="687441"/>
                        <a:pt x="2484" y="624290"/>
                      </a:cubicBezTo>
                      <a:cubicBezTo>
                        <a:pt x="-3802" y="486749"/>
                        <a:pt x="865" y="350827"/>
                        <a:pt x="27821" y="214905"/>
                      </a:cubicBezTo>
                      <a:cubicBezTo>
                        <a:pt x="30964" y="197475"/>
                        <a:pt x="34107" y="161184"/>
                        <a:pt x="53157" y="153279"/>
                      </a:cubicBezTo>
                      <a:cubicBezTo>
                        <a:pt x="75255" y="143754"/>
                        <a:pt x="95830" y="167471"/>
                        <a:pt x="105355" y="183283"/>
                      </a:cubicBezTo>
                      <a:cubicBezTo>
                        <a:pt x="111641" y="199094"/>
                        <a:pt x="138597" y="257578"/>
                        <a:pt x="133834" y="271770"/>
                      </a:cubicBezTo>
                      <a:cubicBezTo>
                        <a:pt x="140121" y="249672"/>
                        <a:pt x="148027" y="221192"/>
                        <a:pt x="160695" y="194331"/>
                      </a:cubicBezTo>
                      <a:cubicBezTo>
                        <a:pt x="174887" y="157946"/>
                        <a:pt x="195461" y="91557"/>
                        <a:pt x="241276" y="90033"/>
                      </a:cubicBezTo>
                      <a:cubicBezTo>
                        <a:pt x="296616" y="88413"/>
                        <a:pt x="318715" y="148516"/>
                        <a:pt x="339288" y="188045"/>
                      </a:cubicBezTo>
                      <a:cubicBezTo>
                        <a:pt x="347194" y="200713"/>
                        <a:pt x="350337" y="214905"/>
                        <a:pt x="355100" y="225954"/>
                      </a:cubicBezTo>
                      <a:cubicBezTo>
                        <a:pt x="348813" y="211762"/>
                        <a:pt x="393010" y="142134"/>
                        <a:pt x="399391" y="127942"/>
                      </a:cubicBezTo>
                      <a:cubicBezTo>
                        <a:pt x="413583" y="99462"/>
                        <a:pt x="424728" y="67839"/>
                        <a:pt x="445207" y="42598"/>
                      </a:cubicBezTo>
                      <a:cubicBezTo>
                        <a:pt x="481592" y="-3217"/>
                        <a:pt x="536837" y="-12742"/>
                        <a:pt x="587510" y="17262"/>
                      </a:cubicBezTo>
                      <a:cubicBezTo>
                        <a:pt x="661805" y="59934"/>
                        <a:pt x="661805" y="181663"/>
                        <a:pt x="658662" y="254339"/>
                      </a:cubicBezTo>
                      <a:cubicBezTo>
                        <a:pt x="653899" y="361876"/>
                        <a:pt x="639707" y="467699"/>
                        <a:pt x="638088" y="573617"/>
                      </a:cubicBezTo>
                      <a:cubicBezTo>
                        <a:pt x="636469" y="649531"/>
                        <a:pt x="623895" y="730113"/>
                        <a:pt x="642850" y="804408"/>
                      </a:cubicBezTo>
                      <a:cubicBezTo>
                        <a:pt x="644470" y="809170"/>
                        <a:pt x="679236" y="780691"/>
                        <a:pt x="682379" y="777547"/>
                      </a:cubicBezTo>
                      <a:cubicBezTo>
                        <a:pt x="696571" y="761736"/>
                        <a:pt x="704477" y="742781"/>
                        <a:pt x="710859" y="723826"/>
                      </a:cubicBezTo>
                      <a:cubicBezTo>
                        <a:pt x="736195" y="652675"/>
                        <a:pt x="755150" y="578380"/>
                        <a:pt x="778867" y="507228"/>
                      </a:cubicBezTo>
                      <a:cubicBezTo>
                        <a:pt x="789916" y="475605"/>
                        <a:pt x="805728" y="443982"/>
                        <a:pt x="820015" y="413978"/>
                      </a:cubicBezTo>
                      <a:cubicBezTo>
                        <a:pt x="821635" y="409216"/>
                        <a:pt x="831064" y="402929"/>
                        <a:pt x="832683" y="404453"/>
                      </a:cubicBezTo>
                      <a:cubicBezTo>
                        <a:pt x="838970" y="407596"/>
                        <a:pt x="845352" y="413978"/>
                        <a:pt x="845352" y="418645"/>
                      </a:cubicBezTo>
                      <a:cubicBezTo>
                        <a:pt x="842208" y="505609"/>
                        <a:pt x="812110" y="589333"/>
                        <a:pt x="793155" y="674677"/>
                      </a:cubicBezTo>
                      <a:cubicBezTo>
                        <a:pt x="780487" y="734780"/>
                        <a:pt x="763151" y="801169"/>
                        <a:pt x="718860" y="846984"/>
                      </a:cubicBezTo>
                      <a:cubicBezTo>
                        <a:pt x="639802" y="933948"/>
                        <a:pt x="527598" y="864415"/>
                        <a:pt x="488069" y="775833"/>
                      </a:cubicBezTo>
                      <a:cubicBezTo>
                        <a:pt x="459589" y="709443"/>
                        <a:pt x="467495" y="633529"/>
                        <a:pt x="467495" y="563997"/>
                      </a:cubicBezTo>
                      <a:cubicBezTo>
                        <a:pt x="467495" y="450173"/>
                        <a:pt x="472257" y="336349"/>
                        <a:pt x="478544" y="222525"/>
                      </a:cubicBezTo>
                      <a:cubicBezTo>
                        <a:pt x="480163" y="201951"/>
                        <a:pt x="483307" y="179854"/>
                        <a:pt x="486450" y="157755"/>
                      </a:cubicBezTo>
                      <a:cubicBezTo>
                        <a:pt x="483307" y="157755"/>
                        <a:pt x="480163" y="157755"/>
                        <a:pt x="476925" y="157755"/>
                      </a:cubicBezTo>
                      <a:cubicBezTo>
                        <a:pt x="467304" y="191093"/>
                        <a:pt x="454732" y="224335"/>
                        <a:pt x="446826" y="25910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5" name="Google Shape;855;p27"/>
                <p:cNvSpPr/>
                <p:nvPr/>
              </p:nvSpPr>
              <p:spPr>
                <a:xfrm>
                  <a:off x="6240676" y="3645958"/>
                  <a:ext cx="845256" cy="896211"/>
                </a:xfrm>
                <a:custGeom>
                  <a:rect b="b" l="l" r="r" t="t"/>
                  <a:pathLst>
                    <a:path extrusionOk="0" h="896211" w="845256">
                      <a:moveTo>
                        <a:pt x="446921" y="259101"/>
                      </a:moveTo>
                      <a:cubicBezTo>
                        <a:pt x="434253" y="312822"/>
                        <a:pt x="424823" y="369782"/>
                        <a:pt x="413679" y="425122"/>
                      </a:cubicBezTo>
                      <a:cubicBezTo>
                        <a:pt x="396248" y="519991"/>
                        <a:pt x="377293" y="616384"/>
                        <a:pt x="374150" y="714396"/>
                      </a:cubicBezTo>
                      <a:cubicBezTo>
                        <a:pt x="372531" y="758688"/>
                        <a:pt x="363101" y="804503"/>
                        <a:pt x="355195" y="850318"/>
                      </a:cubicBezTo>
                      <a:cubicBezTo>
                        <a:pt x="352052" y="874035"/>
                        <a:pt x="333097" y="897753"/>
                        <a:pt x="314047" y="896134"/>
                      </a:cubicBezTo>
                      <a:cubicBezTo>
                        <a:pt x="285568" y="894514"/>
                        <a:pt x="253945" y="888228"/>
                        <a:pt x="238133" y="855081"/>
                      </a:cubicBezTo>
                      <a:cubicBezTo>
                        <a:pt x="219178" y="810789"/>
                        <a:pt x="214416" y="768117"/>
                        <a:pt x="220702" y="720683"/>
                      </a:cubicBezTo>
                      <a:cubicBezTo>
                        <a:pt x="226989" y="676392"/>
                        <a:pt x="222322" y="629053"/>
                        <a:pt x="223846" y="583142"/>
                      </a:cubicBezTo>
                      <a:cubicBezTo>
                        <a:pt x="225465" y="515134"/>
                        <a:pt x="225465" y="447220"/>
                        <a:pt x="228608" y="379212"/>
                      </a:cubicBezTo>
                      <a:cubicBezTo>
                        <a:pt x="231751" y="323871"/>
                        <a:pt x="239657" y="270150"/>
                        <a:pt x="244420" y="214810"/>
                      </a:cubicBezTo>
                      <a:cubicBezTo>
                        <a:pt x="244420" y="208524"/>
                        <a:pt x="244420" y="202142"/>
                        <a:pt x="244420" y="195855"/>
                      </a:cubicBezTo>
                      <a:cubicBezTo>
                        <a:pt x="241276" y="194236"/>
                        <a:pt x="238133" y="194236"/>
                        <a:pt x="234895" y="192712"/>
                      </a:cubicBezTo>
                      <a:cubicBezTo>
                        <a:pt x="225370" y="224335"/>
                        <a:pt x="214321" y="254339"/>
                        <a:pt x="208034" y="285962"/>
                      </a:cubicBezTo>
                      <a:cubicBezTo>
                        <a:pt x="193842" y="341302"/>
                        <a:pt x="182793" y="398167"/>
                        <a:pt x="171649" y="453507"/>
                      </a:cubicBezTo>
                      <a:cubicBezTo>
                        <a:pt x="168505" y="474081"/>
                        <a:pt x="168505" y="494655"/>
                        <a:pt x="166886" y="515134"/>
                      </a:cubicBezTo>
                      <a:cubicBezTo>
                        <a:pt x="163743" y="551519"/>
                        <a:pt x="157361" y="589429"/>
                        <a:pt x="154218" y="625814"/>
                      </a:cubicBezTo>
                      <a:cubicBezTo>
                        <a:pt x="151075" y="670105"/>
                        <a:pt x="152599" y="714301"/>
                        <a:pt x="133644" y="756973"/>
                      </a:cubicBezTo>
                      <a:cubicBezTo>
                        <a:pt x="124119" y="779071"/>
                        <a:pt x="113070" y="798121"/>
                        <a:pt x="92591" y="798121"/>
                      </a:cubicBezTo>
                      <a:cubicBezTo>
                        <a:pt x="5628" y="794978"/>
                        <a:pt x="4104" y="687441"/>
                        <a:pt x="2485" y="624290"/>
                      </a:cubicBezTo>
                      <a:cubicBezTo>
                        <a:pt x="-3802" y="486749"/>
                        <a:pt x="865" y="350827"/>
                        <a:pt x="27821" y="214905"/>
                      </a:cubicBezTo>
                      <a:cubicBezTo>
                        <a:pt x="30964" y="197475"/>
                        <a:pt x="34108" y="161184"/>
                        <a:pt x="53158" y="153279"/>
                      </a:cubicBezTo>
                      <a:cubicBezTo>
                        <a:pt x="75256" y="143754"/>
                        <a:pt x="95830" y="167471"/>
                        <a:pt x="105355" y="183283"/>
                      </a:cubicBezTo>
                      <a:cubicBezTo>
                        <a:pt x="111641" y="199094"/>
                        <a:pt x="138502" y="257578"/>
                        <a:pt x="133834" y="271770"/>
                      </a:cubicBezTo>
                      <a:cubicBezTo>
                        <a:pt x="140121" y="249672"/>
                        <a:pt x="148027" y="221192"/>
                        <a:pt x="160695" y="194331"/>
                      </a:cubicBezTo>
                      <a:cubicBezTo>
                        <a:pt x="174887" y="157946"/>
                        <a:pt x="195461" y="91557"/>
                        <a:pt x="241276" y="90033"/>
                      </a:cubicBezTo>
                      <a:cubicBezTo>
                        <a:pt x="296617" y="88413"/>
                        <a:pt x="318714" y="148516"/>
                        <a:pt x="339289" y="188045"/>
                      </a:cubicBezTo>
                      <a:cubicBezTo>
                        <a:pt x="347194" y="200713"/>
                        <a:pt x="350338" y="214905"/>
                        <a:pt x="355100" y="225954"/>
                      </a:cubicBezTo>
                      <a:cubicBezTo>
                        <a:pt x="348814" y="211762"/>
                        <a:pt x="393010" y="142134"/>
                        <a:pt x="399391" y="127942"/>
                      </a:cubicBezTo>
                      <a:cubicBezTo>
                        <a:pt x="413584" y="99462"/>
                        <a:pt x="424728" y="67839"/>
                        <a:pt x="445206" y="42598"/>
                      </a:cubicBezTo>
                      <a:cubicBezTo>
                        <a:pt x="481592" y="-3217"/>
                        <a:pt x="536932" y="-12742"/>
                        <a:pt x="587510" y="17262"/>
                      </a:cubicBezTo>
                      <a:cubicBezTo>
                        <a:pt x="661805" y="59934"/>
                        <a:pt x="661805" y="181663"/>
                        <a:pt x="658662" y="254339"/>
                      </a:cubicBezTo>
                      <a:cubicBezTo>
                        <a:pt x="653899" y="361876"/>
                        <a:pt x="639707" y="467699"/>
                        <a:pt x="638088" y="573617"/>
                      </a:cubicBezTo>
                      <a:cubicBezTo>
                        <a:pt x="636469" y="649531"/>
                        <a:pt x="623896" y="730113"/>
                        <a:pt x="642850" y="804408"/>
                      </a:cubicBezTo>
                      <a:cubicBezTo>
                        <a:pt x="644470" y="809170"/>
                        <a:pt x="679236" y="780691"/>
                        <a:pt x="682379" y="777547"/>
                      </a:cubicBezTo>
                      <a:cubicBezTo>
                        <a:pt x="696571" y="761736"/>
                        <a:pt x="704477" y="742781"/>
                        <a:pt x="710859" y="723826"/>
                      </a:cubicBezTo>
                      <a:cubicBezTo>
                        <a:pt x="736195" y="652675"/>
                        <a:pt x="755150" y="578380"/>
                        <a:pt x="778867" y="507228"/>
                      </a:cubicBezTo>
                      <a:cubicBezTo>
                        <a:pt x="789916" y="475605"/>
                        <a:pt x="805728" y="443982"/>
                        <a:pt x="819920" y="413978"/>
                      </a:cubicBezTo>
                      <a:cubicBezTo>
                        <a:pt x="821539" y="409216"/>
                        <a:pt x="830969" y="402929"/>
                        <a:pt x="832588" y="404453"/>
                      </a:cubicBezTo>
                      <a:cubicBezTo>
                        <a:pt x="838875" y="407596"/>
                        <a:pt x="845257" y="413978"/>
                        <a:pt x="845257" y="418645"/>
                      </a:cubicBezTo>
                      <a:cubicBezTo>
                        <a:pt x="842113" y="505609"/>
                        <a:pt x="812110" y="589333"/>
                        <a:pt x="793060" y="674677"/>
                      </a:cubicBezTo>
                      <a:cubicBezTo>
                        <a:pt x="780391" y="734780"/>
                        <a:pt x="763056" y="801169"/>
                        <a:pt x="718765" y="846984"/>
                      </a:cubicBezTo>
                      <a:cubicBezTo>
                        <a:pt x="639707" y="933948"/>
                        <a:pt x="527503" y="864415"/>
                        <a:pt x="487974" y="775833"/>
                      </a:cubicBezTo>
                      <a:cubicBezTo>
                        <a:pt x="459494" y="709443"/>
                        <a:pt x="467400" y="633529"/>
                        <a:pt x="467400" y="563997"/>
                      </a:cubicBezTo>
                      <a:cubicBezTo>
                        <a:pt x="467400" y="450173"/>
                        <a:pt x="472162" y="336349"/>
                        <a:pt x="478449" y="222525"/>
                      </a:cubicBezTo>
                      <a:cubicBezTo>
                        <a:pt x="480068" y="201951"/>
                        <a:pt x="483211" y="179854"/>
                        <a:pt x="486355" y="157755"/>
                      </a:cubicBezTo>
                      <a:cubicBezTo>
                        <a:pt x="483211" y="157755"/>
                        <a:pt x="480068" y="157755"/>
                        <a:pt x="476830" y="157755"/>
                      </a:cubicBezTo>
                      <a:cubicBezTo>
                        <a:pt x="467400" y="191093"/>
                        <a:pt x="454827" y="224335"/>
                        <a:pt x="446921" y="25910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6" name="Google Shape;856;p27"/>
                <p:cNvSpPr/>
                <p:nvPr/>
              </p:nvSpPr>
              <p:spPr>
                <a:xfrm>
                  <a:off x="7042466" y="3777899"/>
                  <a:ext cx="508191" cy="599895"/>
                </a:xfrm>
                <a:custGeom>
                  <a:rect b="b" l="l" r="r" t="t"/>
                  <a:pathLst>
                    <a:path extrusionOk="0" h="599895" w="508191">
                      <a:moveTo>
                        <a:pt x="508191" y="270987"/>
                      </a:moveTo>
                      <a:cubicBezTo>
                        <a:pt x="481331" y="321565"/>
                        <a:pt x="452851" y="370619"/>
                        <a:pt x="424372" y="419577"/>
                      </a:cubicBezTo>
                      <a:cubicBezTo>
                        <a:pt x="395892" y="467012"/>
                        <a:pt x="365888" y="515970"/>
                        <a:pt x="320073" y="549212"/>
                      </a:cubicBezTo>
                      <a:cubicBezTo>
                        <a:pt x="266352" y="587122"/>
                        <a:pt x="201486" y="615602"/>
                        <a:pt x="136716" y="590265"/>
                      </a:cubicBezTo>
                      <a:cubicBezTo>
                        <a:pt x="-5587" y="538068"/>
                        <a:pt x="-10254" y="394241"/>
                        <a:pt x="7081" y="264605"/>
                      </a:cubicBezTo>
                      <a:cubicBezTo>
                        <a:pt x="21273" y="146019"/>
                        <a:pt x="63945" y="10097"/>
                        <a:pt x="204630" y="668"/>
                      </a:cubicBezTo>
                      <a:cubicBezTo>
                        <a:pt x="261494" y="-4095"/>
                        <a:pt x="296260" y="16479"/>
                        <a:pt x="323216" y="67057"/>
                      </a:cubicBezTo>
                      <a:cubicBezTo>
                        <a:pt x="357982" y="131827"/>
                        <a:pt x="345314" y="191930"/>
                        <a:pt x="318453" y="255176"/>
                      </a:cubicBezTo>
                      <a:cubicBezTo>
                        <a:pt x="286831" y="331090"/>
                        <a:pt x="231490" y="383192"/>
                        <a:pt x="177769" y="440151"/>
                      </a:cubicBezTo>
                      <a:cubicBezTo>
                        <a:pt x="174626" y="444914"/>
                        <a:pt x="168244" y="448057"/>
                        <a:pt x="163577" y="451200"/>
                      </a:cubicBezTo>
                      <a:cubicBezTo>
                        <a:pt x="158815" y="452819"/>
                        <a:pt x="154052" y="454343"/>
                        <a:pt x="149385" y="455963"/>
                      </a:cubicBezTo>
                      <a:cubicBezTo>
                        <a:pt x="146241" y="490729"/>
                        <a:pt x="171483" y="539783"/>
                        <a:pt x="209487" y="541307"/>
                      </a:cubicBezTo>
                      <a:cubicBezTo>
                        <a:pt x="244254" y="544450"/>
                        <a:pt x="282163" y="512827"/>
                        <a:pt x="305881" y="490729"/>
                      </a:cubicBezTo>
                      <a:cubicBezTo>
                        <a:pt x="370650" y="425959"/>
                        <a:pt x="403893" y="350045"/>
                        <a:pt x="444945" y="270987"/>
                      </a:cubicBezTo>
                      <a:cubicBezTo>
                        <a:pt x="448089" y="270987"/>
                        <a:pt x="492380" y="204598"/>
                        <a:pt x="508191" y="270987"/>
                      </a:cubicBezTo>
                      <a:close/>
                      <a:moveTo>
                        <a:pt x="147765" y="289942"/>
                      </a:moveTo>
                      <a:cubicBezTo>
                        <a:pt x="181008" y="258319"/>
                        <a:pt x="239396" y="147638"/>
                        <a:pt x="231585" y="108205"/>
                      </a:cubicBezTo>
                      <a:cubicBezTo>
                        <a:pt x="176245" y="158783"/>
                        <a:pt x="165196" y="226791"/>
                        <a:pt x="147765" y="28994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7" name="Google Shape;857;p27"/>
                <p:cNvSpPr/>
                <p:nvPr/>
              </p:nvSpPr>
              <p:spPr>
                <a:xfrm>
                  <a:off x="7469491" y="3649867"/>
                  <a:ext cx="375065" cy="794740"/>
                </a:xfrm>
                <a:custGeom>
                  <a:rect b="b" l="l" r="r" t="t"/>
                  <a:pathLst>
                    <a:path extrusionOk="0" h="794740" w="375065">
                      <a:moveTo>
                        <a:pt x="207563" y="48118"/>
                      </a:moveTo>
                      <a:cubicBezTo>
                        <a:pt x="224994" y="16495"/>
                        <a:pt x="251854" y="-4079"/>
                        <a:pt x="291383" y="684"/>
                      </a:cubicBezTo>
                      <a:cubicBezTo>
                        <a:pt x="319863" y="5446"/>
                        <a:pt x="341961" y="19639"/>
                        <a:pt x="351486" y="44975"/>
                      </a:cubicBezTo>
                      <a:cubicBezTo>
                        <a:pt x="376822" y="105078"/>
                        <a:pt x="376822" y="172991"/>
                        <a:pt x="373584" y="237856"/>
                      </a:cubicBezTo>
                      <a:cubicBezTo>
                        <a:pt x="371965" y="271099"/>
                        <a:pt x="370441" y="302626"/>
                        <a:pt x="368821" y="335869"/>
                      </a:cubicBezTo>
                      <a:cubicBezTo>
                        <a:pt x="367202" y="362729"/>
                        <a:pt x="373584" y="405401"/>
                        <a:pt x="364059" y="430738"/>
                      </a:cubicBezTo>
                      <a:cubicBezTo>
                        <a:pt x="327673" y="422832"/>
                        <a:pt x="291383" y="414926"/>
                        <a:pt x="269190" y="381779"/>
                      </a:cubicBezTo>
                      <a:cubicBezTo>
                        <a:pt x="258141" y="362824"/>
                        <a:pt x="251759" y="340726"/>
                        <a:pt x="247092" y="320152"/>
                      </a:cubicBezTo>
                      <a:cubicBezTo>
                        <a:pt x="242329" y="298054"/>
                        <a:pt x="221755" y="239571"/>
                        <a:pt x="229661" y="220521"/>
                      </a:cubicBezTo>
                      <a:cubicBezTo>
                        <a:pt x="223375" y="237952"/>
                        <a:pt x="215469" y="250525"/>
                        <a:pt x="212230" y="264812"/>
                      </a:cubicBezTo>
                      <a:cubicBezTo>
                        <a:pt x="193276" y="350156"/>
                        <a:pt x="171082" y="435500"/>
                        <a:pt x="155366" y="520844"/>
                      </a:cubicBezTo>
                      <a:cubicBezTo>
                        <a:pt x="147460" y="560373"/>
                        <a:pt x="150604" y="599902"/>
                        <a:pt x="147460" y="639430"/>
                      </a:cubicBezTo>
                      <a:cubicBezTo>
                        <a:pt x="145841" y="672673"/>
                        <a:pt x="142698" y="704200"/>
                        <a:pt x="136411" y="735823"/>
                      </a:cubicBezTo>
                      <a:cubicBezTo>
                        <a:pt x="130125" y="775352"/>
                        <a:pt x="76309" y="805356"/>
                        <a:pt x="40018" y="791164"/>
                      </a:cubicBezTo>
                      <a:cubicBezTo>
                        <a:pt x="-12179" y="772209"/>
                        <a:pt x="490" y="647336"/>
                        <a:pt x="3633" y="606188"/>
                      </a:cubicBezTo>
                      <a:cubicBezTo>
                        <a:pt x="16301" y="427594"/>
                        <a:pt x="16301" y="255287"/>
                        <a:pt x="51067" y="78217"/>
                      </a:cubicBezTo>
                      <a:cubicBezTo>
                        <a:pt x="52687" y="70312"/>
                        <a:pt x="63736" y="59263"/>
                        <a:pt x="71641" y="57643"/>
                      </a:cubicBezTo>
                      <a:cubicBezTo>
                        <a:pt x="77928" y="56024"/>
                        <a:pt x="90596" y="63930"/>
                        <a:pt x="95359" y="70312"/>
                      </a:cubicBezTo>
                      <a:cubicBezTo>
                        <a:pt x="117457" y="103459"/>
                        <a:pt x="139650" y="135082"/>
                        <a:pt x="133268" y="179373"/>
                      </a:cubicBezTo>
                      <a:cubicBezTo>
                        <a:pt x="131649" y="187279"/>
                        <a:pt x="134887" y="196804"/>
                        <a:pt x="136411" y="207853"/>
                      </a:cubicBezTo>
                      <a:cubicBezTo>
                        <a:pt x="160224" y="152417"/>
                        <a:pt x="182322" y="98696"/>
                        <a:pt x="207563" y="481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36"/>
          <p:cNvSpPr txBox="1"/>
          <p:nvPr>
            <p:ph type="title"/>
          </p:nvPr>
        </p:nvSpPr>
        <p:spPr>
          <a:xfrm>
            <a:off x="5056200" y="760725"/>
            <a:ext cx="6720000" cy="824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rgbClr val="0B5394"/>
                </a:solidFill>
              </a:rPr>
              <a:t>Did you know?</a:t>
            </a:r>
            <a:endParaRPr sz="5000">
              <a:solidFill>
                <a:srgbClr val="0B5394"/>
              </a:solidFill>
            </a:endParaRPr>
          </a:p>
        </p:txBody>
      </p:sp>
      <p:sp>
        <p:nvSpPr>
          <p:cNvPr id="1018" name="Google Shape;1018;p36"/>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019" name="Google Shape;1019;p36"/>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020" name="Google Shape;1020;p36"/>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1021" name="Google Shape;1021;p36"/>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1022" name="Google Shape;1022;p36"/>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023" name="Google Shape;1023;p36"/>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37"/>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1029" name="Google Shape;1029;p37"/>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33" name="Shape 1033"/>
        <p:cNvGrpSpPr/>
        <p:nvPr/>
      </p:nvGrpSpPr>
      <p:grpSpPr>
        <a:xfrm>
          <a:off x="0" y="0"/>
          <a:ext cx="0" cy="0"/>
          <a:chOff x="0" y="0"/>
          <a:chExt cx="0" cy="0"/>
        </a:xfrm>
      </p:grpSpPr>
      <p:sp>
        <p:nvSpPr>
          <p:cNvPr id="1034" name="Google Shape;1034;p38"/>
          <p:cNvSpPr txBox="1"/>
          <p:nvPr>
            <p:ph type="title"/>
          </p:nvPr>
        </p:nvSpPr>
        <p:spPr>
          <a:xfrm>
            <a:off x="596325" y="1316400"/>
            <a:ext cx="4923900" cy="4225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7000"/>
              <a:t>Sometimes it only takes one image...</a:t>
            </a:r>
            <a:endParaRPr sz="7000"/>
          </a:p>
        </p:txBody>
      </p:sp>
      <p:pic>
        <p:nvPicPr>
          <p:cNvPr id="1035" name="Google Shape;1035;p38"/>
          <p:cNvPicPr preferRelativeResize="0"/>
          <p:nvPr/>
        </p:nvPicPr>
        <p:blipFill>
          <a:blip r:embed="rId3">
            <a:alphaModFix/>
          </a:blip>
          <a:stretch>
            <a:fillRect/>
          </a:stretch>
        </p:blipFill>
        <p:spPr>
          <a:xfrm>
            <a:off x="6162400" y="0"/>
            <a:ext cx="5486401"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pic>
        <p:nvPicPr>
          <p:cNvPr id="1040" name="Google Shape;1040;p39"/>
          <p:cNvPicPr preferRelativeResize="0"/>
          <p:nvPr/>
        </p:nvPicPr>
        <p:blipFill rotWithShape="1">
          <a:blip r:embed="rId3">
            <a:alphaModFix/>
          </a:blip>
          <a:srcRect b="7468" l="0" r="0" t="7468"/>
          <a:stretch/>
        </p:blipFill>
        <p:spPr>
          <a:xfrm>
            <a:off x="0" y="-133350"/>
            <a:ext cx="12401553" cy="6991350"/>
          </a:xfrm>
          <a:prstGeom prst="rect">
            <a:avLst/>
          </a:prstGeom>
          <a:noFill/>
          <a:ln>
            <a:noFill/>
          </a:ln>
        </p:spPr>
      </p:pic>
      <p:sp>
        <p:nvSpPr>
          <p:cNvPr id="1041" name="Google Shape;1041;p39"/>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solidFill>
                  <a:schemeClr val="dk1"/>
                </a:solidFill>
              </a:rPr>
              <a:t>And the bigger the better</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40"/>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Some facts about my cats. </a:t>
            </a:r>
            <a:endParaRPr sz="5000"/>
          </a:p>
        </p:txBody>
      </p:sp>
      <p:sp>
        <p:nvSpPr>
          <p:cNvPr id="1047" name="Google Shape;1047;p40"/>
          <p:cNvSpPr txBox="1"/>
          <p:nvPr>
            <p:ph idx="5" type="body"/>
          </p:nvPr>
        </p:nvSpPr>
        <p:spPr>
          <a:xfrm>
            <a:off x="4516345" y="4980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dk1"/>
                </a:solidFill>
              </a:rPr>
              <a:t>Traveled by plane. Twice!</a:t>
            </a:r>
            <a:endParaRPr>
              <a:solidFill>
                <a:schemeClr val="dk1"/>
              </a:solidFill>
            </a:endParaRPr>
          </a:p>
        </p:txBody>
      </p:sp>
      <p:sp>
        <p:nvSpPr>
          <p:cNvPr id="1048" name="Google Shape;1048;p40"/>
          <p:cNvSpPr txBox="1"/>
          <p:nvPr>
            <p:ph idx="6" type="body"/>
          </p:nvPr>
        </p:nvSpPr>
        <p:spPr>
          <a:xfrm>
            <a:off x="715025" y="49801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dk1"/>
                </a:solidFill>
              </a:rPr>
              <a:t>Of my cats are adorable.</a:t>
            </a:r>
            <a:endParaRPr>
              <a:solidFill>
                <a:schemeClr val="dk1"/>
              </a:solidFill>
            </a:endParaRPr>
          </a:p>
        </p:txBody>
      </p:sp>
      <p:sp>
        <p:nvSpPr>
          <p:cNvPr id="1049" name="Google Shape;1049;p40"/>
          <p:cNvSpPr txBox="1"/>
          <p:nvPr>
            <p:ph type="title"/>
          </p:nvPr>
        </p:nvSpPr>
        <p:spPr>
          <a:xfrm>
            <a:off x="715025" y="3902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1050" name="Google Shape;1050;p40"/>
          <p:cNvSpPr txBox="1"/>
          <p:nvPr>
            <p:ph idx="3" type="title"/>
          </p:nvPr>
        </p:nvSpPr>
        <p:spPr>
          <a:xfrm>
            <a:off x="4516336" y="3902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1051" name="Google Shape;1051;p40"/>
          <p:cNvSpPr txBox="1"/>
          <p:nvPr>
            <p:ph idx="4" type="title"/>
          </p:nvPr>
        </p:nvSpPr>
        <p:spPr>
          <a:xfrm>
            <a:off x="8481454" y="3902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1052" name="Google Shape;1052;p40"/>
          <p:cNvSpPr txBox="1"/>
          <p:nvPr>
            <p:ph idx="1" type="body"/>
          </p:nvPr>
        </p:nvSpPr>
        <p:spPr>
          <a:xfrm>
            <a:off x="8481446" y="49913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dk1"/>
                </a:solidFill>
              </a:rPr>
              <a:t>Are females.</a:t>
            </a:r>
            <a:endParaRPr>
              <a:solidFill>
                <a:schemeClr val="dk1"/>
              </a:solidFill>
            </a:endParaRPr>
          </a:p>
        </p:txBody>
      </p:sp>
      <p:grpSp>
        <p:nvGrpSpPr>
          <p:cNvPr id="1053" name="Google Shape;1053;p40"/>
          <p:cNvGrpSpPr/>
          <p:nvPr/>
        </p:nvGrpSpPr>
        <p:grpSpPr>
          <a:xfrm flipH="1">
            <a:off x="1598042" y="2335673"/>
            <a:ext cx="1219468" cy="1300552"/>
            <a:chOff x="-4259888" y="2290454"/>
            <a:chExt cx="4283344" cy="4568148"/>
          </a:xfrm>
        </p:grpSpPr>
        <p:sp>
          <p:nvSpPr>
            <p:cNvPr id="1054" name="Google Shape;1054;p40"/>
            <p:cNvSpPr/>
            <p:nvPr/>
          </p:nvSpPr>
          <p:spPr>
            <a:xfrm>
              <a:off x="-4117892" y="2882105"/>
              <a:ext cx="3976497" cy="3976497"/>
            </a:xfrm>
            <a:custGeom>
              <a:rect b="b" l="l" r="r" t="t"/>
              <a:pathLst>
                <a:path extrusionOk="0" h="1600200" w="160020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5" name="Google Shape;1055;p40"/>
            <p:cNvSpPr/>
            <p:nvPr/>
          </p:nvSpPr>
          <p:spPr>
            <a:xfrm>
              <a:off x="-4259888" y="2479783"/>
              <a:ext cx="4260533" cy="710089"/>
            </a:xfrm>
            <a:custGeom>
              <a:rect b="b" l="l" r="r" t="t"/>
              <a:pathLst>
                <a:path extrusionOk="0" h="285750" w="171450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6" name="Google Shape;1056;p40"/>
            <p:cNvSpPr/>
            <p:nvPr/>
          </p:nvSpPr>
          <p:spPr>
            <a:xfrm>
              <a:off x="-4259888" y="2290454"/>
              <a:ext cx="4260533" cy="710089"/>
            </a:xfrm>
            <a:custGeom>
              <a:rect b="b" l="l" r="r" t="t"/>
              <a:pathLst>
                <a:path extrusionOk="0" h="285750" w="171450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7" name="Google Shape;1057;p40"/>
            <p:cNvSpPr/>
            <p:nvPr/>
          </p:nvSpPr>
          <p:spPr>
            <a:xfrm>
              <a:off x="-3722035" y="3185505"/>
              <a:ext cx="3330996" cy="2212255"/>
            </a:xfrm>
            <a:custGeom>
              <a:rect b="b" l="l" r="r" t="t"/>
              <a:pathLst>
                <a:path extrusionOk="0" h="2212255" w="3330996">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8" name="Google Shape;1058;p40"/>
            <p:cNvSpPr/>
            <p:nvPr/>
          </p:nvSpPr>
          <p:spPr>
            <a:xfrm>
              <a:off x="-695859" y="3147167"/>
              <a:ext cx="719316" cy="2032509"/>
            </a:xfrm>
            <a:custGeom>
              <a:rect b="b" l="l" r="r" t="t"/>
              <a:pathLst>
                <a:path extrusionOk="0" h="817911" w="289463">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9" name="Google Shape;1059;p40"/>
            <p:cNvSpPr/>
            <p:nvPr/>
          </p:nvSpPr>
          <p:spPr>
            <a:xfrm>
              <a:off x="-3975657" y="2361691"/>
              <a:ext cx="3692462" cy="568071"/>
            </a:xfrm>
            <a:custGeom>
              <a:rect b="b" l="l" r="r" t="t"/>
              <a:pathLst>
                <a:path extrusionOk="0" h="228600" w="148590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0" name="Google Shape;1060;p40"/>
          <p:cNvGrpSpPr/>
          <p:nvPr/>
        </p:nvGrpSpPr>
        <p:grpSpPr>
          <a:xfrm flipH="1">
            <a:off x="5121546" y="2318187"/>
            <a:ext cx="1445198" cy="1444839"/>
            <a:chOff x="2148829" y="2424101"/>
            <a:chExt cx="2454481" cy="2453871"/>
          </a:xfrm>
        </p:grpSpPr>
        <p:sp>
          <p:nvSpPr>
            <p:cNvPr id="1061" name="Google Shape;1061;p40"/>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2" name="Google Shape;1062;p40"/>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3" name="Google Shape;1063;p40"/>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4" name="Google Shape;1064;p40"/>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5" name="Google Shape;1065;p40"/>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6" name="Google Shape;1066;p40"/>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7" name="Google Shape;1067;p40"/>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8" name="Google Shape;1068;p40"/>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9" name="Google Shape;1069;p40"/>
          <p:cNvGrpSpPr/>
          <p:nvPr/>
        </p:nvGrpSpPr>
        <p:grpSpPr>
          <a:xfrm flipH="1">
            <a:off x="8948393" y="1739069"/>
            <a:ext cx="1435583" cy="2099267"/>
            <a:chOff x="4610438" y="3689854"/>
            <a:chExt cx="2773002" cy="4054987"/>
          </a:xfrm>
        </p:grpSpPr>
        <p:sp>
          <p:nvSpPr>
            <p:cNvPr id="1070" name="Google Shape;1070;p40"/>
            <p:cNvSpPr/>
            <p:nvPr/>
          </p:nvSpPr>
          <p:spPr>
            <a:xfrm>
              <a:off x="4967785" y="5036024"/>
              <a:ext cx="1706100" cy="1282800"/>
            </a:xfrm>
            <a:prstGeom prst="ellipse">
              <a:avLst/>
            </a:prstGeom>
            <a:solidFill>
              <a:srgbClr val="FFE6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071" name="Google Shape;1071;p40"/>
            <p:cNvGrpSpPr/>
            <p:nvPr/>
          </p:nvGrpSpPr>
          <p:grpSpPr>
            <a:xfrm>
              <a:off x="4610438" y="3689854"/>
              <a:ext cx="2773002" cy="4054987"/>
              <a:chOff x="4768606" y="1356086"/>
              <a:chExt cx="2773002" cy="4054987"/>
            </a:xfrm>
          </p:grpSpPr>
          <p:sp>
            <p:nvSpPr>
              <p:cNvPr id="1072" name="Google Shape;1072;p40"/>
              <p:cNvSpPr/>
              <p:nvPr/>
            </p:nvSpPr>
            <p:spPr>
              <a:xfrm>
                <a:off x="5859665" y="2715567"/>
                <a:ext cx="697953" cy="280492"/>
              </a:xfrm>
              <a:custGeom>
                <a:rect b="b" l="l" r="r" t="t"/>
                <a:pathLst>
                  <a:path extrusionOk="0" h="280492" w="697953">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3" name="Google Shape;1073;p40"/>
              <p:cNvSpPr/>
              <p:nvPr/>
            </p:nvSpPr>
            <p:spPr>
              <a:xfrm>
                <a:off x="5598775" y="2647811"/>
                <a:ext cx="1128474" cy="400061"/>
              </a:xfrm>
              <a:custGeom>
                <a:rect b="b" l="l" r="r" t="t"/>
                <a:pathLst>
                  <a:path extrusionOk="0" h="400061" w="1128474">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4" name="Google Shape;1074;p40"/>
              <p:cNvSpPr/>
              <p:nvPr/>
            </p:nvSpPr>
            <p:spPr>
              <a:xfrm>
                <a:off x="4920328" y="2650264"/>
                <a:ext cx="2230869" cy="973807"/>
              </a:xfrm>
              <a:custGeom>
                <a:rect b="b" l="l" r="r" t="t"/>
                <a:pathLst>
                  <a:path extrusionOk="0" h="973807" w="2230869">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5" name="Google Shape;1075;p40"/>
              <p:cNvSpPr/>
              <p:nvPr/>
            </p:nvSpPr>
            <p:spPr>
              <a:xfrm>
                <a:off x="4917060" y="3126476"/>
                <a:ext cx="2260217" cy="569572"/>
              </a:xfrm>
              <a:custGeom>
                <a:rect b="b" l="l" r="r" t="t"/>
                <a:pathLst>
                  <a:path extrusionOk="0" h="569572" w="2260217">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6" name="Google Shape;1076;p40"/>
              <p:cNvSpPr/>
              <p:nvPr/>
            </p:nvSpPr>
            <p:spPr>
              <a:xfrm>
                <a:off x="4768606" y="3145974"/>
                <a:ext cx="2466770" cy="2265099"/>
              </a:xfrm>
              <a:custGeom>
                <a:rect b="b" l="l" r="r" t="t"/>
                <a:pathLst>
                  <a:path extrusionOk="0" h="2265099" w="246677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cap="flat" cmpd="sng" w="9525">
                <a:solidFill>
                  <a:srgbClr val="A9C6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7" name="Google Shape;1077;p40"/>
              <p:cNvSpPr/>
              <p:nvPr/>
            </p:nvSpPr>
            <p:spPr>
              <a:xfrm>
                <a:off x="4787597" y="3163404"/>
                <a:ext cx="2428825" cy="2230265"/>
              </a:xfrm>
              <a:custGeom>
                <a:rect b="b" l="l" r="r" t="t"/>
                <a:pathLst>
                  <a:path extrusionOk="0" h="2230265" w="2428825">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8" name="Google Shape;1078;p40"/>
              <p:cNvSpPr/>
              <p:nvPr/>
            </p:nvSpPr>
            <p:spPr>
              <a:xfrm rot="-3929096">
                <a:off x="5337741" y="4321859"/>
                <a:ext cx="1495002" cy="419810"/>
              </a:xfrm>
              <a:custGeom>
                <a:rect b="b" l="l" r="r" t="t"/>
                <a:pathLst>
                  <a:path extrusionOk="0" h="419742" w="1494759">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9" name="Google Shape;1079;p40"/>
              <p:cNvSpPr/>
              <p:nvPr/>
            </p:nvSpPr>
            <p:spPr>
              <a:xfrm>
                <a:off x="4796716" y="3444265"/>
                <a:ext cx="567026" cy="1561518"/>
              </a:xfrm>
              <a:custGeom>
                <a:rect b="b" l="l" r="r" t="t"/>
                <a:pathLst>
                  <a:path extrusionOk="0" h="1561518" w="567026">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0" name="Google Shape;1080;p40"/>
              <p:cNvSpPr/>
              <p:nvPr/>
            </p:nvSpPr>
            <p:spPr>
              <a:xfrm flipH="1">
                <a:off x="6610133" y="3463834"/>
                <a:ext cx="567026" cy="1561518"/>
              </a:xfrm>
              <a:custGeom>
                <a:rect b="b" l="l" r="r" t="t"/>
                <a:pathLst>
                  <a:path extrusionOk="0" h="1561518" w="567026">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1" name="Google Shape;1081;p40"/>
              <p:cNvSpPr/>
              <p:nvPr/>
            </p:nvSpPr>
            <p:spPr>
              <a:xfrm>
                <a:off x="5024722" y="2858893"/>
                <a:ext cx="587073" cy="280584"/>
              </a:xfrm>
              <a:custGeom>
                <a:rect b="b" l="l" r="r" t="t"/>
                <a:pathLst>
                  <a:path extrusionOk="0" h="280584" w="587073">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2" name="Google Shape;1082;p40"/>
              <p:cNvSpPr/>
              <p:nvPr/>
            </p:nvSpPr>
            <p:spPr>
              <a:xfrm>
                <a:off x="5853188" y="2859052"/>
                <a:ext cx="477117" cy="319135"/>
              </a:xfrm>
              <a:custGeom>
                <a:rect b="b" l="l" r="r" t="t"/>
                <a:pathLst>
                  <a:path extrusionOk="0" h="319135" w="477117">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3" name="Google Shape;1083;p40"/>
              <p:cNvSpPr/>
              <p:nvPr/>
            </p:nvSpPr>
            <p:spPr>
              <a:xfrm>
                <a:off x="6520528" y="3094577"/>
                <a:ext cx="224228" cy="239849"/>
              </a:xfrm>
              <a:custGeom>
                <a:rect b="b" l="l" r="r" t="t"/>
                <a:pathLst>
                  <a:path extrusionOk="0" h="239849" w="224228">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4" name="Google Shape;1084;p40"/>
              <p:cNvSpPr/>
              <p:nvPr/>
            </p:nvSpPr>
            <p:spPr>
              <a:xfrm>
                <a:off x="6316312" y="3217830"/>
                <a:ext cx="9525" cy="234829"/>
              </a:xfrm>
              <a:custGeom>
                <a:rect b="b" l="l" r="r" t="t"/>
                <a:pathLst>
                  <a:path extrusionOk="0" h="234829" w="9525">
                    <a:moveTo>
                      <a:pt x="-212" y="-265"/>
                    </a:moveTo>
                    <a:lnTo>
                      <a:pt x="-212" y="234565"/>
                    </a:lnTo>
                  </a:path>
                </a:pathLst>
              </a:custGeom>
              <a:no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5" name="Google Shape;1085;p40"/>
              <p:cNvSpPr/>
              <p:nvPr/>
            </p:nvSpPr>
            <p:spPr>
              <a:xfrm>
                <a:off x="5556584" y="3623843"/>
                <a:ext cx="738298" cy="271897"/>
              </a:xfrm>
              <a:custGeom>
                <a:rect b="b" l="l" r="r" t="t"/>
                <a:pathLst>
                  <a:path extrusionOk="0" h="271897" w="738298">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6" name="Google Shape;1086;p40"/>
              <p:cNvSpPr/>
              <p:nvPr/>
            </p:nvSpPr>
            <p:spPr>
              <a:xfrm>
                <a:off x="5486723" y="2961608"/>
                <a:ext cx="267519" cy="423226"/>
              </a:xfrm>
              <a:custGeom>
                <a:rect b="b" l="l" r="r" t="t"/>
                <a:pathLst>
                  <a:path extrusionOk="0" h="423226" w="267519">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87" name="Google Shape;1087;p40"/>
              <p:cNvGrpSpPr/>
              <p:nvPr/>
            </p:nvGrpSpPr>
            <p:grpSpPr>
              <a:xfrm>
                <a:off x="6306235" y="1356086"/>
                <a:ext cx="1235373" cy="1660293"/>
                <a:chOff x="6306235" y="1356086"/>
                <a:chExt cx="1235373" cy="1660293"/>
              </a:xfrm>
            </p:grpSpPr>
            <p:sp>
              <p:nvSpPr>
                <p:cNvPr id="1088" name="Google Shape;1088;p40"/>
                <p:cNvSpPr/>
                <p:nvPr/>
              </p:nvSpPr>
              <p:spPr>
                <a:xfrm>
                  <a:off x="6371938" y="1404273"/>
                  <a:ext cx="1143381" cy="1612106"/>
                </a:xfrm>
                <a:custGeom>
                  <a:rect b="b" l="l" r="r" t="t"/>
                  <a:pathLst>
                    <a:path extrusionOk="0" h="1612106" w="1143381">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89" name="Google Shape;1089;p40"/>
                <p:cNvGrpSpPr/>
                <p:nvPr/>
              </p:nvGrpSpPr>
              <p:grpSpPr>
                <a:xfrm>
                  <a:off x="6306235" y="1356086"/>
                  <a:ext cx="1235373" cy="1647158"/>
                  <a:chOff x="6306235" y="1356086"/>
                  <a:chExt cx="1235373" cy="1647158"/>
                </a:xfrm>
              </p:grpSpPr>
              <p:sp>
                <p:nvSpPr>
                  <p:cNvPr id="1090" name="Google Shape;1090;p40"/>
                  <p:cNvSpPr/>
                  <p:nvPr/>
                </p:nvSpPr>
                <p:spPr>
                  <a:xfrm>
                    <a:off x="6306235" y="1356086"/>
                    <a:ext cx="1235373" cy="1647158"/>
                  </a:xfrm>
                  <a:custGeom>
                    <a:rect b="b" l="l" r="r" t="t"/>
                    <a:pathLst>
                      <a:path extrusionOk="0" h="1647158" w="1235373">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1" name="Google Shape;1091;p40"/>
                  <p:cNvSpPr/>
                  <p:nvPr/>
                </p:nvSpPr>
                <p:spPr>
                  <a:xfrm>
                    <a:off x="6310692" y="1386747"/>
                    <a:ext cx="1143380" cy="1612106"/>
                  </a:xfrm>
                  <a:custGeom>
                    <a:rect b="b" l="l" r="r" t="t"/>
                    <a:pathLst>
                      <a:path extrusionOk="0" h="1612106" w="114338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2" name="Google Shape;1092;p40"/>
                  <p:cNvSpPr/>
                  <p:nvPr/>
                </p:nvSpPr>
                <p:spPr>
                  <a:xfrm>
                    <a:off x="6380702" y="1395510"/>
                    <a:ext cx="1099565" cy="1546383"/>
                  </a:xfrm>
                  <a:custGeom>
                    <a:rect b="b" l="l" r="r" t="t"/>
                    <a:pathLst>
                      <a:path extrusionOk="0" h="1546383" w="1099565">
                        <a:moveTo>
                          <a:pt x="-685" y="1546118"/>
                        </a:moveTo>
                        <a:lnTo>
                          <a:pt x="1076973" y="-266"/>
                        </a:lnTo>
                        <a:lnTo>
                          <a:pt x="1098880" y="8496"/>
                        </a:lnTo>
                        <a:lnTo>
                          <a:pt x="-685" y="15461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41"/>
          <p:cNvSpPr txBox="1"/>
          <p:nvPr>
            <p:ph type="title"/>
          </p:nvPr>
        </p:nvSpPr>
        <p:spPr>
          <a:xfrm>
            <a:off x="720400" y="709325"/>
            <a:ext cx="10911900" cy="95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rgbClr val="0B5394"/>
                </a:solidFill>
              </a:rPr>
              <a:t>Let’s review some facts.</a:t>
            </a:r>
            <a:endParaRPr sz="5000">
              <a:solidFill>
                <a:srgbClr val="0B5394"/>
              </a:solidFill>
            </a:endParaRPr>
          </a:p>
        </p:txBody>
      </p:sp>
      <p:sp>
        <p:nvSpPr>
          <p:cNvPr id="1098" name="Google Shape;1098;p41"/>
          <p:cNvSpPr txBox="1"/>
          <p:nvPr>
            <p:ph idx="1" type="subTitle"/>
          </p:nvPr>
        </p:nvSpPr>
        <p:spPr>
          <a:xfrm>
            <a:off x="720400" y="2163600"/>
            <a:ext cx="2713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Elephants</a:t>
            </a:r>
            <a:endParaRPr>
              <a:solidFill>
                <a:schemeClr val="dk1"/>
              </a:solidFill>
            </a:endParaRPr>
          </a:p>
        </p:txBody>
      </p:sp>
      <p:sp>
        <p:nvSpPr>
          <p:cNvPr id="1099" name="Google Shape;1099;p41"/>
          <p:cNvSpPr txBox="1"/>
          <p:nvPr>
            <p:ph idx="8" type="body"/>
          </p:nvPr>
        </p:nvSpPr>
        <p:spPr>
          <a:xfrm>
            <a:off x="7115922" y="4418600"/>
            <a:ext cx="2713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100" name="Google Shape;1100;p41"/>
          <p:cNvSpPr txBox="1"/>
          <p:nvPr>
            <p:ph idx="2" type="subTitle"/>
          </p:nvPr>
        </p:nvSpPr>
        <p:spPr>
          <a:xfrm>
            <a:off x="720400" y="4020325"/>
            <a:ext cx="2713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Dogs</a:t>
            </a:r>
            <a:endParaRPr>
              <a:solidFill>
                <a:schemeClr val="dk1"/>
              </a:solidFill>
            </a:endParaRPr>
          </a:p>
        </p:txBody>
      </p:sp>
      <p:sp>
        <p:nvSpPr>
          <p:cNvPr id="1101" name="Google Shape;1101;p41"/>
          <p:cNvSpPr txBox="1"/>
          <p:nvPr>
            <p:ph idx="13" type="body"/>
          </p:nvPr>
        </p:nvSpPr>
        <p:spPr>
          <a:xfrm>
            <a:off x="720400" y="2589800"/>
            <a:ext cx="2713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1102" name="Google Shape;1102;p41"/>
          <p:cNvSpPr txBox="1"/>
          <p:nvPr>
            <p:ph idx="3" type="subTitle"/>
          </p:nvPr>
        </p:nvSpPr>
        <p:spPr>
          <a:xfrm>
            <a:off x="7115922" y="2172980"/>
            <a:ext cx="2713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Cats</a:t>
            </a:r>
            <a:endParaRPr>
              <a:solidFill>
                <a:schemeClr val="dk1"/>
              </a:solidFill>
            </a:endParaRPr>
          </a:p>
        </p:txBody>
      </p:sp>
      <p:sp>
        <p:nvSpPr>
          <p:cNvPr id="1103" name="Google Shape;1103;p41"/>
          <p:cNvSpPr txBox="1"/>
          <p:nvPr>
            <p:ph idx="15" type="body"/>
          </p:nvPr>
        </p:nvSpPr>
        <p:spPr>
          <a:xfrm>
            <a:off x="720400" y="4418600"/>
            <a:ext cx="2713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1104" name="Google Shape;1104;p41"/>
          <p:cNvSpPr txBox="1"/>
          <p:nvPr>
            <p:ph idx="4" type="subTitle"/>
          </p:nvPr>
        </p:nvSpPr>
        <p:spPr>
          <a:xfrm>
            <a:off x="3935435" y="2180950"/>
            <a:ext cx="2713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Pandas</a:t>
            </a:r>
            <a:endParaRPr>
              <a:solidFill>
                <a:schemeClr val="dk1"/>
              </a:solidFill>
            </a:endParaRPr>
          </a:p>
        </p:txBody>
      </p:sp>
      <p:sp>
        <p:nvSpPr>
          <p:cNvPr id="1105" name="Google Shape;1105;p41"/>
          <p:cNvSpPr txBox="1"/>
          <p:nvPr>
            <p:ph idx="5" type="subTitle"/>
          </p:nvPr>
        </p:nvSpPr>
        <p:spPr>
          <a:xfrm>
            <a:off x="3935435" y="4020325"/>
            <a:ext cx="2713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Kangaroos</a:t>
            </a:r>
            <a:endParaRPr>
              <a:solidFill>
                <a:schemeClr val="dk1"/>
              </a:solidFill>
            </a:endParaRPr>
          </a:p>
        </p:txBody>
      </p:sp>
      <p:sp>
        <p:nvSpPr>
          <p:cNvPr id="1106" name="Google Shape;1106;p41"/>
          <p:cNvSpPr txBox="1"/>
          <p:nvPr>
            <p:ph idx="6" type="subTitle"/>
          </p:nvPr>
        </p:nvSpPr>
        <p:spPr>
          <a:xfrm>
            <a:off x="7115922" y="4001780"/>
            <a:ext cx="2713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Koalas</a:t>
            </a:r>
            <a:endParaRPr>
              <a:solidFill>
                <a:schemeClr val="dk1"/>
              </a:solidFill>
            </a:endParaRPr>
          </a:p>
        </p:txBody>
      </p:sp>
      <p:sp>
        <p:nvSpPr>
          <p:cNvPr id="1107" name="Google Shape;1107;p41"/>
          <p:cNvSpPr txBox="1"/>
          <p:nvPr>
            <p:ph idx="7" type="body"/>
          </p:nvPr>
        </p:nvSpPr>
        <p:spPr>
          <a:xfrm>
            <a:off x="3935435" y="2589800"/>
            <a:ext cx="2713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108" name="Google Shape;1108;p41"/>
          <p:cNvSpPr txBox="1"/>
          <p:nvPr>
            <p:ph idx="9" type="body"/>
          </p:nvPr>
        </p:nvSpPr>
        <p:spPr>
          <a:xfrm>
            <a:off x="3935435" y="4418600"/>
            <a:ext cx="2713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1109" name="Google Shape;1109;p41"/>
          <p:cNvSpPr txBox="1"/>
          <p:nvPr>
            <p:ph idx="14" type="body"/>
          </p:nvPr>
        </p:nvSpPr>
        <p:spPr>
          <a:xfrm>
            <a:off x="7115922" y="2589800"/>
            <a:ext cx="2713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4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solidFill>
                  <a:srgbClr val="0B5394"/>
                </a:solidFill>
              </a:rPr>
              <a:t>This is our team.</a:t>
            </a:r>
            <a:endParaRPr sz="5000">
              <a:solidFill>
                <a:srgbClr val="0B5394"/>
              </a:solidFill>
            </a:endParaRPr>
          </a:p>
        </p:txBody>
      </p:sp>
      <p:sp>
        <p:nvSpPr>
          <p:cNvPr id="1115" name="Google Shape;1115;p4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1116" name="Google Shape;1116;p4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1117" name="Google Shape;1117;p4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1118" name="Google Shape;1118;p4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119" name="Google Shape;1119;p4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120" name="Google Shape;1120;p4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121" name="Google Shape;1121;p42"/>
          <p:cNvSpPr/>
          <p:nvPr/>
        </p:nvSpPr>
        <p:spPr>
          <a:xfrm>
            <a:off x="1798642" y="2414438"/>
            <a:ext cx="1393200" cy="1393200"/>
          </a:xfrm>
          <a:prstGeom prst="ellipse">
            <a:avLst/>
          </a:prstGeom>
          <a:solidFill>
            <a:srgbClr val="2181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2"/>
          <p:cNvSpPr/>
          <p:nvPr/>
        </p:nvSpPr>
        <p:spPr>
          <a:xfrm>
            <a:off x="5323717" y="2443167"/>
            <a:ext cx="1393200" cy="1393200"/>
          </a:xfrm>
          <a:prstGeom prst="ellipse">
            <a:avLst/>
          </a:prstGeom>
          <a:solidFill>
            <a:srgbClr val="6CC8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2"/>
          <p:cNvSpPr/>
          <p:nvPr/>
        </p:nvSpPr>
        <p:spPr>
          <a:xfrm>
            <a:off x="8847142" y="2443184"/>
            <a:ext cx="1393200" cy="1393200"/>
          </a:xfrm>
          <a:prstGeom prst="ellipse">
            <a:avLst/>
          </a:prstGeom>
          <a:solidFill>
            <a:srgbClr val="92D3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4" name="Google Shape;1124;p42"/>
          <p:cNvPicPr preferRelativeResize="0"/>
          <p:nvPr/>
        </p:nvPicPr>
        <p:blipFill rotWithShape="1">
          <a:blip r:embed="rId3">
            <a:alphaModFix/>
          </a:blip>
          <a:srcRect b="61743" l="33004" r="25212" t="8689"/>
          <a:stretch/>
        </p:blipFill>
        <p:spPr>
          <a:xfrm>
            <a:off x="1800302" y="2435807"/>
            <a:ext cx="1389900" cy="1389900"/>
          </a:xfrm>
          <a:prstGeom prst="ellipse">
            <a:avLst/>
          </a:prstGeom>
          <a:noFill/>
          <a:ln>
            <a:noFill/>
          </a:ln>
        </p:spPr>
      </p:pic>
      <p:pic>
        <p:nvPicPr>
          <p:cNvPr id="1125" name="Google Shape;1125;p42"/>
          <p:cNvPicPr preferRelativeResize="0"/>
          <p:nvPr/>
        </p:nvPicPr>
        <p:blipFill rotWithShape="1">
          <a:blip r:embed="rId4">
            <a:alphaModFix/>
          </a:blip>
          <a:srcRect b="14540" l="32897" r="25727" t="19488"/>
          <a:stretch/>
        </p:blipFill>
        <p:spPr>
          <a:xfrm>
            <a:off x="5325375" y="2444813"/>
            <a:ext cx="1389900" cy="1389900"/>
          </a:xfrm>
          <a:prstGeom prst="ellipse">
            <a:avLst/>
          </a:prstGeom>
          <a:noFill/>
          <a:ln>
            <a:noFill/>
          </a:ln>
        </p:spPr>
      </p:pic>
      <p:pic>
        <p:nvPicPr>
          <p:cNvPr id="1126" name="Google Shape;1126;p42"/>
          <p:cNvPicPr preferRelativeResize="0"/>
          <p:nvPr/>
        </p:nvPicPr>
        <p:blipFill rotWithShape="1">
          <a:blip r:embed="rId5">
            <a:alphaModFix/>
          </a:blip>
          <a:srcRect b="50920" l="24173" r="0" t="0"/>
          <a:stretch/>
        </p:blipFill>
        <p:spPr>
          <a:xfrm>
            <a:off x="8848802" y="2425127"/>
            <a:ext cx="1389900" cy="1389900"/>
          </a:xfrm>
          <a:prstGeom prst="ellipse">
            <a:avLst/>
          </a:prstGeom>
          <a:noFill/>
          <a:ln>
            <a:noFill/>
          </a:ln>
        </p:spPr>
      </p:pic>
      <p:grpSp>
        <p:nvGrpSpPr>
          <p:cNvPr id="1127" name="Google Shape;1127;p42"/>
          <p:cNvGrpSpPr/>
          <p:nvPr/>
        </p:nvGrpSpPr>
        <p:grpSpPr>
          <a:xfrm rot="-1215901">
            <a:off x="6104838" y="3257284"/>
            <a:ext cx="941636" cy="343412"/>
            <a:chOff x="4019248" y="2181225"/>
            <a:chExt cx="862141" cy="314420"/>
          </a:xfrm>
        </p:grpSpPr>
        <p:grpSp>
          <p:nvGrpSpPr>
            <p:cNvPr id="1128" name="Google Shape;1128;p42"/>
            <p:cNvGrpSpPr/>
            <p:nvPr/>
          </p:nvGrpSpPr>
          <p:grpSpPr>
            <a:xfrm>
              <a:off x="4019248" y="2181225"/>
              <a:ext cx="862141" cy="314420"/>
              <a:chOff x="4019248" y="2181225"/>
              <a:chExt cx="862141" cy="314420"/>
            </a:xfrm>
          </p:grpSpPr>
          <p:sp>
            <p:nvSpPr>
              <p:cNvPr id="1129" name="Google Shape;1129;p42"/>
              <p:cNvSpPr/>
              <p:nvPr/>
            </p:nvSpPr>
            <p:spPr>
              <a:xfrm>
                <a:off x="4033687" y="2195512"/>
                <a:ext cx="833449" cy="285845"/>
              </a:xfrm>
              <a:custGeom>
                <a:rect b="b" l="l" r="r" t="t"/>
                <a:pathLst>
                  <a:path extrusionOk="0" h="285845" w="833449">
                    <a:moveTo>
                      <a:pt x="628704" y="285845"/>
                    </a:moveTo>
                    <a:cubicBezTo>
                      <a:pt x="605558" y="285845"/>
                      <a:pt x="560886" y="280988"/>
                      <a:pt x="522310" y="248507"/>
                    </a:cubicBezTo>
                    <a:cubicBezTo>
                      <a:pt x="478209" y="211360"/>
                      <a:pt x="469255" y="161735"/>
                      <a:pt x="466303" y="145351"/>
                    </a:cubicBezTo>
                    <a:cubicBezTo>
                      <a:pt x="462397" y="123730"/>
                      <a:pt x="462397" y="101441"/>
                      <a:pt x="466303" y="79343"/>
                    </a:cubicBezTo>
                    <a:cubicBezTo>
                      <a:pt x="467065" y="75152"/>
                      <a:pt x="465922" y="70961"/>
                      <a:pt x="463159" y="67723"/>
                    </a:cubicBezTo>
                    <a:cubicBezTo>
                      <a:pt x="460397" y="64484"/>
                      <a:pt x="456397" y="62579"/>
                      <a:pt x="452206" y="62579"/>
                    </a:cubicBezTo>
                    <a:lnTo>
                      <a:pt x="381244" y="62579"/>
                    </a:lnTo>
                    <a:cubicBezTo>
                      <a:pt x="377053" y="62579"/>
                      <a:pt x="373053" y="64484"/>
                      <a:pt x="370291" y="67723"/>
                    </a:cubicBezTo>
                    <a:cubicBezTo>
                      <a:pt x="367624" y="70961"/>
                      <a:pt x="366385" y="75248"/>
                      <a:pt x="367147" y="79343"/>
                    </a:cubicBezTo>
                    <a:cubicBezTo>
                      <a:pt x="371053" y="101441"/>
                      <a:pt x="371053" y="123634"/>
                      <a:pt x="367147" y="145351"/>
                    </a:cubicBezTo>
                    <a:cubicBezTo>
                      <a:pt x="364195" y="161639"/>
                      <a:pt x="355336" y="211360"/>
                      <a:pt x="311140" y="248507"/>
                    </a:cubicBezTo>
                    <a:cubicBezTo>
                      <a:pt x="272564" y="280988"/>
                      <a:pt x="227892" y="285845"/>
                      <a:pt x="204746" y="285845"/>
                    </a:cubicBezTo>
                    <a:cubicBezTo>
                      <a:pt x="202746" y="285845"/>
                      <a:pt x="200841" y="285845"/>
                      <a:pt x="199126" y="285750"/>
                    </a:cubicBezTo>
                    <a:cubicBezTo>
                      <a:pt x="132547" y="283655"/>
                      <a:pt x="89113" y="242125"/>
                      <a:pt x="77302" y="229457"/>
                    </a:cubicBezTo>
                    <a:cubicBezTo>
                      <a:pt x="29677" y="178118"/>
                      <a:pt x="29391" y="115919"/>
                      <a:pt x="30439" y="98012"/>
                    </a:cubicBezTo>
                    <a:cubicBezTo>
                      <a:pt x="30629" y="93917"/>
                      <a:pt x="29105" y="89916"/>
                      <a:pt x="26152" y="86963"/>
                    </a:cubicBezTo>
                    <a:cubicBezTo>
                      <a:pt x="7579" y="68675"/>
                      <a:pt x="-1280" y="52102"/>
                      <a:pt x="149" y="37719"/>
                    </a:cubicBezTo>
                    <a:cubicBezTo>
                      <a:pt x="2340" y="16383"/>
                      <a:pt x="21580" y="0"/>
                      <a:pt x="43964" y="0"/>
                    </a:cubicBezTo>
                    <a:lnTo>
                      <a:pt x="262468" y="0"/>
                    </a:lnTo>
                    <a:cubicBezTo>
                      <a:pt x="284947" y="0"/>
                      <a:pt x="307426" y="5334"/>
                      <a:pt x="327523" y="15335"/>
                    </a:cubicBezTo>
                    <a:lnTo>
                      <a:pt x="354574" y="28861"/>
                    </a:lnTo>
                    <a:cubicBezTo>
                      <a:pt x="356575" y="29813"/>
                      <a:pt x="358765" y="30385"/>
                      <a:pt x="360956" y="30385"/>
                    </a:cubicBezTo>
                    <a:lnTo>
                      <a:pt x="472494" y="30385"/>
                    </a:lnTo>
                    <a:cubicBezTo>
                      <a:pt x="474685" y="30385"/>
                      <a:pt x="476875" y="29908"/>
                      <a:pt x="478876" y="28861"/>
                    </a:cubicBezTo>
                    <a:lnTo>
                      <a:pt x="505927" y="15335"/>
                    </a:lnTo>
                    <a:cubicBezTo>
                      <a:pt x="526024" y="5334"/>
                      <a:pt x="548503" y="0"/>
                      <a:pt x="570982" y="0"/>
                    </a:cubicBezTo>
                    <a:lnTo>
                      <a:pt x="789486" y="0"/>
                    </a:lnTo>
                    <a:cubicBezTo>
                      <a:pt x="811870" y="0"/>
                      <a:pt x="831110" y="16383"/>
                      <a:pt x="833301" y="37243"/>
                    </a:cubicBezTo>
                    <a:cubicBezTo>
                      <a:pt x="834730" y="52006"/>
                      <a:pt x="825871" y="68580"/>
                      <a:pt x="807107" y="86963"/>
                    </a:cubicBezTo>
                    <a:cubicBezTo>
                      <a:pt x="804154" y="89821"/>
                      <a:pt x="802630" y="93821"/>
                      <a:pt x="802821" y="97917"/>
                    </a:cubicBezTo>
                    <a:cubicBezTo>
                      <a:pt x="803869" y="115824"/>
                      <a:pt x="803488" y="178118"/>
                      <a:pt x="755958" y="229362"/>
                    </a:cubicBezTo>
                    <a:cubicBezTo>
                      <a:pt x="744242" y="242030"/>
                      <a:pt x="700713" y="283464"/>
                      <a:pt x="634133" y="285655"/>
                    </a:cubicBezTo>
                    <a:cubicBezTo>
                      <a:pt x="632609" y="285845"/>
                      <a:pt x="630704" y="285845"/>
                      <a:pt x="628704" y="285845"/>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0" name="Google Shape;1130;p42"/>
              <p:cNvSpPr/>
              <p:nvPr/>
            </p:nvSpPr>
            <p:spPr>
              <a:xfrm>
                <a:off x="4019248" y="2181225"/>
                <a:ext cx="862141" cy="314420"/>
              </a:xfrm>
              <a:custGeom>
                <a:rect b="b" l="l" r="r" t="t"/>
                <a:pathLst>
                  <a:path extrusionOk="0" h="314420" w="862141">
                    <a:moveTo>
                      <a:pt x="804116" y="28575"/>
                    </a:moveTo>
                    <a:cubicBezTo>
                      <a:pt x="819261" y="28575"/>
                      <a:pt x="832215" y="39338"/>
                      <a:pt x="833739" y="53340"/>
                    </a:cubicBezTo>
                    <a:cubicBezTo>
                      <a:pt x="834596" y="62865"/>
                      <a:pt x="826786" y="76295"/>
                      <a:pt x="811736" y="91154"/>
                    </a:cubicBezTo>
                    <a:cubicBezTo>
                      <a:pt x="805831" y="96965"/>
                      <a:pt x="802783" y="104966"/>
                      <a:pt x="803259" y="113157"/>
                    </a:cubicBezTo>
                    <a:cubicBezTo>
                      <a:pt x="804212" y="129635"/>
                      <a:pt x="803831" y="186880"/>
                      <a:pt x="760111" y="234029"/>
                    </a:cubicBezTo>
                    <a:cubicBezTo>
                      <a:pt x="749348" y="245650"/>
                      <a:pt x="709343" y="283750"/>
                      <a:pt x="648383" y="285750"/>
                    </a:cubicBezTo>
                    <a:cubicBezTo>
                      <a:pt x="646858" y="285845"/>
                      <a:pt x="645144" y="285845"/>
                      <a:pt x="643239" y="285845"/>
                    </a:cubicBezTo>
                    <a:cubicBezTo>
                      <a:pt x="617236" y="285845"/>
                      <a:pt x="579326" y="279940"/>
                      <a:pt x="545989" y="251936"/>
                    </a:cubicBezTo>
                    <a:cubicBezTo>
                      <a:pt x="505793" y="218123"/>
                      <a:pt x="497602" y="172307"/>
                      <a:pt x="494935" y="157258"/>
                    </a:cubicBezTo>
                    <a:cubicBezTo>
                      <a:pt x="491315" y="137255"/>
                      <a:pt x="491315" y="116776"/>
                      <a:pt x="494935" y="96298"/>
                    </a:cubicBezTo>
                    <a:cubicBezTo>
                      <a:pt x="496364" y="88011"/>
                      <a:pt x="494078" y="79439"/>
                      <a:pt x="488648" y="72962"/>
                    </a:cubicBezTo>
                    <a:cubicBezTo>
                      <a:pt x="483219" y="66484"/>
                      <a:pt x="475218" y="62770"/>
                      <a:pt x="466741" y="62770"/>
                    </a:cubicBezTo>
                    <a:lnTo>
                      <a:pt x="395780" y="62770"/>
                    </a:lnTo>
                    <a:cubicBezTo>
                      <a:pt x="387302" y="62770"/>
                      <a:pt x="379301" y="66484"/>
                      <a:pt x="373872" y="72962"/>
                    </a:cubicBezTo>
                    <a:cubicBezTo>
                      <a:pt x="368443" y="79439"/>
                      <a:pt x="366157" y="88011"/>
                      <a:pt x="367586" y="96298"/>
                    </a:cubicBezTo>
                    <a:cubicBezTo>
                      <a:pt x="371205" y="116776"/>
                      <a:pt x="371205" y="137255"/>
                      <a:pt x="367586" y="157258"/>
                    </a:cubicBezTo>
                    <a:cubicBezTo>
                      <a:pt x="364918" y="172307"/>
                      <a:pt x="356632" y="218123"/>
                      <a:pt x="316532" y="251936"/>
                    </a:cubicBezTo>
                    <a:cubicBezTo>
                      <a:pt x="283194" y="280035"/>
                      <a:pt x="245284" y="285845"/>
                      <a:pt x="219281" y="285845"/>
                    </a:cubicBezTo>
                    <a:cubicBezTo>
                      <a:pt x="217471" y="285845"/>
                      <a:pt x="215757" y="285845"/>
                      <a:pt x="214138" y="285750"/>
                    </a:cubicBezTo>
                    <a:cubicBezTo>
                      <a:pt x="153083" y="283750"/>
                      <a:pt x="113173" y="245650"/>
                      <a:pt x="102409" y="234029"/>
                    </a:cubicBezTo>
                    <a:cubicBezTo>
                      <a:pt x="58690" y="186880"/>
                      <a:pt x="58404" y="129635"/>
                      <a:pt x="59261" y="113157"/>
                    </a:cubicBezTo>
                    <a:cubicBezTo>
                      <a:pt x="59737" y="104966"/>
                      <a:pt x="56594" y="96965"/>
                      <a:pt x="50784" y="91154"/>
                    </a:cubicBezTo>
                    <a:cubicBezTo>
                      <a:pt x="35734" y="76295"/>
                      <a:pt x="27924" y="62865"/>
                      <a:pt x="28781" y="53054"/>
                    </a:cubicBezTo>
                    <a:cubicBezTo>
                      <a:pt x="30210" y="39338"/>
                      <a:pt x="43164" y="28575"/>
                      <a:pt x="58309" y="28575"/>
                    </a:cubicBezTo>
                    <a:lnTo>
                      <a:pt x="276812" y="28575"/>
                    </a:lnTo>
                    <a:cubicBezTo>
                      <a:pt x="297101" y="28575"/>
                      <a:pt x="317389" y="33338"/>
                      <a:pt x="335486" y="42386"/>
                    </a:cubicBezTo>
                    <a:lnTo>
                      <a:pt x="362537" y="55912"/>
                    </a:lnTo>
                    <a:cubicBezTo>
                      <a:pt x="366538" y="57912"/>
                      <a:pt x="370919" y="58960"/>
                      <a:pt x="375301" y="58960"/>
                    </a:cubicBezTo>
                    <a:lnTo>
                      <a:pt x="385397" y="58960"/>
                    </a:lnTo>
                    <a:lnTo>
                      <a:pt x="476647" y="58960"/>
                    </a:lnTo>
                    <a:lnTo>
                      <a:pt x="486743" y="58960"/>
                    </a:lnTo>
                    <a:cubicBezTo>
                      <a:pt x="491220" y="58960"/>
                      <a:pt x="495602" y="57912"/>
                      <a:pt x="499507" y="55912"/>
                    </a:cubicBezTo>
                    <a:lnTo>
                      <a:pt x="526558" y="42386"/>
                    </a:lnTo>
                    <a:cubicBezTo>
                      <a:pt x="544655" y="33338"/>
                      <a:pt x="564944" y="28575"/>
                      <a:pt x="585232" y="28575"/>
                    </a:cubicBezTo>
                    <a:lnTo>
                      <a:pt x="804116" y="28575"/>
                    </a:lnTo>
                    <a:moveTo>
                      <a:pt x="804116" y="0"/>
                    </a:moveTo>
                    <a:lnTo>
                      <a:pt x="585518" y="0"/>
                    </a:lnTo>
                    <a:cubicBezTo>
                      <a:pt x="560753" y="0"/>
                      <a:pt x="536273" y="5810"/>
                      <a:pt x="514080" y="16859"/>
                    </a:cubicBezTo>
                    <a:lnTo>
                      <a:pt x="487029" y="30385"/>
                    </a:lnTo>
                    <a:cubicBezTo>
                      <a:pt x="483695" y="30385"/>
                      <a:pt x="480266" y="30385"/>
                      <a:pt x="476933" y="30385"/>
                    </a:cubicBezTo>
                    <a:cubicBezTo>
                      <a:pt x="446548" y="30385"/>
                      <a:pt x="416068" y="30385"/>
                      <a:pt x="385683" y="30385"/>
                    </a:cubicBezTo>
                    <a:cubicBezTo>
                      <a:pt x="382349" y="30385"/>
                      <a:pt x="378920" y="30385"/>
                      <a:pt x="375587" y="30385"/>
                    </a:cubicBezTo>
                    <a:lnTo>
                      <a:pt x="348536" y="16859"/>
                    </a:lnTo>
                    <a:cubicBezTo>
                      <a:pt x="326342" y="5810"/>
                      <a:pt x="301863" y="0"/>
                      <a:pt x="277098" y="0"/>
                    </a:cubicBezTo>
                    <a:lnTo>
                      <a:pt x="58309" y="0"/>
                    </a:lnTo>
                    <a:cubicBezTo>
                      <a:pt x="29257" y="0"/>
                      <a:pt x="3349" y="21145"/>
                      <a:pt x="301" y="50102"/>
                    </a:cubicBezTo>
                    <a:cubicBezTo>
                      <a:pt x="301" y="50292"/>
                      <a:pt x="301" y="50482"/>
                      <a:pt x="206" y="50673"/>
                    </a:cubicBezTo>
                    <a:cubicBezTo>
                      <a:pt x="-1127" y="64484"/>
                      <a:pt x="3445" y="84773"/>
                      <a:pt x="30591" y="111538"/>
                    </a:cubicBezTo>
                    <a:cubicBezTo>
                      <a:pt x="29829" y="124111"/>
                      <a:pt x="27067" y="194977"/>
                      <a:pt x="81264" y="253460"/>
                    </a:cubicBezTo>
                    <a:cubicBezTo>
                      <a:pt x="90598" y="263557"/>
                      <a:pt x="137461" y="311849"/>
                      <a:pt x="213090" y="314325"/>
                    </a:cubicBezTo>
                    <a:cubicBezTo>
                      <a:pt x="214900" y="314420"/>
                      <a:pt x="216900" y="314420"/>
                      <a:pt x="219091" y="314420"/>
                    </a:cubicBezTo>
                    <a:cubicBezTo>
                      <a:pt x="244713" y="314420"/>
                      <a:pt x="292529" y="309277"/>
                      <a:pt x="334724" y="273749"/>
                    </a:cubicBezTo>
                    <a:cubicBezTo>
                      <a:pt x="381873" y="234125"/>
                      <a:pt x="392065" y="181642"/>
                      <a:pt x="395589" y="162211"/>
                    </a:cubicBezTo>
                    <a:cubicBezTo>
                      <a:pt x="400923" y="132683"/>
                      <a:pt x="398446" y="107537"/>
                      <a:pt x="395589" y="91250"/>
                    </a:cubicBezTo>
                    <a:cubicBezTo>
                      <a:pt x="419211" y="91250"/>
                      <a:pt x="442928" y="91250"/>
                      <a:pt x="466550" y="91250"/>
                    </a:cubicBezTo>
                    <a:cubicBezTo>
                      <a:pt x="463693" y="107537"/>
                      <a:pt x="461216" y="132683"/>
                      <a:pt x="466550" y="162211"/>
                    </a:cubicBezTo>
                    <a:cubicBezTo>
                      <a:pt x="470074" y="181642"/>
                      <a:pt x="480266" y="234125"/>
                      <a:pt x="527415" y="273749"/>
                    </a:cubicBezTo>
                    <a:cubicBezTo>
                      <a:pt x="569611" y="309182"/>
                      <a:pt x="617426" y="314420"/>
                      <a:pt x="643049" y="314420"/>
                    </a:cubicBezTo>
                    <a:cubicBezTo>
                      <a:pt x="645239" y="314420"/>
                      <a:pt x="647240" y="314420"/>
                      <a:pt x="649049" y="314325"/>
                    </a:cubicBezTo>
                    <a:cubicBezTo>
                      <a:pt x="724678" y="311849"/>
                      <a:pt x="771446" y="263557"/>
                      <a:pt x="780875" y="253460"/>
                    </a:cubicBezTo>
                    <a:cubicBezTo>
                      <a:pt x="835168" y="194977"/>
                      <a:pt x="832310" y="124111"/>
                      <a:pt x="831548" y="111538"/>
                    </a:cubicBezTo>
                    <a:cubicBezTo>
                      <a:pt x="858790" y="84773"/>
                      <a:pt x="863267" y="64580"/>
                      <a:pt x="861933" y="50673"/>
                    </a:cubicBezTo>
                    <a:cubicBezTo>
                      <a:pt x="861933" y="50482"/>
                      <a:pt x="861933" y="50292"/>
                      <a:pt x="861838" y="50102"/>
                    </a:cubicBezTo>
                    <a:cubicBezTo>
                      <a:pt x="859076" y="21241"/>
                      <a:pt x="833168" y="0"/>
                      <a:pt x="804116" y="0"/>
                    </a:cubicBezTo>
                    <a:lnTo>
                      <a:pt x="804116" y="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31" name="Google Shape;1131;p42"/>
            <p:cNvSpPr/>
            <p:nvPr/>
          </p:nvSpPr>
          <p:spPr>
            <a:xfrm>
              <a:off x="4085462" y="2211705"/>
              <a:ext cx="304228" cy="253460"/>
            </a:xfrm>
            <a:custGeom>
              <a:rect b="b" l="l" r="r" t="t"/>
              <a:pathLst>
                <a:path extrusionOk="0" h="253460" w="304228">
                  <a:moveTo>
                    <a:pt x="151733" y="253460"/>
                  </a:moveTo>
                  <a:lnTo>
                    <a:pt x="133350" y="253460"/>
                  </a:lnTo>
                  <a:cubicBezTo>
                    <a:pt x="59722" y="253460"/>
                    <a:pt x="0" y="193739"/>
                    <a:pt x="0" y="120110"/>
                  </a:cubicBezTo>
                  <a:lnTo>
                    <a:pt x="0" y="44387"/>
                  </a:lnTo>
                  <a:cubicBezTo>
                    <a:pt x="0" y="19907"/>
                    <a:pt x="19812" y="0"/>
                    <a:pt x="44387" y="0"/>
                  </a:cubicBezTo>
                  <a:lnTo>
                    <a:pt x="228029" y="0"/>
                  </a:lnTo>
                  <a:cubicBezTo>
                    <a:pt x="270129" y="0"/>
                    <a:pt x="304229" y="34100"/>
                    <a:pt x="304229" y="76200"/>
                  </a:cubicBezTo>
                  <a:lnTo>
                    <a:pt x="304229" y="101060"/>
                  </a:lnTo>
                  <a:cubicBezTo>
                    <a:pt x="304133" y="185166"/>
                    <a:pt x="235934" y="253460"/>
                    <a:pt x="151733" y="253460"/>
                  </a:cubicBez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2" name="Google Shape;1132;p42"/>
            <p:cNvSpPr/>
            <p:nvPr/>
          </p:nvSpPr>
          <p:spPr>
            <a:xfrm>
              <a:off x="4511325" y="2211705"/>
              <a:ext cx="304133" cy="253460"/>
            </a:xfrm>
            <a:custGeom>
              <a:rect b="b" l="l" r="r" t="t"/>
              <a:pathLst>
                <a:path extrusionOk="0" h="253460" w="304133">
                  <a:moveTo>
                    <a:pt x="152400" y="253460"/>
                  </a:moveTo>
                  <a:lnTo>
                    <a:pt x="170783" y="253460"/>
                  </a:lnTo>
                  <a:cubicBezTo>
                    <a:pt x="244412" y="253460"/>
                    <a:pt x="304133" y="193739"/>
                    <a:pt x="304133" y="120110"/>
                  </a:cubicBezTo>
                  <a:lnTo>
                    <a:pt x="304133" y="44387"/>
                  </a:lnTo>
                  <a:cubicBezTo>
                    <a:pt x="304133" y="19907"/>
                    <a:pt x="284321" y="0"/>
                    <a:pt x="259747" y="0"/>
                  </a:cubicBezTo>
                  <a:lnTo>
                    <a:pt x="76200" y="0"/>
                  </a:lnTo>
                  <a:cubicBezTo>
                    <a:pt x="34099" y="0"/>
                    <a:pt x="0" y="34100"/>
                    <a:pt x="0" y="76200"/>
                  </a:cubicBezTo>
                  <a:lnTo>
                    <a:pt x="0" y="101060"/>
                  </a:lnTo>
                  <a:cubicBezTo>
                    <a:pt x="0" y="185166"/>
                    <a:pt x="68199" y="253460"/>
                    <a:pt x="152400" y="253460"/>
                  </a:cubicBez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3" name="Google Shape;1133;p42"/>
            <p:cNvSpPr/>
            <p:nvPr/>
          </p:nvSpPr>
          <p:spPr>
            <a:xfrm>
              <a:off x="4085462" y="2211703"/>
              <a:ext cx="266128" cy="223648"/>
            </a:xfrm>
            <a:custGeom>
              <a:rect b="b" l="l" r="r" t="t"/>
              <a:pathLst>
                <a:path extrusionOk="0" h="223648" w="266128">
                  <a:moveTo>
                    <a:pt x="266129" y="12384"/>
                  </a:moveTo>
                  <a:lnTo>
                    <a:pt x="54959" y="223648"/>
                  </a:lnTo>
                  <a:cubicBezTo>
                    <a:pt x="21527" y="197740"/>
                    <a:pt x="0" y="157164"/>
                    <a:pt x="0" y="111539"/>
                  </a:cubicBezTo>
                  <a:lnTo>
                    <a:pt x="0" y="106681"/>
                  </a:lnTo>
                  <a:lnTo>
                    <a:pt x="106680" y="1"/>
                  </a:lnTo>
                  <a:lnTo>
                    <a:pt x="223076" y="1"/>
                  </a:lnTo>
                  <a:cubicBezTo>
                    <a:pt x="238887" y="-94"/>
                    <a:pt x="253651" y="4478"/>
                    <a:pt x="266129" y="12384"/>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4" name="Google Shape;1134;p42"/>
            <p:cNvSpPr/>
            <p:nvPr/>
          </p:nvSpPr>
          <p:spPr>
            <a:xfrm>
              <a:off x="4174997" y="2251709"/>
              <a:ext cx="214598" cy="213359"/>
            </a:xfrm>
            <a:custGeom>
              <a:rect b="b" l="l" r="r" t="t"/>
              <a:pathLst>
                <a:path extrusionOk="0" h="213359" w="214598">
                  <a:moveTo>
                    <a:pt x="214598" y="41053"/>
                  </a:moveTo>
                  <a:lnTo>
                    <a:pt x="214598" y="51149"/>
                  </a:lnTo>
                  <a:cubicBezTo>
                    <a:pt x="214598" y="54673"/>
                    <a:pt x="214503" y="58293"/>
                    <a:pt x="214217" y="61722"/>
                  </a:cubicBezTo>
                  <a:lnTo>
                    <a:pt x="62960" y="212979"/>
                  </a:lnTo>
                  <a:cubicBezTo>
                    <a:pt x="59531" y="213265"/>
                    <a:pt x="56007" y="213360"/>
                    <a:pt x="52388" y="213360"/>
                  </a:cubicBezTo>
                  <a:cubicBezTo>
                    <a:pt x="33814" y="213360"/>
                    <a:pt x="16193" y="209836"/>
                    <a:pt x="0" y="203359"/>
                  </a:cubicBezTo>
                  <a:lnTo>
                    <a:pt x="203359" y="0"/>
                  </a:lnTo>
                  <a:cubicBezTo>
                    <a:pt x="210598" y="12097"/>
                    <a:pt x="214598" y="26098"/>
                    <a:pt x="214598" y="41053"/>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5" name="Google Shape;1135;p42"/>
            <p:cNvSpPr/>
            <p:nvPr/>
          </p:nvSpPr>
          <p:spPr>
            <a:xfrm>
              <a:off x="4516564" y="2211703"/>
              <a:ext cx="287750" cy="230506"/>
            </a:xfrm>
            <a:custGeom>
              <a:rect b="b" l="l" r="r" t="t"/>
              <a:pathLst>
                <a:path extrusionOk="0" h="230506" w="287750">
                  <a:moveTo>
                    <a:pt x="287750" y="16575"/>
                  </a:moveTo>
                  <a:lnTo>
                    <a:pt x="73819" y="230506"/>
                  </a:lnTo>
                  <a:cubicBezTo>
                    <a:pt x="37814" y="208980"/>
                    <a:pt x="10858" y="173928"/>
                    <a:pt x="0" y="132399"/>
                  </a:cubicBezTo>
                  <a:lnTo>
                    <a:pt x="132398" y="1"/>
                  </a:lnTo>
                  <a:lnTo>
                    <a:pt x="251650" y="1"/>
                  </a:lnTo>
                  <a:cubicBezTo>
                    <a:pt x="266129" y="-94"/>
                    <a:pt x="278987" y="6478"/>
                    <a:pt x="287750" y="16575"/>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6" name="Google Shape;1136;p42"/>
            <p:cNvSpPr/>
            <p:nvPr/>
          </p:nvSpPr>
          <p:spPr>
            <a:xfrm>
              <a:off x="4628197" y="2271521"/>
              <a:ext cx="187261" cy="193547"/>
            </a:xfrm>
            <a:custGeom>
              <a:rect b="b" l="l" r="r" t="t"/>
              <a:pathLst>
                <a:path extrusionOk="0" h="193547" w="187261">
                  <a:moveTo>
                    <a:pt x="187261" y="0"/>
                  </a:moveTo>
                  <a:lnTo>
                    <a:pt x="187261" y="51721"/>
                  </a:lnTo>
                  <a:cubicBezTo>
                    <a:pt x="187261" y="59436"/>
                    <a:pt x="186690" y="67056"/>
                    <a:pt x="185452" y="74390"/>
                  </a:cubicBezTo>
                  <a:lnTo>
                    <a:pt x="68008" y="191738"/>
                  </a:lnTo>
                  <a:cubicBezTo>
                    <a:pt x="60579" y="192977"/>
                    <a:pt x="52959" y="193548"/>
                    <a:pt x="45339" y="193548"/>
                  </a:cubicBezTo>
                  <a:cubicBezTo>
                    <a:pt x="29623" y="193548"/>
                    <a:pt x="14383" y="191357"/>
                    <a:pt x="0" y="187166"/>
                  </a:cubicBezTo>
                  <a:lnTo>
                    <a:pt x="187261" y="0"/>
                  </a:ln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37" name="Google Shape;1137;p42"/>
          <p:cNvGrpSpPr/>
          <p:nvPr/>
        </p:nvGrpSpPr>
        <p:grpSpPr>
          <a:xfrm flipH="1">
            <a:off x="2673542" y="3150762"/>
            <a:ext cx="685782" cy="685612"/>
            <a:chOff x="2148829" y="2424101"/>
            <a:chExt cx="2454481" cy="2453871"/>
          </a:xfrm>
        </p:grpSpPr>
        <p:sp>
          <p:nvSpPr>
            <p:cNvPr id="1138" name="Google Shape;1138;p42"/>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9" name="Google Shape;1139;p42"/>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0" name="Google Shape;1140;p42"/>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1" name="Google Shape;1141;p42"/>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2" name="Google Shape;1142;p42"/>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3" name="Google Shape;1143;p42"/>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4" name="Google Shape;1144;p42"/>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5" name="Google Shape;1145;p42"/>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46" name="Google Shape;1146;p42"/>
          <p:cNvGrpSpPr/>
          <p:nvPr/>
        </p:nvGrpSpPr>
        <p:grpSpPr>
          <a:xfrm>
            <a:off x="9961120" y="2757610"/>
            <a:ext cx="753147" cy="1101334"/>
            <a:chOff x="4610438" y="3689854"/>
            <a:chExt cx="2773002" cy="4054987"/>
          </a:xfrm>
        </p:grpSpPr>
        <p:sp>
          <p:nvSpPr>
            <p:cNvPr id="1147" name="Google Shape;1147;p42"/>
            <p:cNvSpPr/>
            <p:nvPr/>
          </p:nvSpPr>
          <p:spPr>
            <a:xfrm>
              <a:off x="4967785" y="5036024"/>
              <a:ext cx="1706100" cy="1282800"/>
            </a:xfrm>
            <a:prstGeom prst="ellipse">
              <a:avLst/>
            </a:prstGeom>
            <a:solidFill>
              <a:srgbClr val="FFE6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48" name="Google Shape;1148;p42"/>
            <p:cNvGrpSpPr/>
            <p:nvPr/>
          </p:nvGrpSpPr>
          <p:grpSpPr>
            <a:xfrm>
              <a:off x="4610438" y="3689854"/>
              <a:ext cx="2773002" cy="4054987"/>
              <a:chOff x="4768606" y="1356086"/>
              <a:chExt cx="2773002" cy="4054987"/>
            </a:xfrm>
          </p:grpSpPr>
          <p:sp>
            <p:nvSpPr>
              <p:cNvPr id="1149" name="Google Shape;1149;p42"/>
              <p:cNvSpPr/>
              <p:nvPr/>
            </p:nvSpPr>
            <p:spPr>
              <a:xfrm>
                <a:off x="5859665" y="2715567"/>
                <a:ext cx="697953" cy="280492"/>
              </a:xfrm>
              <a:custGeom>
                <a:rect b="b" l="l" r="r" t="t"/>
                <a:pathLst>
                  <a:path extrusionOk="0" h="280492" w="697953">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0" name="Google Shape;1150;p42"/>
              <p:cNvSpPr/>
              <p:nvPr/>
            </p:nvSpPr>
            <p:spPr>
              <a:xfrm>
                <a:off x="5598775" y="2647811"/>
                <a:ext cx="1128474" cy="400061"/>
              </a:xfrm>
              <a:custGeom>
                <a:rect b="b" l="l" r="r" t="t"/>
                <a:pathLst>
                  <a:path extrusionOk="0" h="400061" w="1128474">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1" name="Google Shape;1151;p42"/>
              <p:cNvSpPr/>
              <p:nvPr/>
            </p:nvSpPr>
            <p:spPr>
              <a:xfrm>
                <a:off x="4920328" y="2650264"/>
                <a:ext cx="2230869" cy="973807"/>
              </a:xfrm>
              <a:custGeom>
                <a:rect b="b" l="l" r="r" t="t"/>
                <a:pathLst>
                  <a:path extrusionOk="0" h="973807" w="2230869">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2" name="Google Shape;1152;p42"/>
              <p:cNvSpPr/>
              <p:nvPr/>
            </p:nvSpPr>
            <p:spPr>
              <a:xfrm>
                <a:off x="4917060" y="3126476"/>
                <a:ext cx="2260217" cy="569572"/>
              </a:xfrm>
              <a:custGeom>
                <a:rect b="b" l="l" r="r" t="t"/>
                <a:pathLst>
                  <a:path extrusionOk="0" h="569572" w="2260217">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3" name="Google Shape;1153;p42"/>
              <p:cNvSpPr/>
              <p:nvPr/>
            </p:nvSpPr>
            <p:spPr>
              <a:xfrm>
                <a:off x="4768606" y="3145974"/>
                <a:ext cx="2466770" cy="2265099"/>
              </a:xfrm>
              <a:custGeom>
                <a:rect b="b" l="l" r="r" t="t"/>
                <a:pathLst>
                  <a:path extrusionOk="0" h="2265099" w="246677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cap="flat" cmpd="sng" w="9525">
                <a:solidFill>
                  <a:srgbClr val="A9C63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4" name="Google Shape;1154;p42"/>
              <p:cNvSpPr/>
              <p:nvPr/>
            </p:nvSpPr>
            <p:spPr>
              <a:xfrm>
                <a:off x="4787597" y="3163404"/>
                <a:ext cx="2428825" cy="2230265"/>
              </a:xfrm>
              <a:custGeom>
                <a:rect b="b" l="l" r="r" t="t"/>
                <a:pathLst>
                  <a:path extrusionOk="0" h="2230265" w="2428825">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5" name="Google Shape;1155;p42"/>
              <p:cNvSpPr/>
              <p:nvPr/>
            </p:nvSpPr>
            <p:spPr>
              <a:xfrm rot="-3929096">
                <a:off x="5337741" y="4321859"/>
                <a:ext cx="1495002" cy="419810"/>
              </a:xfrm>
              <a:custGeom>
                <a:rect b="b" l="l" r="r" t="t"/>
                <a:pathLst>
                  <a:path extrusionOk="0" h="419742" w="1494759">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6" name="Google Shape;1156;p42"/>
              <p:cNvSpPr/>
              <p:nvPr/>
            </p:nvSpPr>
            <p:spPr>
              <a:xfrm>
                <a:off x="4796716" y="3444265"/>
                <a:ext cx="567026" cy="1561518"/>
              </a:xfrm>
              <a:custGeom>
                <a:rect b="b" l="l" r="r" t="t"/>
                <a:pathLst>
                  <a:path extrusionOk="0" h="1561518" w="567026">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7" name="Google Shape;1157;p42"/>
              <p:cNvSpPr/>
              <p:nvPr/>
            </p:nvSpPr>
            <p:spPr>
              <a:xfrm flipH="1">
                <a:off x="6610133" y="3463834"/>
                <a:ext cx="567026" cy="1561518"/>
              </a:xfrm>
              <a:custGeom>
                <a:rect b="b" l="l" r="r" t="t"/>
                <a:pathLst>
                  <a:path extrusionOk="0" h="1561518" w="567026">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8" name="Google Shape;1158;p42"/>
              <p:cNvSpPr/>
              <p:nvPr/>
            </p:nvSpPr>
            <p:spPr>
              <a:xfrm>
                <a:off x="5024722" y="2858893"/>
                <a:ext cx="587073" cy="280584"/>
              </a:xfrm>
              <a:custGeom>
                <a:rect b="b" l="l" r="r" t="t"/>
                <a:pathLst>
                  <a:path extrusionOk="0" h="280584" w="587073">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9" name="Google Shape;1159;p42"/>
              <p:cNvSpPr/>
              <p:nvPr/>
            </p:nvSpPr>
            <p:spPr>
              <a:xfrm>
                <a:off x="5853188" y="2859052"/>
                <a:ext cx="477117" cy="319135"/>
              </a:xfrm>
              <a:custGeom>
                <a:rect b="b" l="l" r="r" t="t"/>
                <a:pathLst>
                  <a:path extrusionOk="0" h="319135" w="477117">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0" name="Google Shape;1160;p42"/>
              <p:cNvSpPr/>
              <p:nvPr/>
            </p:nvSpPr>
            <p:spPr>
              <a:xfrm>
                <a:off x="6520528" y="3094577"/>
                <a:ext cx="224228" cy="239849"/>
              </a:xfrm>
              <a:custGeom>
                <a:rect b="b" l="l" r="r" t="t"/>
                <a:pathLst>
                  <a:path extrusionOk="0" h="239849" w="224228">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1" name="Google Shape;1161;p42"/>
              <p:cNvSpPr/>
              <p:nvPr/>
            </p:nvSpPr>
            <p:spPr>
              <a:xfrm>
                <a:off x="6316312" y="3217830"/>
                <a:ext cx="9525" cy="234829"/>
              </a:xfrm>
              <a:custGeom>
                <a:rect b="b" l="l" r="r" t="t"/>
                <a:pathLst>
                  <a:path extrusionOk="0" h="234829" w="9525">
                    <a:moveTo>
                      <a:pt x="-212" y="-265"/>
                    </a:moveTo>
                    <a:lnTo>
                      <a:pt x="-212" y="234565"/>
                    </a:lnTo>
                  </a:path>
                </a:pathLst>
              </a:custGeom>
              <a:noFill/>
              <a:ln cap="flat" cmpd="sng" w="9525">
                <a:solidFill>
                  <a:srgbClr val="FFE68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2" name="Google Shape;1162;p42"/>
              <p:cNvSpPr/>
              <p:nvPr/>
            </p:nvSpPr>
            <p:spPr>
              <a:xfrm>
                <a:off x="5556584" y="3623843"/>
                <a:ext cx="738298" cy="271897"/>
              </a:xfrm>
              <a:custGeom>
                <a:rect b="b" l="l" r="r" t="t"/>
                <a:pathLst>
                  <a:path extrusionOk="0" h="271897" w="738298">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3" name="Google Shape;1163;p42"/>
              <p:cNvSpPr/>
              <p:nvPr/>
            </p:nvSpPr>
            <p:spPr>
              <a:xfrm>
                <a:off x="5486723" y="2961608"/>
                <a:ext cx="267519" cy="423226"/>
              </a:xfrm>
              <a:custGeom>
                <a:rect b="b" l="l" r="r" t="t"/>
                <a:pathLst>
                  <a:path extrusionOk="0" h="423226" w="267519">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64" name="Google Shape;1164;p42"/>
              <p:cNvGrpSpPr/>
              <p:nvPr/>
            </p:nvGrpSpPr>
            <p:grpSpPr>
              <a:xfrm>
                <a:off x="6306235" y="1356086"/>
                <a:ext cx="1235373" cy="1660293"/>
                <a:chOff x="6306235" y="1356086"/>
                <a:chExt cx="1235373" cy="1660293"/>
              </a:xfrm>
            </p:grpSpPr>
            <p:sp>
              <p:nvSpPr>
                <p:cNvPr id="1165" name="Google Shape;1165;p42"/>
                <p:cNvSpPr/>
                <p:nvPr/>
              </p:nvSpPr>
              <p:spPr>
                <a:xfrm>
                  <a:off x="6371938" y="1404273"/>
                  <a:ext cx="1143381" cy="1612106"/>
                </a:xfrm>
                <a:custGeom>
                  <a:rect b="b" l="l" r="r" t="t"/>
                  <a:pathLst>
                    <a:path extrusionOk="0" h="1612106" w="1143381">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66" name="Google Shape;1166;p42"/>
                <p:cNvGrpSpPr/>
                <p:nvPr/>
              </p:nvGrpSpPr>
              <p:grpSpPr>
                <a:xfrm>
                  <a:off x="6306235" y="1356086"/>
                  <a:ext cx="1235373" cy="1647158"/>
                  <a:chOff x="6306235" y="1356086"/>
                  <a:chExt cx="1235373" cy="1647158"/>
                </a:xfrm>
              </p:grpSpPr>
              <p:sp>
                <p:nvSpPr>
                  <p:cNvPr id="1167" name="Google Shape;1167;p42"/>
                  <p:cNvSpPr/>
                  <p:nvPr/>
                </p:nvSpPr>
                <p:spPr>
                  <a:xfrm>
                    <a:off x="6306235" y="1356086"/>
                    <a:ext cx="1235373" cy="1647158"/>
                  </a:xfrm>
                  <a:custGeom>
                    <a:rect b="b" l="l" r="r" t="t"/>
                    <a:pathLst>
                      <a:path extrusionOk="0" h="1647158" w="1235373">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8" name="Google Shape;1168;p42"/>
                  <p:cNvSpPr/>
                  <p:nvPr/>
                </p:nvSpPr>
                <p:spPr>
                  <a:xfrm>
                    <a:off x="6310692" y="1386747"/>
                    <a:ext cx="1143380" cy="1612106"/>
                  </a:xfrm>
                  <a:custGeom>
                    <a:rect b="b" l="l" r="r" t="t"/>
                    <a:pathLst>
                      <a:path extrusionOk="0" h="1612106" w="114338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9" name="Google Shape;1169;p42"/>
                  <p:cNvSpPr/>
                  <p:nvPr/>
                </p:nvSpPr>
                <p:spPr>
                  <a:xfrm>
                    <a:off x="6380702" y="1395510"/>
                    <a:ext cx="1099565" cy="1546383"/>
                  </a:xfrm>
                  <a:custGeom>
                    <a:rect b="b" l="l" r="r" t="t"/>
                    <a:pathLst>
                      <a:path extrusionOk="0" h="1546383" w="1099565">
                        <a:moveTo>
                          <a:pt x="-685" y="1546118"/>
                        </a:moveTo>
                        <a:lnTo>
                          <a:pt x="1076973" y="-266"/>
                        </a:lnTo>
                        <a:lnTo>
                          <a:pt x="1098880" y="8496"/>
                        </a:lnTo>
                        <a:lnTo>
                          <a:pt x="-685" y="154611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4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This is an editable world map.</a:t>
            </a:r>
            <a:endParaRPr sz="5000"/>
          </a:p>
        </p:txBody>
      </p:sp>
      <p:sp>
        <p:nvSpPr>
          <p:cNvPr id="1175" name="Google Shape;1175;p43"/>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1176" name="Google Shape;1176;p43"/>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1177" name="Google Shape;1177;p43"/>
          <p:cNvGrpSpPr/>
          <p:nvPr/>
        </p:nvGrpSpPr>
        <p:grpSpPr>
          <a:xfrm>
            <a:off x="95072" y="1992388"/>
            <a:ext cx="7944879" cy="3615709"/>
            <a:chOff x="275475" y="1342375"/>
            <a:chExt cx="7012250" cy="3021400"/>
          </a:xfrm>
        </p:grpSpPr>
        <p:sp>
          <p:nvSpPr>
            <p:cNvPr id="1178" name="Google Shape;1178;p43"/>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79" name="Google Shape;1179;p43"/>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0" name="Google Shape;1180;p43"/>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1" name="Google Shape;1181;p43"/>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2" name="Google Shape;1182;p43"/>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3" name="Google Shape;1183;p43"/>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4" name="Google Shape;1184;p43"/>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5" name="Google Shape;1185;p43"/>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6" name="Google Shape;1186;p43"/>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7" name="Google Shape;1187;p43"/>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8" name="Google Shape;1188;p43"/>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89" name="Google Shape;1189;p43"/>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0" name="Google Shape;1190;p43"/>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1" name="Google Shape;1191;p43"/>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2" name="Google Shape;1192;p43"/>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3" name="Google Shape;1193;p43"/>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4" name="Google Shape;1194;p43"/>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5" name="Google Shape;1195;p43"/>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6" name="Google Shape;1196;p43"/>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7" name="Google Shape;1197;p43"/>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8" name="Google Shape;1198;p43"/>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99" name="Google Shape;1199;p43"/>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0" name="Google Shape;1200;p43"/>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1" name="Google Shape;1201;p43"/>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2" name="Google Shape;1202;p43"/>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3" name="Google Shape;1203;p43"/>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4" name="Google Shape;1204;p43"/>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5" name="Google Shape;1205;p43"/>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6" name="Google Shape;1206;p43"/>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7" name="Google Shape;1207;p43"/>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8" name="Google Shape;1208;p43"/>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09" name="Google Shape;1209;p43"/>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0" name="Google Shape;1210;p43"/>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1" name="Google Shape;1211;p43"/>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2" name="Google Shape;1212;p43"/>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3" name="Google Shape;1213;p43"/>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4" name="Google Shape;1214;p43"/>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5" name="Google Shape;1215;p43"/>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6" name="Google Shape;1216;p43"/>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7" name="Google Shape;1217;p43"/>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8" name="Google Shape;1218;p43"/>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19" name="Google Shape;1219;p43"/>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0" name="Google Shape;1220;p43"/>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1" name="Google Shape;1221;p43"/>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2" name="Google Shape;1222;p43"/>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3" name="Google Shape;1223;p43"/>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4" name="Google Shape;1224;p43"/>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5" name="Google Shape;1225;p43"/>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6" name="Google Shape;1226;p43"/>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7" name="Google Shape;1227;p43"/>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8" name="Google Shape;1228;p43"/>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29" name="Google Shape;1229;p43"/>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0" name="Google Shape;1230;p43"/>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1" name="Google Shape;1231;p43"/>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2" name="Google Shape;1232;p43"/>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3" name="Google Shape;1233;p43"/>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4" name="Google Shape;1234;p43"/>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5" name="Google Shape;1235;p43"/>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6" name="Google Shape;1236;p43"/>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7" name="Google Shape;1237;p43"/>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8" name="Google Shape;1238;p43"/>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39" name="Google Shape;1239;p43"/>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0" name="Google Shape;1240;p43"/>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1" name="Google Shape;1241;p43"/>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2" name="Google Shape;1242;p43"/>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3" name="Google Shape;1243;p43"/>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4" name="Google Shape;1244;p43"/>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5" name="Google Shape;1245;p43"/>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6" name="Google Shape;1246;p43"/>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7" name="Google Shape;1247;p43"/>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8" name="Google Shape;1248;p43"/>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49" name="Google Shape;1249;p43"/>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0" name="Google Shape;1250;p43"/>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1" name="Google Shape;1251;p43"/>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2" name="Google Shape;1252;p43"/>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3" name="Google Shape;1253;p43"/>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4" name="Google Shape;1254;p43"/>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5" name="Google Shape;1255;p43"/>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6" name="Google Shape;1256;p43"/>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7" name="Google Shape;1257;p43"/>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8" name="Google Shape;1258;p43"/>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59" name="Google Shape;1259;p43"/>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0" name="Google Shape;1260;p43"/>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1" name="Google Shape;1261;p43"/>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2" name="Google Shape;1262;p43"/>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3" name="Google Shape;1263;p43"/>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4" name="Google Shape;1264;p43"/>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5" name="Google Shape;1265;p43"/>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6" name="Google Shape;1266;p43"/>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7" name="Google Shape;1267;p43"/>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8" name="Google Shape;1268;p43"/>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69" name="Google Shape;1269;p43"/>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0" name="Google Shape;1270;p43"/>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1" name="Google Shape;1271;p43"/>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2" name="Google Shape;1272;p43"/>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3" name="Google Shape;1273;p43"/>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4" name="Google Shape;1274;p43"/>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5" name="Google Shape;1275;p43"/>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6" name="Google Shape;1276;p43"/>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7" name="Google Shape;1277;p43"/>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8" name="Google Shape;1278;p43"/>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79" name="Google Shape;1279;p43"/>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0" name="Google Shape;1280;p43"/>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1" name="Google Shape;1281;p43"/>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2" name="Google Shape;1282;p43"/>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3" name="Google Shape;1283;p43"/>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4" name="Google Shape;1284;p43"/>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5" name="Google Shape;1285;p43"/>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6" name="Google Shape;1286;p43"/>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7" name="Google Shape;1287;p43"/>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8" name="Google Shape;1288;p43"/>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89" name="Google Shape;1289;p43"/>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0" name="Google Shape;1290;p43"/>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1" name="Google Shape;1291;p43"/>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2" name="Google Shape;1292;p43"/>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3" name="Google Shape;1293;p43"/>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4" name="Google Shape;1294;p43"/>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5" name="Google Shape;1295;p43"/>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6" name="Google Shape;1296;p43"/>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7" name="Google Shape;1297;p43"/>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8" name="Google Shape;1298;p43"/>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299" name="Google Shape;1299;p43"/>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0" name="Google Shape;1300;p43"/>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1" name="Google Shape;1301;p43"/>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2" name="Google Shape;1302;p43"/>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3" name="Google Shape;1303;p43"/>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4" name="Google Shape;1304;p43"/>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5" name="Google Shape;1305;p43"/>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6" name="Google Shape;1306;p43"/>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7" name="Google Shape;1307;p43"/>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8" name="Google Shape;1308;p43"/>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09" name="Google Shape;1309;p43"/>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0" name="Google Shape;1310;p43"/>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1" name="Google Shape;1311;p43"/>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2" name="Google Shape;1312;p43"/>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3" name="Google Shape;1313;p43"/>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4" name="Google Shape;1314;p43"/>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5" name="Google Shape;1315;p43"/>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6" name="Google Shape;1316;p43"/>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7" name="Google Shape;1317;p43"/>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8" name="Google Shape;1318;p43"/>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19" name="Google Shape;1319;p43"/>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0" name="Google Shape;1320;p43"/>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1" name="Google Shape;1321;p43"/>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2" name="Google Shape;1322;p43"/>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3" name="Google Shape;1323;p43"/>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4" name="Google Shape;1324;p43"/>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5" name="Google Shape;1325;p43"/>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6" name="Google Shape;1326;p43"/>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7" name="Google Shape;1327;p43"/>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8" name="Google Shape;1328;p43"/>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29" name="Google Shape;1329;p43"/>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0" name="Google Shape;1330;p43"/>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1" name="Google Shape;1331;p43"/>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2" name="Google Shape;1332;p43"/>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3" name="Google Shape;1333;p43"/>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4" name="Google Shape;1334;p43"/>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5" name="Google Shape;1335;p43"/>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6" name="Google Shape;1336;p43"/>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7" name="Google Shape;1337;p43"/>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8" name="Google Shape;1338;p43"/>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39" name="Google Shape;1339;p43"/>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0" name="Google Shape;1340;p43"/>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1" name="Google Shape;1341;p43"/>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2" name="Google Shape;1342;p43"/>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3" name="Google Shape;1343;p43"/>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4" name="Google Shape;1344;p43"/>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5" name="Google Shape;1345;p43"/>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6" name="Google Shape;1346;p43"/>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7" name="Google Shape;1347;p43"/>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8" name="Google Shape;1348;p43"/>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49" name="Google Shape;1349;p43"/>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0" name="Google Shape;1350;p43"/>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1" name="Google Shape;1351;p43"/>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2" name="Google Shape;1352;p43"/>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3" name="Google Shape;1353;p43"/>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4" name="Google Shape;1354;p43"/>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5" name="Google Shape;1355;p43"/>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6" name="Google Shape;1356;p43"/>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7" name="Google Shape;1357;p43"/>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8" name="Google Shape;1358;p43"/>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59" name="Google Shape;1359;p43"/>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0" name="Google Shape;1360;p43"/>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1" name="Google Shape;1361;p43"/>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2" name="Google Shape;1362;p43"/>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3" name="Google Shape;1363;p43"/>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4" name="Google Shape;1364;p43"/>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5" name="Google Shape;1365;p43"/>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6" name="Google Shape;1366;p43"/>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7" name="Google Shape;1367;p43"/>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8" name="Google Shape;1368;p43"/>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69" name="Google Shape;1369;p43"/>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0" name="Google Shape;1370;p43"/>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1" name="Google Shape;1371;p43"/>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2" name="Google Shape;1372;p43"/>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3" name="Google Shape;1373;p43"/>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4" name="Google Shape;1374;p43"/>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5" name="Google Shape;1375;p43"/>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6" name="Google Shape;1376;p43"/>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7" name="Google Shape;1377;p43"/>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8" name="Google Shape;1378;p43"/>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79" name="Google Shape;1379;p43"/>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0" name="Google Shape;1380;p43"/>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1" name="Google Shape;1381;p43"/>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2" name="Google Shape;1382;p43"/>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3" name="Google Shape;1383;p43"/>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4" name="Google Shape;1384;p43"/>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5" name="Google Shape;1385;p43"/>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6" name="Google Shape;1386;p43"/>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7" name="Google Shape;1387;p43"/>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388" name="Google Shape;1388;p43"/>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rgbClr val="FCD19B"/>
            </a:solidFill>
            <a:ln cap="flat" cmpd="sng" w="9525">
              <a:solidFill>
                <a:srgbClr val="FCD19B"/>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1389" name="Google Shape;1389;p43"/>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1390" name="Google Shape;1390;p43"/>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grpSp>
        <p:nvGrpSpPr>
          <p:cNvPr id="1391" name="Google Shape;1391;p43"/>
          <p:cNvGrpSpPr/>
          <p:nvPr/>
        </p:nvGrpSpPr>
        <p:grpSpPr>
          <a:xfrm>
            <a:off x="956581" y="2642132"/>
            <a:ext cx="609256" cy="560839"/>
            <a:chOff x="6711219" y="2755486"/>
            <a:chExt cx="1555813" cy="1432173"/>
          </a:xfrm>
        </p:grpSpPr>
        <p:sp>
          <p:nvSpPr>
            <p:cNvPr id="1392" name="Google Shape;1392;p43"/>
            <p:cNvSpPr/>
            <p:nvPr/>
          </p:nvSpPr>
          <p:spPr>
            <a:xfrm>
              <a:off x="7420081" y="2972939"/>
              <a:ext cx="524794" cy="1214720"/>
            </a:xfrm>
            <a:custGeom>
              <a:rect b="b" l="l" r="r" t="t"/>
              <a:pathLst>
                <a:path extrusionOk="0" h="2050160" w="885729">
                  <a:moveTo>
                    <a:pt x="885730" y="2050161"/>
                  </a:moveTo>
                  <a:lnTo>
                    <a:pt x="0" y="0"/>
                  </a:lnTo>
                  <a:lnTo>
                    <a:pt x="753427" y="2035969"/>
                  </a:lnTo>
                  <a:close/>
                </a:path>
              </a:pathLst>
            </a:custGeom>
            <a:solidFill>
              <a:srgbClr val="B98A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43"/>
            <p:cNvSpPr/>
            <p:nvPr/>
          </p:nvSpPr>
          <p:spPr>
            <a:xfrm>
              <a:off x="6711219" y="2755486"/>
              <a:ext cx="1555813" cy="754760"/>
            </a:xfrm>
            <a:custGeom>
              <a:rect b="b" l="l" r="r" t="t"/>
              <a:pathLst>
                <a:path extrusionOk="0" h="754760" w="1555813">
                  <a:moveTo>
                    <a:pt x="1485234" y="30099"/>
                  </a:moveTo>
                  <a:lnTo>
                    <a:pt x="1242727" y="15049"/>
                  </a:lnTo>
                  <a:lnTo>
                    <a:pt x="1000315" y="0"/>
                  </a:lnTo>
                  <a:lnTo>
                    <a:pt x="692658" y="95440"/>
                  </a:lnTo>
                  <a:lnTo>
                    <a:pt x="385096" y="190976"/>
                  </a:lnTo>
                  <a:lnTo>
                    <a:pt x="192596" y="341090"/>
                  </a:lnTo>
                  <a:lnTo>
                    <a:pt x="0" y="491109"/>
                  </a:lnTo>
                  <a:lnTo>
                    <a:pt x="35338" y="607885"/>
                  </a:lnTo>
                  <a:lnTo>
                    <a:pt x="70580" y="724662"/>
                  </a:lnTo>
                  <a:lnTo>
                    <a:pt x="313087" y="739712"/>
                  </a:lnTo>
                  <a:lnTo>
                    <a:pt x="555498" y="754761"/>
                  </a:lnTo>
                  <a:lnTo>
                    <a:pt x="863155" y="659225"/>
                  </a:lnTo>
                  <a:lnTo>
                    <a:pt x="1170718" y="563785"/>
                  </a:lnTo>
                  <a:lnTo>
                    <a:pt x="1363218" y="413671"/>
                  </a:lnTo>
                  <a:lnTo>
                    <a:pt x="1555814" y="263557"/>
                  </a:lnTo>
                  <a:lnTo>
                    <a:pt x="1520476" y="146780"/>
                  </a:lnTo>
                  <a:close/>
                </a:path>
              </a:pathLst>
            </a:custGeom>
            <a:solidFill>
              <a:srgbClr val="FDF7E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43"/>
            <p:cNvSpPr/>
            <p:nvPr/>
          </p:nvSpPr>
          <p:spPr>
            <a:xfrm>
              <a:off x="7424260" y="2755486"/>
              <a:ext cx="772191" cy="227171"/>
            </a:xfrm>
            <a:custGeom>
              <a:rect b="b" l="l" r="r" t="t"/>
              <a:pathLst>
                <a:path extrusionOk="0" h="227171" w="772191">
                  <a:moveTo>
                    <a:pt x="772192" y="30099"/>
                  </a:moveTo>
                  <a:lnTo>
                    <a:pt x="0" y="227171"/>
                  </a:lnTo>
                  <a:lnTo>
                    <a:pt x="287274" y="0"/>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43"/>
            <p:cNvSpPr/>
            <p:nvPr/>
          </p:nvSpPr>
          <p:spPr>
            <a:xfrm>
              <a:off x="7424260" y="2982658"/>
              <a:ext cx="842771" cy="336613"/>
            </a:xfrm>
            <a:custGeom>
              <a:rect b="b" l="l" r="r" t="t"/>
              <a:pathLst>
                <a:path extrusionOk="0" h="336613" w="842771">
                  <a:moveTo>
                    <a:pt x="842772" y="36385"/>
                  </a:moveTo>
                  <a:lnTo>
                    <a:pt x="0" y="0"/>
                  </a:lnTo>
                  <a:lnTo>
                    <a:pt x="457676" y="336613"/>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43"/>
            <p:cNvSpPr/>
            <p:nvPr/>
          </p:nvSpPr>
          <p:spPr>
            <a:xfrm>
              <a:off x="6781799" y="2982658"/>
              <a:ext cx="642461" cy="527589"/>
            </a:xfrm>
            <a:custGeom>
              <a:rect b="b" l="l" r="r" t="t"/>
              <a:pathLst>
                <a:path extrusionOk="0" h="527589" w="642461">
                  <a:moveTo>
                    <a:pt x="642461" y="0"/>
                  </a:moveTo>
                  <a:lnTo>
                    <a:pt x="484918" y="527590"/>
                  </a:lnTo>
                  <a:lnTo>
                    <a:pt x="0" y="497491"/>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43"/>
            <p:cNvSpPr/>
            <p:nvPr/>
          </p:nvSpPr>
          <p:spPr>
            <a:xfrm>
              <a:off x="6711219" y="2946462"/>
              <a:ext cx="713041" cy="300132"/>
            </a:xfrm>
            <a:custGeom>
              <a:rect b="b" l="l" r="r" t="t"/>
              <a:pathLst>
                <a:path extrusionOk="0" h="300132" w="713041">
                  <a:moveTo>
                    <a:pt x="713042" y="36195"/>
                  </a:moveTo>
                  <a:lnTo>
                    <a:pt x="712756" y="37052"/>
                  </a:lnTo>
                  <a:lnTo>
                    <a:pt x="385096" y="0"/>
                  </a:lnTo>
                  <a:lnTo>
                    <a:pt x="0" y="300133"/>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8" name="Google Shape;1398;p43"/>
          <p:cNvGrpSpPr/>
          <p:nvPr/>
        </p:nvGrpSpPr>
        <p:grpSpPr>
          <a:xfrm>
            <a:off x="2641981" y="4039007"/>
            <a:ext cx="609256" cy="560839"/>
            <a:chOff x="6711219" y="2755486"/>
            <a:chExt cx="1555813" cy="1432173"/>
          </a:xfrm>
        </p:grpSpPr>
        <p:sp>
          <p:nvSpPr>
            <p:cNvPr id="1399" name="Google Shape;1399;p43"/>
            <p:cNvSpPr/>
            <p:nvPr/>
          </p:nvSpPr>
          <p:spPr>
            <a:xfrm>
              <a:off x="7420081" y="2972939"/>
              <a:ext cx="524794" cy="1214720"/>
            </a:xfrm>
            <a:custGeom>
              <a:rect b="b" l="l" r="r" t="t"/>
              <a:pathLst>
                <a:path extrusionOk="0" h="2050160" w="885729">
                  <a:moveTo>
                    <a:pt x="885730" y="2050161"/>
                  </a:moveTo>
                  <a:lnTo>
                    <a:pt x="0" y="0"/>
                  </a:lnTo>
                  <a:lnTo>
                    <a:pt x="753427" y="2035969"/>
                  </a:lnTo>
                  <a:close/>
                </a:path>
              </a:pathLst>
            </a:custGeom>
            <a:solidFill>
              <a:srgbClr val="B98A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43"/>
            <p:cNvSpPr/>
            <p:nvPr/>
          </p:nvSpPr>
          <p:spPr>
            <a:xfrm>
              <a:off x="6711219" y="2755486"/>
              <a:ext cx="1555813" cy="754760"/>
            </a:xfrm>
            <a:custGeom>
              <a:rect b="b" l="l" r="r" t="t"/>
              <a:pathLst>
                <a:path extrusionOk="0" h="754760" w="1555813">
                  <a:moveTo>
                    <a:pt x="1485234" y="30099"/>
                  </a:moveTo>
                  <a:lnTo>
                    <a:pt x="1242727" y="15049"/>
                  </a:lnTo>
                  <a:lnTo>
                    <a:pt x="1000315" y="0"/>
                  </a:lnTo>
                  <a:lnTo>
                    <a:pt x="692658" y="95440"/>
                  </a:lnTo>
                  <a:lnTo>
                    <a:pt x="385096" y="190976"/>
                  </a:lnTo>
                  <a:lnTo>
                    <a:pt x="192596" y="341090"/>
                  </a:lnTo>
                  <a:lnTo>
                    <a:pt x="0" y="491109"/>
                  </a:lnTo>
                  <a:lnTo>
                    <a:pt x="35338" y="607885"/>
                  </a:lnTo>
                  <a:lnTo>
                    <a:pt x="70580" y="724662"/>
                  </a:lnTo>
                  <a:lnTo>
                    <a:pt x="313087" y="739712"/>
                  </a:lnTo>
                  <a:lnTo>
                    <a:pt x="555498" y="754761"/>
                  </a:lnTo>
                  <a:lnTo>
                    <a:pt x="863155" y="659225"/>
                  </a:lnTo>
                  <a:lnTo>
                    <a:pt x="1170718" y="563785"/>
                  </a:lnTo>
                  <a:lnTo>
                    <a:pt x="1363218" y="413671"/>
                  </a:lnTo>
                  <a:lnTo>
                    <a:pt x="1555814" y="263557"/>
                  </a:lnTo>
                  <a:lnTo>
                    <a:pt x="1520476" y="146780"/>
                  </a:lnTo>
                  <a:close/>
                </a:path>
              </a:pathLst>
            </a:custGeom>
            <a:solidFill>
              <a:srgbClr val="FDF7E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43"/>
            <p:cNvSpPr/>
            <p:nvPr/>
          </p:nvSpPr>
          <p:spPr>
            <a:xfrm>
              <a:off x="7424260" y="2755486"/>
              <a:ext cx="772191" cy="227171"/>
            </a:xfrm>
            <a:custGeom>
              <a:rect b="b" l="l" r="r" t="t"/>
              <a:pathLst>
                <a:path extrusionOk="0" h="227171" w="772191">
                  <a:moveTo>
                    <a:pt x="772192" y="30099"/>
                  </a:moveTo>
                  <a:lnTo>
                    <a:pt x="0" y="227171"/>
                  </a:lnTo>
                  <a:lnTo>
                    <a:pt x="287274" y="0"/>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43"/>
            <p:cNvSpPr/>
            <p:nvPr/>
          </p:nvSpPr>
          <p:spPr>
            <a:xfrm>
              <a:off x="7424260" y="2982658"/>
              <a:ext cx="842771" cy="336613"/>
            </a:xfrm>
            <a:custGeom>
              <a:rect b="b" l="l" r="r" t="t"/>
              <a:pathLst>
                <a:path extrusionOk="0" h="336613" w="842771">
                  <a:moveTo>
                    <a:pt x="842772" y="36385"/>
                  </a:moveTo>
                  <a:lnTo>
                    <a:pt x="0" y="0"/>
                  </a:lnTo>
                  <a:lnTo>
                    <a:pt x="457676" y="336613"/>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43"/>
            <p:cNvSpPr/>
            <p:nvPr/>
          </p:nvSpPr>
          <p:spPr>
            <a:xfrm>
              <a:off x="6781799" y="2982658"/>
              <a:ext cx="642461" cy="527589"/>
            </a:xfrm>
            <a:custGeom>
              <a:rect b="b" l="l" r="r" t="t"/>
              <a:pathLst>
                <a:path extrusionOk="0" h="527589" w="642461">
                  <a:moveTo>
                    <a:pt x="642461" y="0"/>
                  </a:moveTo>
                  <a:lnTo>
                    <a:pt x="484918" y="527590"/>
                  </a:lnTo>
                  <a:lnTo>
                    <a:pt x="0" y="497491"/>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43"/>
            <p:cNvSpPr/>
            <p:nvPr/>
          </p:nvSpPr>
          <p:spPr>
            <a:xfrm>
              <a:off x="6711219" y="2946462"/>
              <a:ext cx="713041" cy="300132"/>
            </a:xfrm>
            <a:custGeom>
              <a:rect b="b" l="l" r="r" t="t"/>
              <a:pathLst>
                <a:path extrusionOk="0" h="300132" w="713041">
                  <a:moveTo>
                    <a:pt x="713042" y="36195"/>
                  </a:moveTo>
                  <a:lnTo>
                    <a:pt x="712756" y="37052"/>
                  </a:lnTo>
                  <a:lnTo>
                    <a:pt x="385096" y="0"/>
                  </a:lnTo>
                  <a:lnTo>
                    <a:pt x="0" y="300133"/>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5" name="Google Shape;1405;p43"/>
          <p:cNvGrpSpPr/>
          <p:nvPr/>
        </p:nvGrpSpPr>
        <p:grpSpPr>
          <a:xfrm>
            <a:off x="3690756" y="2489282"/>
            <a:ext cx="609256" cy="560839"/>
            <a:chOff x="6711219" y="2755486"/>
            <a:chExt cx="1555813" cy="1432173"/>
          </a:xfrm>
        </p:grpSpPr>
        <p:sp>
          <p:nvSpPr>
            <p:cNvPr id="1406" name="Google Shape;1406;p43"/>
            <p:cNvSpPr/>
            <p:nvPr/>
          </p:nvSpPr>
          <p:spPr>
            <a:xfrm>
              <a:off x="7420081" y="2972939"/>
              <a:ext cx="524794" cy="1214720"/>
            </a:xfrm>
            <a:custGeom>
              <a:rect b="b" l="l" r="r" t="t"/>
              <a:pathLst>
                <a:path extrusionOk="0" h="2050160" w="885729">
                  <a:moveTo>
                    <a:pt x="885730" y="2050161"/>
                  </a:moveTo>
                  <a:lnTo>
                    <a:pt x="0" y="0"/>
                  </a:lnTo>
                  <a:lnTo>
                    <a:pt x="753427" y="2035969"/>
                  </a:lnTo>
                  <a:close/>
                </a:path>
              </a:pathLst>
            </a:custGeom>
            <a:solidFill>
              <a:srgbClr val="B98A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43"/>
            <p:cNvSpPr/>
            <p:nvPr/>
          </p:nvSpPr>
          <p:spPr>
            <a:xfrm>
              <a:off x="6711219" y="2755486"/>
              <a:ext cx="1555813" cy="754760"/>
            </a:xfrm>
            <a:custGeom>
              <a:rect b="b" l="l" r="r" t="t"/>
              <a:pathLst>
                <a:path extrusionOk="0" h="754760" w="1555813">
                  <a:moveTo>
                    <a:pt x="1485234" y="30099"/>
                  </a:moveTo>
                  <a:lnTo>
                    <a:pt x="1242727" y="15049"/>
                  </a:lnTo>
                  <a:lnTo>
                    <a:pt x="1000315" y="0"/>
                  </a:lnTo>
                  <a:lnTo>
                    <a:pt x="692658" y="95440"/>
                  </a:lnTo>
                  <a:lnTo>
                    <a:pt x="385096" y="190976"/>
                  </a:lnTo>
                  <a:lnTo>
                    <a:pt x="192596" y="341090"/>
                  </a:lnTo>
                  <a:lnTo>
                    <a:pt x="0" y="491109"/>
                  </a:lnTo>
                  <a:lnTo>
                    <a:pt x="35338" y="607885"/>
                  </a:lnTo>
                  <a:lnTo>
                    <a:pt x="70580" y="724662"/>
                  </a:lnTo>
                  <a:lnTo>
                    <a:pt x="313087" y="739712"/>
                  </a:lnTo>
                  <a:lnTo>
                    <a:pt x="555498" y="754761"/>
                  </a:lnTo>
                  <a:lnTo>
                    <a:pt x="863155" y="659225"/>
                  </a:lnTo>
                  <a:lnTo>
                    <a:pt x="1170718" y="563785"/>
                  </a:lnTo>
                  <a:lnTo>
                    <a:pt x="1363218" y="413671"/>
                  </a:lnTo>
                  <a:lnTo>
                    <a:pt x="1555814" y="263557"/>
                  </a:lnTo>
                  <a:lnTo>
                    <a:pt x="1520476" y="146780"/>
                  </a:lnTo>
                  <a:close/>
                </a:path>
              </a:pathLst>
            </a:custGeom>
            <a:solidFill>
              <a:srgbClr val="FDF7E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43"/>
            <p:cNvSpPr/>
            <p:nvPr/>
          </p:nvSpPr>
          <p:spPr>
            <a:xfrm>
              <a:off x="7424260" y="2755486"/>
              <a:ext cx="772191" cy="227171"/>
            </a:xfrm>
            <a:custGeom>
              <a:rect b="b" l="l" r="r" t="t"/>
              <a:pathLst>
                <a:path extrusionOk="0" h="227171" w="772191">
                  <a:moveTo>
                    <a:pt x="772192" y="30099"/>
                  </a:moveTo>
                  <a:lnTo>
                    <a:pt x="0" y="227171"/>
                  </a:lnTo>
                  <a:lnTo>
                    <a:pt x="287274" y="0"/>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43"/>
            <p:cNvSpPr/>
            <p:nvPr/>
          </p:nvSpPr>
          <p:spPr>
            <a:xfrm>
              <a:off x="7424260" y="2982658"/>
              <a:ext cx="842771" cy="336613"/>
            </a:xfrm>
            <a:custGeom>
              <a:rect b="b" l="l" r="r" t="t"/>
              <a:pathLst>
                <a:path extrusionOk="0" h="336613" w="842771">
                  <a:moveTo>
                    <a:pt x="842772" y="36385"/>
                  </a:moveTo>
                  <a:lnTo>
                    <a:pt x="0" y="0"/>
                  </a:lnTo>
                  <a:lnTo>
                    <a:pt x="457676" y="336613"/>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43"/>
            <p:cNvSpPr/>
            <p:nvPr/>
          </p:nvSpPr>
          <p:spPr>
            <a:xfrm>
              <a:off x="6781799" y="2982658"/>
              <a:ext cx="642461" cy="527589"/>
            </a:xfrm>
            <a:custGeom>
              <a:rect b="b" l="l" r="r" t="t"/>
              <a:pathLst>
                <a:path extrusionOk="0" h="527589" w="642461">
                  <a:moveTo>
                    <a:pt x="642461" y="0"/>
                  </a:moveTo>
                  <a:lnTo>
                    <a:pt x="484918" y="527590"/>
                  </a:lnTo>
                  <a:lnTo>
                    <a:pt x="0" y="497491"/>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43"/>
            <p:cNvSpPr/>
            <p:nvPr/>
          </p:nvSpPr>
          <p:spPr>
            <a:xfrm>
              <a:off x="6711219" y="2946462"/>
              <a:ext cx="713041" cy="300132"/>
            </a:xfrm>
            <a:custGeom>
              <a:rect b="b" l="l" r="r" t="t"/>
              <a:pathLst>
                <a:path extrusionOk="0" h="300132" w="713041">
                  <a:moveTo>
                    <a:pt x="713042" y="36195"/>
                  </a:moveTo>
                  <a:lnTo>
                    <a:pt x="712756" y="37052"/>
                  </a:lnTo>
                  <a:lnTo>
                    <a:pt x="385096" y="0"/>
                  </a:lnTo>
                  <a:lnTo>
                    <a:pt x="0" y="300133"/>
                  </a:lnTo>
                  <a:close/>
                </a:path>
              </a:pathLst>
            </a:custGeom>
            <a:solidFill>
              <a:srgbClr val="EC7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44"/>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rgbClr val="0B5394"/>
                </a:solidFill>
              </a:rPr>
              <a:t>And this is a timeline.</a:t>
            </a:r>
            <a:endParaRPr sz="5000">
              <a:solidFill>
                <a:srgbClr val="0B5394"/>
              </a:solidFill>
            </a:endParaRPr>
          </a:p>
        </p:txBody>
      </p:sp>
      <p:sp>
        <p:nvSpPr>
          <p:cNvPr id="1417" name="Google Shape;1417;p44"/>
          <p:cNvSpPr txBox="1"/>
          <p:nvPr>
            <p:ph idx="1" type="subTitle"/>
          </p:nvPr>
        </p:nvSpPr>
        <p:spPr>
          <a:xfrm>
            <a:off x="377600" y="31373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000">
                <a:solidFill>
                  <a:srgbClr val="073763"/>
                </a:solidFill>
                <a:latin typeface="Concert One"/>
                <a:ea typeface="Concert One"/>
                <a:cs typeface="Concert One"/>
                <a:sym typeface="Concert One"/>
              </a:rPr>
              <a:t>1982</a:t>
            </a:r>
            <a:endParaRPr b="0" sz="3000">
              <a:solidFill>
                <a:srgbClr val="073763"/>
              </a:solidFill>
              <a:latin typeface="Concert One"/>
              <a:ea typeface="Concert One"/>
              <a:cs typeface="Concert One"/>
              <a:sym typeface="Concert One"/>
            </a:endParaRPr>
          </a:p>
        </p:txBody>
      </p:sp>
      <p:sp>
        <p:nvSpPr>
          <p:cNvPr id="1418" name="Google Shape;1418;p44"/>
          <p:cNvSpPr txBox="1"/>
          <p:nvPr>
            <p:ph idx="7" type="body"/>
          </p:nvPr>
        </p:nvSpPr>
        <p:spPr>
          <a:xfrm>
            <a:off x="2737375" y="4383308"/>
            <a:ext cx="1997700" cy="161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419" name="Google Shape;1419;p44"/>
          <p:cNvSpPr txBox="1"/>
          <p:nvPr>
            <p:ph idx="2" type="subTitle"/>
          </p:nvPr>
        </p:nvSpPr>
        <p:spPr>
          <a:xfrm>
            <a:off x="2737377" y="36707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000">
                <a:solidFill>
                  <a:srgbClr val="073763"/>
                </a:solidFill>
                <a:latin typeface="Concert One"/>
                <a:ea typeface="Concert One"/>
                <a:cs typeface="Concert One"/>
                <a:sym typeface="Concert One"/>
              </a:rPr>
              <a:t>2002</a:t>
            </a:r>
            <a:endParaRPr b="0" sz="3000">
              <a:solidFill>
                <a:srgbClr val="073763"/>
              </a:solidFill>
              <a:latin typeface="Concert One"/>
              <a:ea typeface="Concert One"/>
              <a:cs typeface="Concert One"/>
              <a:sym typeface="Concert One"/>
            </a:endParaRPr>
          </a:p>
        </p:txBody>
      </p:sp>
      <p:sp>
        <p:nvSpPr>
          <p:cNvPr id="1420" name="Google Shape;1420;p44"/>
          <p:cNvSpPr txBox="1"/>
          <p:nvPr>
            <p:ph idx="8" type="body"/>
          </p:nvPr>
        </p:nvSpPr>
        <p:spPr>
          <a:xfrm>
            <a:off x="5097150" y="3907575"/>
            <a:ext cx="1997700" cy="161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421" name="Google Shape;1421;p44"/>
          <p:cNvSpPr txBox="1"/>
          <p:nvPr>
            <p:ph idx="3" type="subTitle"/>
          </p:nvPr>
        </p:nvSpPr>
        <p:spPr>
          <a:xfrm>
            <a:off x="5097153" y="30114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000">
                <a:solidFill>
                  <a:srgbClr val="073763"/>
                </a:solidFill>
                <a:latin typeface="Concert One"/>
                <a:ea typeface="Concert One"/>
                <a:cs typeface="Concert One"/>
                <a:sym typeface="Concert One"/>
              </a:rPr>
              <a:t>2007</a:t>
            </a:r>
            <a:endParaRPr b="0" sz="3000">
              <a:solidFill>
                <a:srgbClr val="073763"/>
              </a:solidFill>
              <a:latin typeface="Concert One"/>
              <a:ea typeface="Concert One"/>
              <a:cs typeface="Concert One"/>
              <a:sym typeface="Concert One"/>
            </a:endParaRPr>
          </a:p>
        </p:txBody>
      </p:sp>
      <p:sp>
        <p:nvSpPr>
          <p:cNvPr id="1422" name="Google Shape;1422;p44"/>
          <p:cNvSpPr txBox="1"/>
          <p:nvPr>
            <p:ph idx="9" type="body"/>
          </p:nvPr>
        </p:nvSpPr>
        <p:spPr>
          <a:xfrm>
            <a:off x="7456925" y="4277589"/>
            <a:ext cx="1997700" cy="161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423" name="Google Shape;1423;p44"/>
          <p:cNvSpPr txBox="1"/>
          <p:nvPr>
            <p:ph idx="4" type="subTitle"/>
          </p:nvPr>
        </p:nvSpPr>
        <p:spPr>
          <a:xfrm>
            <a:off x="7456930" y="35448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000">
                <a:solidFill>
                  <a:srgbClr val="073763"/>
                </a:solidFill>
                <a:latin typeface="Concert One"/>
                <a:ea typeface="Concert One"/>
                <a:cs typeface="Concert One"/>
                <a:sym typeface="Concert One"/>
              </a:rPr>
              <a:t>2010</a:t>
            </a:r>
            <a:endParaRPr b="0" sz="3000">
              <a:solidFill>
                <a:srgbClr val="073763"/>
              </a:solidFill>
              <a:latin typeface="Concert One"/>
              <a:ea typeface="Concert One"/>
              <a:cs typeface="Concert One"/>
              <a:sym typeface="Concert One"/>
            </a:endParaRPr>
          </a:p>
        </p:txBody>
      </p:sp>
      <p:sp>
        <p:nvSpPr>
          <p:cNvPr id="1424" name="Google Shape;1424;p44"/>
          <p:cNvSpPr txBox="1"/>
          <p:nvPr>
            <p:ph idx="5" type="subTitle"/>
          </p:nvPr>
        </p:nvSpPr>
        <p:spPr>
          <a:xfrm>
            <a:off x="9816707" y="29849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000">
                <a:solidFill>
                  <a:srgbClr val="073763"/>
                </a:solidFill>
                <a:latin typeface="Concert One"/>
                <a:ea typeface="Concert One"/>
                <a:cs typeface="Concert One"/>
                <a:sym typeface="Concert One"/>
              </a:rPr>
              <a:t>2025</a:t>
            </a:r>
            <a:endParaRPr b="0" sz="3000">
              <a:solidFill>
                <a:srgbClr val="073763"/>
              </a:solidFill>
              <a:latin typeface="Concert One"/>
              <a:ea typeface="Concert One"/>
              <a:cs typeface="Concert One"/>
              <a:sym typeface="Concert One"/>
            </a:endParaRPr>
          </a:p>
        </p:txBody>
      </p:sp>
      <p:sp>
        <p:nvSpPr>
          <p:cNvPr id="1425" name="Google Shape;1425;p44"/>
          <p:cNvSpPr txBox="1"/>
          <p:nvPr>
            <p:ph idx="6" type="body"/>
          </p:nvPr>
        </p:nvSpPr>
        <p:spPr>
          <a:xfrm>
            <a:off x="377600" y="4013293"/>
            <a:ext cx="1997700" cy="161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426" name="Google Shape;1426;p44"/>
          <p:cNvSpPr txBox="1"/>
          <p:nvPr>
            <p:ph idx="13" type="body"/>
          </p:nvPr>
        </p:nvSpPr>
        <p:spPr>
          <a:xfrm>
            <a:off x="9816700" y="3907575"/>
            <a:ext cx="1997700" cy="1616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45"/>
          <p:cNvSpPr txBox="1"/>
          <p:nvPr>
            <p:ph type="title"/>
          </p:nvPr>
        </p:nvSpPr>
        <p:spPr>
          <a:xfrm>
            <a:off x="2380675" y="1685925"/>
            <a:ext cx="4025400" cy="19221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5000">
                <a:solidFill>
                  <a:srgbClr val="0B5394"/>
                </a:solidFill>
              </a:rPr>
              <a:t>Presenting a website?</a:t>
            </a:r>
            <a:endParaRPr sz="5000">
              <a:solidFill>
                <a:srgbClr val="0B5394"/>
              </a:solidFill>
            </a:endParaRPr>
          </a:p>
        </p:txBody>
      </p:sp>
      <p:sp>
        <p:nvSpPr>
          <p:cNvPr id="1432" name="Google Shape;1432;p45"/>
          <p:cNvSpPr txBox="1"/>
          <p:nvPr>
            <p:ph idx="1" type="body"/>
          </p:nvPr>
        </p:nvSpPr>
        <p:spPr>
          <a:xfrm>
            <a:off x="2380675" y="3655975"/>
            <a:ext cx="4025400" cy="16176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1433" name="Google Shape;1433;p45"/>
          <p:cNvGrpSpPr/>
          <p:nvPr/>
        </p:nvGrpSpPr>
        <p:grpSpPr>
          <a:xfrm>
            <a:off x="6967931" y="1728771"/>
            <a:ext cx="4670652" cy="3905411"/>
            <a:chOff x="1295330" y="1868507"/>
            <a:chExt cx="4365503" cy="3647530"/>
          </a:xfrm>
        </p:grpSpPr>
        <p:grpSp>
          <p:nvGrpSpPr>
            <p:cNvPr id="1434" name="Google Shape;1434;p45"/>
            <p:cNvGrpSpPr/>
            <p:nvPr/>
          </p:nvGrpSpPr>
          <p:grpSpPr>
            <a:xfrm>
              <a:off x="1295330" y="1868507"/>
              <a:ext cx="4365503" cy="3647530"/>
              <a:chOff x="6679223" y="1947864"/>
              <a:chExt cx="3956410" cy="3325308"/>
            </a:xfrm>
          </p:grpSpPr>
          <p:grpSp>
            <p:nvGrpSpPr>
              <p:cNvPr id="1435" name="Google Shape;1435;p45"/>
              <p:cNvGrpSpPr/>
              <p:nvPr/>
            </p:nvGrpSpPr>
            <p:grpSpPr>
              <a:xfrm>
                <a:off x="7996402" y="4725653"/>
                <a:ext cx="1328920" cy="547519"/>
                <a:chOff x="7059929" y="5060917"/>
                <a:chExt cx="1328920" cy="547519"/>
              </a:xfrm>
            </p:grpSpPr>
            <p:sp>
              <p:nvSpPr>
                <p:cNvPr id="1436" name="Google Shape;1436;p45"/>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37" name="Google Shape;1437;p45"/>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38" name="Google Shape;1438;p45"/>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1439" name="Google Shape;1439;p45"/>
              <p:cNvGrpSpPr/>
              <p:nvPr/>
            </p:nvGrpSpPr>
            <p:grpSpPr>
              <a:xfrm>
                <a:off x="6679223" y="1947864"/>
                <a:ext cx="3956410" cy="2777787"/>
                <a:chOff x="5742750" y="2283128"/>
                <a:chExt cx="3956410" cy="2777787"/>
              </a:xfrm>
            </p:grpSpPr>
            <p:sp>
              <p:nvSpPr>
                <p:cNvPr id="1440" name="Google Shape;1440;p45"/>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41" name="Google Shape;1441;p45"/>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442" name="Google Shape;1442;p45"/>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443" name="Google Shape;1443;p45"/>
          <p:cNvPicPr preferRelativeResize="0"/>
          <p:nvPr/>
        </p:nvPicPr>
        <p:blipFill rotWithShape="1">
          <a:blip r:embed="rId3">
            <a:alphaModFix/>
          </a:blip>
          <a:srcRect b="11994" l="9003" r="8995" t="11994"/>
          <a:stretch/>
        </p:blipFill>
        <p:spPr>
          <a:xfrm>
            <a:off x="7015525" y="2027925"/>
            <a:ext cx="4575450" cy="2496099"/>
          </a:xfrm>
          <a:prstGeom prst="rect">
            <a:avLst/>
          </a:prstGeom>
          <a:noFill/>
          <a:ln>
            <a:noFill/>
          </a:ln>
        </p:spPr>
      </p:pic>
      <p:grpSp>
        <p:nvGrpSpPr>
          <p:cNvPr id="1444" name="Google Shape;1444;p45"/>
          <p:cNvGrpSpPr/>
          <p:nvPr/>
        </p:nvGrpSpPr>
        <p:grpSpPr>
          <a:xfrm>
            <a:off x="10427460" y="4524021"/>
            <a:ext cx="1455873" cy="1532559"/>
            <a:chOff x="84085" y="4198396"/>
            <a:chExt cx="1455873" cy="1532559"/>
          </a:xfrm>
        </p:grpSpPr>
        <p:sp>
          <p:nvSpPr>
            <p:cNvPr id="1445" name="Google Shape;1445;p45"/>
            <p:cNvSpPr/>
            <p:nvPr/>
          </p:nvSpPr>
          <p:spPr>
            <a:xfrm>
              <a:off x="161158" y="5465155"/>
              <a:ext cx="1378800" cy="265800"/>
            </a:xfrm>
            <a:prstGeom prst="ellipse">
              <a:avLst/>
            </a:prstGeom>
            <a:solidFill>
              <a:srgbClr val="F9BC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446" name="Google Shape;1446;p45"/>
            <p:cNvGrpSpPr/>
            <p:nvPr/>
          </p:nvGrpSpPr>
          <p:grpSpPr>
            <a:xfrm>
              <a:off x="84085" y="4198396"/>
              <a:ext cx="1445198" cy="1444839"/>
              <a:chOff x="2148829" y="2424101"/>
              <a:chExt cx="2454481" cy="2453871"/>
            </a:xfrm>
          </p:grpSpPr>
          <p:sp>
            <p:nvSpPr>
              <p:cNvPr id="1447" name="Google Shape;1447;p45"/>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8" name="Google Shape;1448;p45"/>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9" name="Google Shape;1449;p45"/>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0" name="Google Shape;1450;p45"/>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1" name="Google Shape;1451;p45"/>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2" name="Google Shape;1452;p45"/>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3" name="Google Shape;1453;p45"/>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4" name="Google Shape;1454;p45"/>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28"/>
          <p:cNvSpPr txBox="1"/>
          <p:nvPr/>
        </p:nvSpPr>
        <p:spPr>
          <a:xfrm>
            <a:off x="415650" y="228597"/>
            <a:ext cx="11360700" cy="1437900"/>
          </a:xfrm>
          <a:prstGeom prst="rect">
            <a:avLst/>
          </a:prstGeom>
          <a:noFill/>
          <a:ln>
            <a:noFill/>
          </a:ln>
          <a:effectLst>
            <a:outerShdw blurRad="57150" rotWithShape="0" algn="bl" dir="5400000" dist="19050">
              <a:srgbClr val="000000">
                <a:alpha val="50000"/>
              </a:srgbClr>
            </a:outerShdw>
          </a:effectLst>
        </p:spPr>
        <p:txBody>
          <a:bodyPr anchorCtr="0" anchor="b" bIns="121900" lIns="121900" spcFirstLastPara="1" rIns="121900" wrap="square" tIns="121900">
            <a:noAutofit/>
          </a:bodyPr>
          <a:lstStyle/>
          <a:p>
            <a:pPr indent="0" lvl="0" marL="0" rtl="0" algn="l">
              <a:spcBef>
                <a:spcPts val="0"/>
              </a:spcBef>
              <a:spcAft>
                <a:spcPts val="0"/>
              </a:spcAft>
              <a:buNone/>
            </a:pPr>
            <a:r>
              <a:rPr b="1" lang="en" sz="10000">
                <a:solidFill>
                  <a:srgbClr val="FFFFFF"/>
                </a:solidFill>
                <a:latin typeface="Pompiere"/>
                <a:ea typeface="Pompiere"/>
                <a:cs typeface="Pompiere"/>
                <a:sym typeface="Pompiere"/>
              </a:rPr>
              <a:t>Monday May 24th. </a:t>
            </a:r>
            <a:endParaRPr b="1" sz="10000">
              <a:solidFill>
                <a:srgbClr val="FFFFFF"/>
              </a:solidFill>
              <a:latin typeface="Pompiere"/>
              <a:ea typeface="Pompiere"/>
              <a:cs typeface="Pompiere"/>
              <a:sym typeface="Pompiere"/>
            </a:endParaRPr>
          </a:p>
        </p:txBody>
      </p:sp>
      <p:sp>
        <p:nvSpPr>
          <p:cNvPr id="863" name="Google Shape;863;p28"/>
          <p:cNvSpPr txBox="1"/>
          <p:nvPr/>
        </p:nvSpPr>
        <p:spPr>
          <a:xfrm>
            <a:off x="1524000" y="2903300"/>
            <a:ext cx="29307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rgbClr val="0B79A2"/>
                </a:solidFill>
                <a:latin typeface="Pompiere"/>
                <a:ea typeface="Pompiere"/>
                <a:cs typeface="Pompiere"/>
                <a:sym typeface="Pompiere"/>
              </a:rPr>
              <a:t>ADD A TITLE HERE.</a:t>
            </a:r>
            <a:endParaRPr b="1" sz="2800">
              <a:solidFill>
                <a:srgbClr val="0B79A2"/>
              </a:solidFill>
              <a:latin typeface="Pompiere"/>
              <a:ea typeface="Pompiere"/>
              <a:cs typeface="Pompiere"/>
              <a:sym typeface="Pompiere"/>
            </a:endParaRPr>
          </a:p>
        </p:txBody>
      </p:sp>
      <p:sp>
        <p:nvSpPr>
          <p:cNvPr id="864" name="Google Shape;864;p28"/>
          <p:cNvSpPr txBox="1"/>
          <p:nvPr/>
        </p:nvSpPr>
        <p:spPr>
          <a:xfrm>
            <a:off x="1524000" y="3417400"/>
            <a:ext cx="2930700" cy="21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Delius"/>
                <a:ea typeface="Delius"/>
                <a:cs typeface="Delius"/>
                <a:sym typeface="Delius"/>
              </a:rPr>
              <a:t>Lorem ipsum dolor sit amet, consectetuer adipiscing elit. Aenean commodo ligula eget dolor. Aenean massa.</a:t>
            </a:r>
            <a:endParaRPr b="1" sz="1800">
              <a:latin typeface="Delius"/>
              <a:ea typeface="Delius"/>
              <a:cs typeface="Delius"/>
              <a:sym typeface="Delius"/>
            </a:endParaRPr>
          </a:p>
          <a:p>
            <a:pPr indent="0" lvl="0" marL="0" rtl="0" algn="l">
              <a:lnSpc>
                <a:spcPct val="115000"/>
              </a:lnSpc>
              <a:spcBef>
                <a:spcPts val="2100"/>
              </a:spcBef>
              <a:spcAft>
                <a:spcPts val="2100"/>
              </a:spcAft>
              <a:buNone/>
            </a:pPr>
            <a:r>
              <a:t/>
            </a:r>
            <a:endParaRPr b="1" sz="1800">
              <a:latin typeface="Delius"/>
              <a:ea typeface="Delius"/>
              <a:cs typeface="Delius"/>
              <a:sym typeface="Delius"/>
            </a:endParaRPr>
          </a:p>
        </p:txBody>
      </p:sp>
      <p:grpSp>
        <p:nvGrpSpPr>
          <p:cNvPr id="865" name="Google Shape;865;p28"/>
          <p:cNvGrpSpPr/>
          <p:nvPr/>
        </p:nvGrpSpPr>
        <p:grpSpPr>
          <a:xfrm>
            <a:off x="6273849" y="2336379"/>
            <a:ext cx="1078868" cy="1084113"/>
            <a:chOff x="9597113" y="1447499"/>
            <a:chExt cx="909900" cy="914400"/>
          </a:xfrm>
        </p:grpSpPr>
        <p:sp>
          <p:nvSpPr>
            <p:cNvPr id="866" name="Google Shape;866;p28"/>
            <p:cNvSpPr/>
            <p:nvPr/>
          </p:nvSpPr>
          <p:spPr>
            <a:xfrm>
              <a:off x="9597113" y="1447499"/>
              <a:ext cx="909900" cy="914400"/>
            </a:xfrm>
            <a:prstGeom prst="ellipse">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67" name="Google Shape;867;p28"/>
            <p:cNvGrpSpPr/>
            <p:nvPr/>
          </p:nvGrpSpPr>
          <p:grpSpPr>
            <a:xfrm>
              <a:off x="9767129" y="1652132"/>
              <a:ext cx="569882" cy="505141"/>
              <a:chOff x="1145332" y="3294620"/>
              <a:chExt cx="771048" cy="647700"/>
            </a:xfrm>
          </p:grpSpPr>
          <p:sp>
            <p:nvSpPr>
              <p:cNvPr id="868" name="Google Shape;868;p28"/>
              <p:cNvSpPr/>
              <p:nvPr/>
            </p:nvSpPr>
            <p:spPr>
              <a:xfrm>
                <a:off x="1774934" y="3370820"/>
                <a:ext cx="141446" cy="502920"/>
              </a:xfrm>
              <a:custGeom>
                <a:rect b="b" l="l" r="r" t="t"/>
                <a:pathLst>
                  <a:path extrusionOk="0" h="502920" w="141446">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69" name="Google Shape;869;p28"/>
              <p:cNvSpPr/>
              <p:nvPr/>
            </p:nvSpPr>
            <p:spPr>
              <a:xfrm>
                <a:off x="1699687" y="3445114"/>
                <a:ext cx="110728" cy="354330"/>
              </a:xfrm>
              <a:custGeom>
                <a:rect b="b" l="l" r="r" t="t"/>
                <a:pathLst>
                  <a:path extrusionOk="0" h="354330" w="110728">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70" name="Google Shape;870;p28"/>
              <p:cNvSpPr/>
              <p:nvPr/>
            </p:nvSpPr>
            <p:spPr>
              <a:xfrm>
                <a:off x="1626345" y="3521314"/>
                <a:ext cx="80010" cy="204787"/>
              </a:xfrm>
              <a:custGeom>
                <a:rect b="b" l="l" r="r" t="t"/>
                <a:pathLst>
                  <a:path extrusionOk="0" h="204787" w="8001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871" name="Google Shape;871;p28"/>
              <p:cNvSpPr/>
              <p:nvPr/>
            </p:nvSpPr>
            <p:spPr>
              <a:xfrm>
                <a:off x="1145332" y="3294620"/>
                <a:ext cx="423862" cy="647700"/>
              </a:xfrm>
              <a:custGeom>
                <a:rect b="b" l="l" r="r" t="t"/>
                <a:pathLst>
                  <a:path extrusionOk="0" h="647700" w="423862">
                    <a:moveTo>
                      <a:pt x="0" y="196215"/>
                    </a:moveTo>
                    <a:lnTo>
                      <a:pt x="0" y="451485"/>
                    </a:lnTo>
                    <a:lnTo>
                      <a:pt x="184785" y="451485"/>
                    </a:lnTo>
                    <a:lnTo>
                      <a:pt x="423863" y="647700"/>
                    </a:lnTo>
                    <a:lnTo>
                      <a:pt x="423863" y="0"/>
                    </a:lnTo>
                    <a:lnTo>
                      <a:pt x="184785" y="196215"/>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
        <p:nvSpPr>
          <p:cNvPr id="872" name="Google Shape;872;p28"/>
          <p:cNvSpPr txBox="1"/>
          <p:nvPr/>
        </p:nvSpPr>
        <p:spPr>
          <a:xfrm>
            <a:off x="5347938" y="1775175"/>
            <a:ext cx="29307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rgbClr val="0B79A2"/>
                </a:solidFill>
                <a:latin typeface="Pompiere"/>
                <a:ea typeface="Pompiere"/>
                <a:cs typeface="Pompiere"/>
                <a:sym typeface="Pompiere"/>
              </a:rPr>
              <a:t>ADD A TITLE HERE.</a:t>
            </a:r>
            <a:endParaRPr b="1" sz="2800">
              <a:solidFill>
                <a:srgbClr val="0B79A2"/>
              </a:solidFill>
              <a:latin typeface="Pompiere"/>
              <a:ea typeface="Pompiere"/>
              <a:cs typeface="Pompiere"/>
              <a:sym typeface="Pompiere"/>
            </a:endParaRPr>
          </a:p>
        </p:txBody>
      </p:sp>
      <p:sp>
        <p:nvSpPr>
          <p:cNvPr id="873" name="Google Shape;873;p28"/>
          <p:cNvSpPr txBox="1"/>
          <p:nvPr/>
        </p:nvSpPr>
        <p:spPr>
          <a:xfrm>
            <a:off x="5301938" y="4416475"/>
            <a:ext cx="29307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rgbClr val="0B79A2"/>
                </a:solidFill>
                <a:latin typeface="Pompiere"/>
                <a:ea typeface="Pompiere"/>
                <a:cs typeface="Pompiere"/>
                <a:sym typeface="Pompiere"/>
              </a:rPr>
              <a:t>WE WILL NEED:</a:t>
            </a:r>
            <a:endParaRPr b="1" sz="2800">
              <a:solidFill>
                <a:srgbClr val="0B79A2"/>
              </a:solidFill>
              <a:latin typeface="Pompiere"/>
              <a:ea typeface="Pompiere"/>
              <a:cs typeface="Pompiere"/>
              <a:sym typeface="Pompiere"/>
            </a:endParaRPr>
          </a:p>
        </p:txBody>
      </p:sp>
      <p:sp>
        <p:nvSpPr>
          <p:cNvPr id="874" name="Google Shape;874;p28"/>
          <p:cNvSpPr txBox="1"/>
          <p:nvPr/>
        </p:nvSpPr>
        <p:spPr>
          <a:xfrm>
            <a:off x="9080375" y="1762800"/>
            <a:ext cx="2601300" cy="771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rgbClr val="0B79A2"/>
                </a:solidFill>
                <a:latin typeface="Pompiere"/>
                <a:ea typeface="Pompiere"/>
                <a:cs typeface="Pompiere"/>
                <a:sym typeface="Pompiere"/>
              </a:rPr>
              <a:t>TODAY’S TO DOs</a:t>
            </a:r>
            <a:endParaRPr b="1" sz="2800">
              <a:solidFill>
                <a:srgbClr val="0B79A2"/>
              </a:solidFill>
              <a:latin typeface="Pompiere"/>
              <a:ea typeface="Pompiere"/>
              <a:cs typeface="Pompiere"/>
              <a:sym typeface="Pompiere"/>
            </a:endParaRPr>
          </a:p>
        </p:txBody>
      </p:sp>
      <p:sp>
        <p:nvSpPr>
          <p:cNvPr id="875" name="Google Shape;875;p28"/>
          <p:cNvSpPr txBox="1"/>
          <p:nvPr/>
        </p:nvSpPr>
        <p:spPr>
          <a:xfrm>
            <a:off x="9440875" y="2776400"/>
            <a:ext cx="2164500" cy="270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1600">
                <a:solidFill>
                  <a:srgbClr val="000000"/>
                </a:solidFill>
                <a:latin typeface="Delius"/>
                <a:ea typeface="Delius"/>
                <a:cs typeface="Delius"/>
                <a:sym typeface="Delius"/>
              </a:rPr>
              <a:t>Something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Something else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And a third thing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Duplicate the check mark. </a:t>
            </a:r>
            <a:endParaRPr b="1" sz="1600">
              <a:solidFill>
                <a:srgbClr val="000000"/>
              </a:solidFill>
              <a:latin typeface="Delius"/>
              <a:ea typeface="Delius"/>
              <a:cs typeface="Delius"/>
              <a:sym typeface="Delius"/>
            </a:endParaRPr>
          </a:p>
          <a:p>
            <a:pPr indent="0" lvl="0" marL="0" rtl="0" algn="l">
              <a:spcBef>
                <a:spcPts val="1000"/>
              </a:spcBef>
              <a:spcAft>
                <a:spcPts val="1000"/>
              </a:spcAft>
              <a:buNone/>
            </a:pPr>
            <a:r>
              <a:rPr b="1" lang="en" sz="1600">
                <a:solidFill>
                  <a:srgbClr val="000000"/>
                </a:solidFill>
                <a:latin typeface="Delius"/>
                <a:ea typeface="Delius"/>
                <a:cs typeface="Delius"/>
                <a:sym typeface="Delius"/>
              </a:rPr>
              <a:t>And the check boxes.</a:t>
            </a:r>
            <a:endParaRPr b="1" sz="1600">
              <a:solidFill>
                <a:srgbClr val="000000"/>
              </a:solidFill>
              <a:latin typeface="Delius"/>
              <a:ea typeface="Delius"/>
              <a:cs typeface="Delius"/>
              <a:sym typeface="Delius"/>
            </a:endParaRPr>
          </a:p>
        </p:txBody>
      </p:sp>
      <p:sp>
        <p:nvSpPr>
          <p:cNvPr id="876" name="Google Shape;876;p28"/>
          <p:cNvSpPr/>
          <p:nvPr/>
        </p:nvSpPr>
        <p:spPr>
          <a:xfrm>
            <a:off x="9164122" y="2852593"/>
            <a:ext cx="288900" cy="288900"/>
          </a:xfrm>
          <a:prstGeom prst="frame">
            <a:avLst>
              <a:gd fmla="val 12269" name="adj1"/>
            </a:avLst>
          </a:prstGeom>
          <a:solidFill>
            <a:srgbClr val="0B7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877" name="Google Shape;877;p28"/>
          <p:cNvSpPr/>
          <p:nvPr/>
        </p:nvSpPr>
        <p:spPr>
          <a:xfrm>
            <a:off x="9164122" y="3241614"/>
            <a:ext cx="288900" cy="288900"/>
          </a:xfrm>
          <a:prstGeom prst="frame">
            <a:avLst>
              <a:gd fmla="val 12269" name="adj1"/>
            </a:avLst>
          </a:prstGeom>
          <a:solidFill>
            <a:srgbClr val="0B7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28"/>
          <p:cNvSpPr/>
          <p:nvPr/>
        </p:nvSpPr>
        <p:spPr>
          <a:xfrm>
            <a:off x="9164122" y="3630635"/>
            <a:ext cx="288900" cy="288900"/>
          </a:xfrm>
          <a:prstGeom prst="frame">
            <a:avLst>
              <a:gd fmla="val 12269" name="adj1"/>
            </a:avLst>
          </a:prstGeom>
          <a:solidFill>
            <a:srgbClr val="0B7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879" name="Google Shape;879;p28"/>
          <p:cNvSpPr/>
          <p:nvPr/>
        </p:nvSpPr>
        <p:spPr>
          <a:xfrm>
            <a:off x="9164122" y="4248256"/>
            <a:ext cx="288900" cy="288900"/>
          </a:xfrm>
          <a:prstGeom prst="frame">
            <a:avLst>
              <a:gd fmla="val 12269" name="adj1"/>
            </a:avLst>
          </a:prstGeom>
          <a:solidFill>
            <a:srgbClr val="0B7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880" name="Google Shape;880;p28"/>
          <p:cNvSpPr/>
          <p:nvPr/>
        </p:nvSpPr>
        <p:spPr>
          <a:xfrm>
            <a:off x="9164122" y="4873898"/>
            <a:ext cx="288900" cy="288900"/>
          </a:xfrm>
          <a:prstGeom prst="frame">
            <a:avLst>
              <a:gd fmla="val 12269" name="adj1"/>
            </a:avLst>
          </a:prstGeom>
          <a:solidFill>
            <a:srgbClr val="0B7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881" name="Google Shape;881;p28"/>
          <p:cNvSpPr/>
          <p:nvPr/>
        </p:nvSpPr>
        <p:spPr>
          <a:xfrm>
            <a:off x="9176716" y="27688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28"/>
          <p:cNvSpPr/>
          <p:nvPr/>
        </p:nvSpPr>
        <p:spPr>
          <a:xfrm>
            <a:off x="9172616" y="31590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EE6F1C"/>
              </a:solidFill>
              <a:latin typeface="Calibri"/>
              <a:ea typeface="Calibri"/>
              <a:cs typeface="Calibri"/>
              <a:sym typeface="Calibri"/>
            </a:endParaRPr>
          </a:p>
        </p:txBody>
      </p:sp>
      <p:grpSp>
        <p:nvGrpSpPr>
          <p:cNvPr id="883" name="Google Shape;883;p28"/>
          <p:cNvGrpSpPr/>
          <p:nvPr/>
        </p:nvGrpSpPr>
        <p:grpSpPr>
          <a:xfrm rot="-1215901">
            <a:off x="3642988" y="2113184"/>
            <a:ext cx="941636" cy="343412"/>
            <a:chOff x="4019248" y="2181225"/>
            <a:chExt cx="862141" cy="314420"/>
          </a:xfrm>
        </p:grpSpPr>
        <p:grpSp>
          <p:nvGrpSpPr>
            <p:cNvPr id="884" name="Google Shape;884;p28"/>
            <p:cNvGrpSpPr/>
            <p:nvPr/>
          </p:nvGrpSpPr>
          <p:grpSpPr>
            <a:xfrm>
              <a:off x="4019248" y="2181225"/>
              <a:ext cx="862141" cy="314420"/>
              <a:chOff x="4019248" y="2181225"/>
              <a:chExt cx="862141" cy="314420"/>
            </a:xfrm>
          </p:grpSpPr>
          <p:sp>
            <p:nvSpPr>
              <p:cNvPr id="885" name="Google Shape;885;p28"/>
              <p:cNvSpPr/>
              <p:nvPr/>
            </p:nvSpPr>
            <p:spPr>
              <a:xfrm>
                <a:off x="4033687" y="2195512"/>
                <a:ext cx="833449" cy="285845"/>
              </a:xfrm>
              <a:custGeom>
                <a:rect b="b" l="l" r="r" t="t"/>
                <a:pathLst>
                  <a:path extrusionOk="0" h="285845" w="833449">
                    <a:moveTo>
                      <a:pt x="628704" y="285845"/>
                    </a:moveTo>
                    <a:cubicBezTo>
                      <a:pt x="605558" y="285845"/>
                      <a:pt x="560886" y="280988"/>
                      <a:pt x="522310" y="248507"/>
                    </a:cubicBezTo>
                    <a:cubicBezTo>
                      <a:pt x="478209" y="211360"/>
                      <a:pt x="469255" y="161735"/>
                      <a:pt x="466303" y="145351"/>
                    </a:cubicBezTo>
                    <a:cubicBezTo>
                      <a:pt x="462397" y="123730"/>
                      <a:pt x="462397" y="101441"/>
                      <a:pt x="466303" y="79343"/>
                    </a:cubicBezTo>
                    <a:cubicBezTo>
                      <a:pt x="467065" y="75152"/>
                      <a:pt x="465922" y="70961"/>
                      <a:pt x="463159" y="67723"/>
                    </a:cubicBezTo>
                    <a:cubicBezTo>
                      <a:pt x="460397" y="64484"/>
                      <a:pt x="456397" y="62579"/>
                      <a:pt x="452206" y="62579"/>
                    </a:cubicBezTo>
                    <a:lnTo>
                      <a:pt x="381244" y="62579"/>
                    </a:lnTo>
                    <a:cubicBezTo>
                      <a:pt x="377053" y="62579"/>
                      <a:pt x="373053" y="64484"/>
                      <a:pt x="370291" y="67723"/>
                    </a:cubicBezTo>
                    <a:cubicBezTo>
                      <a:pt x="367624" y="70961"/>
                      <a:pt x="366385" y="75248"/>
                      <a:pt x="367147" y="79343"/>
                    </a:cubicBezTo>
                    <a:cubicBezTo>
                      <a:pt x="371053" y="101441"/>
                      <a:pt x="371053" y="123634"/>
                      <a:pt x="367147" y="145351"/>
                    </a:cubicBezTo>
                    <a:cubicBezTo>
                      <a:pt x="364195" y="161639"/>
                      <a:pt x="355336" y="211360"/>
                      <a:pt x="311140" y="248507"/>
                    </a:cubicBezTo>
                    <a:cubicBezTo>
                      <a:pt x="272564" y="280988"/>
                      <a:pt x="227892" y="285845"/>
                      <a:pt x="204746" y="285845"/>
                    </a:cubicBezTo>
                    <a:cubicBezTo>
                      <a:pt x="202746" y="285845"/>
                      <a:pt x="200841" y="285845"/>
                      <a:pt x="199126" y="285750"/>
                    </a:cubicBezTo>
                    <a:cubicBezTo>
                      <a:pt x="132547" y="283655"/>
                      <a:pt x="89113" y="242125"/>
                      <a:pt x="77302" y="229457"/>
                    </a:cubicBezTo>
                    <a:cubicBezTo>
                      <a:pt x="29677" y="178118"/>
                      <a:pt x="29391" y="115919"/>
                      <a:pt x="30439" y="98012"/>
                    </a:cubicBezTo>
                    <a:cubicBezTo>
                      <a:pt x="30629" y="93917"/>
                      <a:pt x="29105" y="89916"/>
                      <a:pt x="26152" y="86963"/>
                    </a:cubicBezTo>
                    <a:cubicBezTo>
                      <a:pt x="7579" y="68675"/>
                      <a:pt x="-1280" y="52102"/>
                      <a:pt x="149" y="37719"/>
                    </a:cubicBezTo>
                    <a:cubicBezTo>
                      <a:pt x="2340" y="16383"/>
                      <a:pt x="21580" y="0"/>
                      <a:pt x="43964" y="0"/>
                    </a:cubicBezTo>
                    <a:lnTo>
                      <a:pt x="262468" y="0"/>
                    </a:lnTo>
                    <a:cubicBezTo>
                      <a:pt x="284947" y="0"/>
                      <a:pt x="307426" y="5334"/>
                      <a:pt x="327523" y="15335"/>
                    </a:cubicBezTo>
                    <a:lnTo>
                      <a:pt x="354574" y="28861"/>
                    </a:lnTo>
                    <a:cubicBezTo>
                      <a:pt x="356575" y="29813"/>
                      <a:pt x="358765" y="30385"/>
                      <a:pt x="360956" y="30385"/>
                    </a:cubicBezTo>
                    <a:lnTo>
                      <a:pt x="472494" y="30385"/>
                    </a:lnTo>
                    <a:cubicBezTo>
                      <a:pt x="474685" y="30385"/>
                      <a:pt x="476875" y="29908"/>
                      <a:pt x="478876" y="28861"/>
                    </a:cubicBezTo>
                    <a:lnTo>
                      <a:pt x="505927" y="15335"/>
                    </a:lnTo>
                    <a:cubicBezTo>
                      <a:pt x="526024" y="5334"/>
                      <a:pt x="548503" y="0"/>
                      <a:pt x="570982" y="0"/>
                    </a:cubicBezTo>
                    <a:lnTo>
                      <a:pt x="789486" y="0"/>
                    </a:lnTo>
                    <a:cubicBezTo>
                      <a:pt x="811870" y="0"/>
                      <a:pt x="831110" y="16383"/>
                      <a:pt x="833301" y="37243"/>
                    </a:cubicBezTo>
                    <a:cubicBezTo>
                      <a:pt x="834730" y="52006"/>
                      <a:pt x="825871" y="68580"/>
                      <a:pt x="807107" y="86963"/>
                    </a:cubicBezTo>
                    <a:cubicBezTo>
                      <a:pt x="804154" y="89821"/>
                      <a:pt x="802630" y="93821"/>
                      <a:pt x="802821" y="97917"/>
                    </a:cubicBezTo>
                    <a:cubicBezTo>
                      <a:pt x="803869" y="115824"/>
                      <a:pt x="803488" y="178118"/>
                      <a:pt x="755958" y="229362"/>
                    </a:cubicBezTo>
                    <a:cubicBezTo>
                      <a:pt x="744242" y="242030"/>
                      <a:pt x="700713" y="283464"/>
                      <a:pt x="634133" y="285655"/>
                    </a:cubicBezTo>
                    <a:cubicBezTo>
                      <a:pt x="632609" y="285845"/>
                      <a:pt x="630704" y="285845"/>
                      <a:pt x="628704" y="285845"/>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6" name="Google Shape;886;p28"/>
              <p:cNvSpPr/>
              <p:nvPr/>
            </p:nvSpPr>
            <p:spPr>
              <a:xfrm>
                <a:off x="4019248" y="2181225"/>
                <a:ext cx="862141" cy="314420"/>
              </a:xfrm>
              <a:custGeom>
                <a:rect b="b" l="l" r="r" t="t"/>
                <a:pathLst>
                  <a:path extrusionOk="0" h="314420" w="862141">
                    <a:moveTo>
                      <a:pt x="804116" y="28575"/>
                    </a:moveTo>
                    <a:cubicBezTo>
                      <a:pt x="819261" y="28575"/>
                      <a:pt x="832215" y="39338"/>
                      <a:pt x="833739" y="53340"/>
                    </a:cubicBezTo>
                    <a:cubicBezTo>
                      <a:pt x="834596" y="62865"/>
                      <a:pt x="826786" y="76295"/>
                      <a:pt x="811736" y="91154"/>
                    </a:cubicBezTo>
                    <a:cubicBezTo>
                      <a:pt x="805831" y="96965"/>
                      <a:pt x="802783" y="104966"/>
                      <a:pt x="803259" y="113157"/>
                    </a:cubicBezTo>
                    <a:cubicBezTo>
                      <a:pt x="804212" y="129635"/>
                      <a:pt x="803831" y="186880"/>
                      <a:pt x="760111" y="234029"/>
                    </a:cubicBezTo>
                    <a:cubicBezTo>
                      <a:pt x="749348" y="245650"/>
                      <a:pt x="709343" y="283750"/>
                      <a:pt x="648383" y="285750"/>
                    </a:cubicBezTo>
                    <a:cubicBezTo>
                      <a:pt x="646858" y="285845"/>
                      <a:pt x="645144" y="285845"/>
                      <a:pt x="643239" y="285845"/>
                    </a:cubicBezTo>
                    <a:cubicBezTo>
                      <a:pt x="617236" y="285845"/>
                      <a:pt x="579326" y="279940"/>
                      <a:pt x="545989" y="251936"/>
                    </a:cubicBezTo>
                    <a:cubicBezTo>
                      <a:pt x="505793" y="218123"/>
                      <a:pt x="497602" y="172307"/>
                      <a:pt x="494935" y="157258"/>
                    </a:cubicBezTo>
                    <a:cubicBezTo>
                      <a:pt x="491315" y="137255"/>
                      <a:pt x="491315" y="116776"/>
                      <a:pt x="494935" y="96298"/>
                    </a:cubicBezTo>
                    <a:cubicBezTo>
                      <a:pt x="496364" y="88011"/>
                      <a:pt x="494078" y="79439"/>
                      <a:pt x="488648" y="72962"/>
                    </a:cubicBezTo>
                    <a:cubicBezTo>
                      <a:pt x="483219" y="66484"/>
                      <a:pt x="475218" y="62770"/>
                      <a:pt x="466741" y="62770"/>
                    </a:cubicBezTo>
                    <a:lnTo>
                      <a:pt x="395780" y="62770"/>
                    </a:lnTo>
                    <a:cubicBezTo>
                      <a:pt x="387302" y="62770"/>
                      <a:pt x="379301" y="66484"/>
                      <a:pt x="373872" y="72962"/>
                    </a:cubicBezTo>
                    <a:cubicBezTo>
                      <a:pt x="368443" y="79439"/>
                      <a:pt x="366157" y="88011"/>
                      <a:pt x="367586" y="96298"/>
                    </a:cubicBezTo>
                    <a:cubicBezTo>
                      <a:pt x="371205" y="116776"/>
                      <a:pt x="371205" y="137255"/>
                      <a:pt x="367586" y="157258"/>
                    </a:cubicBezTo>
                    <a:cubicBezTo>
                      <a:pt x="364918" y="172307"/>
                      <a:pt x="356632" y="218123"/>
                      <a:pt x="316532" y="251936"/>
                    </a:cubicBezTo>
                    <a:cubicBezTo>
                      <a:pt x="283194" y="280035"/>
                      <a:pt x="245284" y="285845"/>
                      <a:pt x="219281" y="285845"/>
                    </a:cubicBezTo>
                    <a:cubicBezTo>
                      <a:pt x="217471" y="285845"/>
                      <a:pt x="215757" y="285845"/>
                      <a:pt x="214138" y="285750"/>
                    </a:cubicBezTo>
                    <a:cubicBezTo>
                      <a:pt x="153083" y="283750"/>
                      <a:pt x="113173" y="245650"/>
                      <a:pt x="102409" y="234029"/>
                    </a:cubicBezTo>
                    <a:cubicBezTo>
                      <a:pt x="58690" y="186880"/>
                      <a:pt x="58404" y="129635"/>
                      <a:pt x="59261" y="113157"/>
                    </a:cubicBezTo>
                    <a:cubicBezTo>
                      <a:pt x="59737" y="104966"/>
                      <a:pt x="56594" y="96965"/>
                      <a:pt x="50784" y="91154"/>
                    </a:cubicBezTo>
                    <a:cubicBezTo>
                      <a:pt x="35734" y="76295"/>
                      <a:pt x="27924" y="62865"/>
                      <a:pt x="28781" y="53054"/>
                    </a:cubicBezTo>
                    <a:cubicBezTo>
                      <a:pt x="30210" y="39338"/>
                      <a:pt x="43164" y="28575"/>
                      <a:pt x="58309" y="28575"/>
                    </a:cubicBezTo>
                    <a:lnTo>
                      <a:pt x="276812" y="28575"/>
                    </a:lnTo>
                    <a:cubicBezTo>
                      <a:pt x="297101" y="28575"/>
                      <a:pt x="317389" y="33338"/>
                      <a:pt x="335486" y="42386"/>
                    </a:cubicBezTo>
                    <a:lnTo>
                      <a:pt x="362537" y="55912"/>
                    </a:lnTo>
                    <a:cubicBezTo>
                      <a:pt x="366538" y="57912"/>
                      <a:pt x="370919" y="58960"/>
                      <a:pt x="375301" y="58960"/>
                    </a:cubicBezTo>
                    <a:lnTo>
                      <a:pt x="385397" y="58960"/>
                    </a:lnTo>
                    <a:lnTo>
                      <a:pt x="476647" y="58960"/>
                    </a:lnTo>
                    <a:lnTo>
                      <a:pt x="486743" y="58960"/>
                    </a:lnTo>
                    <a:cubicBezTo>
                      <a:pt x="491220" y="58960"/>
                      <a:pt x="495602" y="57912"/>
                      <a:pt x="499507" y="55912"/>
                    </a:cubicBezTo>
                    <a:lnTo>
                      <a:pt x="526558" y="42386"/>
                    </a:lnTo>
                    <a:cubicBezTo>
                      <a:pt x="544655" y="33338"/>
                      <a:pt x="564944" y="28575"/>
                      <a:pt x="585232" y="28575"/>
                    </a:cubicBezTo>
                    <a:lnTo>
                      <a:pt x="804116" y="28575"/>
                    </a:lnTo>
                    <a:moveTo>
                      <a:pt x="804116" y="0"/>
                    </a:moveTo>
                    <a:lnTo>
                      <a:pt x="585518" y="0"/>
                    </a:lnTo>
                    <a:cubicBezTo>
                      <a:pt x="560753" y="0"/>
                      <a:pt x="536273" y="5810"/>
                      <a:pt x="514080" y="16859"/>
                    </a:cubicBezTo>
                    <a:lnTo>
                      <a:pt x="487029" y="30385"/>
                    </a:lnTo>
                    <a:cubicBezTo>
                      <a:pt x="483695" y="30385"/>
                      <a:pt x="480266" y="30385"/>
                      <a:pt x="476933" y="30385"/>
                    </a:cubicBezTo>
                    <a:cubicBezTo>
                      <a:pt x="446548" y="30385"/>
                      <a:pt x="416068" y="30385"/>
                      <a:pt x="385683" y="30385"/>
                    </a:cubicBezTo>
                    <a:cubicBezTo>
                      <a:pt x="382349" y="30385"/>
                      <a:pt x="378920" y="30385"/>
                      <a:pt x="375587" y="30385"/>
                    </a:cubicBezTo>
                    <a:lnTo>
                      <a:pt x="348536" y="16859"/>
                    </a:lnTo>
                    <a:cubicBezTo>
                      <a:pt x="326342" y="5810"/>
                      <a:pt x="301863" y="0"/>
                      <a:pt x="277098" y="0"/>
                    </a:cubicBezTo>
                    <a:lnTo>
                      <a:pt x="58309" y="0"/>
                    </a:lnTo>
                    <a:cubicBezTo>
                      <a:pt x="29257" y="0"/>
                      <a:pt x="3349" y="21145"/>
                      <a:pt x="301" y="50102"/>
                    </a:cubicBezTo>
                    <a:cubicBezTo>
                      <a:pt x="301" y="50292"/>
                      <a:pt x="301" y="50482"/>
                      <a:pt x="206" y="50673"/>
                    </a:cubicBezTo>
                    <a:cubicBezTo>
                      <a:pt x="-1127" y="64484"/>
                      <a:pt x="3445" y="84773"/>
                      <a:pt x="30591" y="111538"/>
                    </a:cubicBezTo>
                    <a:cubicBezTo>
                      <a:pt x="29829" y="124111"/>
                      <a:pt x="27067" y="194977"/>
                      <a:pt x="81264" y="253460"/>
                    </a:cubicBezTo>
                    <a:cubicBezTo>
                      <a:pt x="90598" y="263557"/>
                      <a:pt x="137461" y="311849"/>
                      <a:pt x="213090" y="314325"/>
                    </a:cubicBezTo>
                    <a:cubicBezTo>
                      <a:pt x="214900" y="314420"/>
                      <a:pt x="216900" y="314420"/>
                      <a:pt x="219091" y="314420"/>
                    </a:cubicBezTo>
                    <a:cubicBezTo>
                      <a:pt x="244713" y="314420"/>
                      <a:pt x="292529" y="309277"/>
                      <a:pt x="334724" y="273749"/>
                    </a:cubicBezTo>
                    <a:cubicBezTo>
                      <a:pt x="381873" y="234125"/>
                      <a:pt x="392065" y="181642"/>
                      <a:pt x="395589" y="162211"/>
                    </a:cubicBezTo>
                    <a:cubicBezTo>
                      <a:pt x="400923" y="132683"/>
                      <a:pt x="398446" y="107537"/>
                      <a:pt x="395589" y="91250"/>
                    </a:cubicBezTo>
                    <a:cubicBezTo>
                      <a:pt x="419211" y="91250"/>
                      <a:pt x="442928" y="91250"/>
                      <a:pt x="466550" y="91250"/>
                    </a:cubicBezTo>
                    <a:cubicBezTo>
                      <a:pt x="463693" y="107537"/>
                      <a:pt x="461216" y="132683"/>
                      <a:pt x="466550" y="162211"/>
                    </a:cubicBezTo>
                    <a:cubicBezTo>
                      <a:pt x="470074" y="181642"/>
                      <a:pt x="480266" y="234125"/>
                      <a:pt x="527415" y="273749"/>
                    </a:cubicBezTo>
                    <a:cubicBezTo>
                      <a:pt x="569611" y="309182"/>
                      <a:pt x="617426" y="314420"/>
                      <a:pt x="643049" y="314420"/>
                    </a:cubicBezTo>
                    <a:cubicBezTo>
                      <a:pt x="645239" y="314420"/>
                      <a:pt x="647240" y="314420"/>
                      <a:pt x="649049" y="314325"/>
                    </a:cubicBezTo>
                    <a:cubicBezTo>
                      <a:pt x="724678" y="311849"/>
                      <a:pt x="771446" y="263557"/>
                      <a:pt x="780875" y="253460"/>
                    </a:cubicBezTo>
                    <a:cubicBezTo>
                      <a:pt x="835168" y="194977"/>
                      <a:pt x="832310" y="124111"/>
                      <a:pt x="831548" y="111538"/>
                    </a:cubicBezTo>
                    <a:cubicBezTo>
                      <a:pt x="858790" y="84773"/>
                      <a:pt x="863267" y="64580"/>
                      <a:pt x="861933" y="50673"/>
                    </a:cubicBezTo>
                    <a:cubicBezTo>
                      <a:pt x="861933" y="50482"/>
                      <a:pt x="861933" y="50292"/>
                      <a:pt x="861838" y="50102"/>
                    </a:cubicBezTo>
                    <a:cubicBezTo>
                      <a:pt x="859076" y="21241"/>
                      <a:pt x="833168" y="0"/>
                      <a:pt x="804116" y="0"/>
                    </a:cubicBezTo>
                    <a:lnTo>
                      <a:pt x="804116" y="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87" name="Google Shape;887;p28"/>
            <p:cNvSpPr/>
            <p:nvPr/>
          </p:nvSpPr>
          <p:spPr>
            <a:xfrm>
              <a:off x="4085462" y="2211705"/>
              <a:ext cx="304228" cy="253460"/>
            </a:xfrm>
            <a:custGeom>
              <a:rect b="b" l="l" r="r" t="t"/>
              <a:pathLst>
                <a:path extrusionOk="0" h="253460" w="304228">
                  <a:moveTo>
                    <a:pt x="151733" y="253460"/>
                  </a:moveTo>
                  <a:lnTo>
                    <a:pt x="133350" y="253460"/>
                  </a:lnTo>
                  <a:cubicBezTo>
                    <a:pt x="59722" y="253460"/>
                    <a:pt x="0" y="193739"/>
                    <a:pt x="0" y="120110"/>
                  </a:cubicBezTo>
                  <a:lnTo>
                    <a:pt x="0" y="44387"/>
                  </a:lnTo>
                  <a:cubicBezTo>
                    <a:pt x="0" y="19907"/>
                    <a:pt x="19812" y="0"/>
                    <a:pt x="44387" y="0"/>
                  </a:cubicBezTo>
                  <a:lnTo>
                    <a:pt x="228029" y="0"/>
                  </a:lnTo>
                  <a:cubicBezTo>
                    <a:pt x="270129" y="0"/>
                    <a:pt x="304229" y="34100"/>
                    <a:pt x="304229" y="76200"/>
                  </a:cubicBezTo>
                  <a:lnTo>
                    <a:pt x="304229" y="101060"/>
                  </a:lnTo>
                  <a:cubicBezTo>
                    <a:pt x="304133" y="185166"/>
                    <a:pt x="235934" y="253460"/>
                    <a:pt x="151733" y="253460"/>
                  </a:cubicBez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8" name="Google Shape;888;p28"/>
            <p:cNvSpPr/>
            <p:nvPr/>
          </p:nvSpPr>
          <p:spPr>
            <a:xfrm>
              <a:off x="4511325" y="2211705"/>
              <a:ext cx="304133" cy="253460"/>
            </a:xfrm>
            <a:custGeom>
              <a:rect b="b" l="l" r="r" t="t"/>
              <a:pathLst>
                <a:path extrusionOk="0" h="253460" w="304133">
                  <a:moveTo>
                    <a:pt x="152400" y="253460"/>
                  </a:moveTo>
                  <a:lnTo>
                    <a:pt x="170783" y="253460"/>
                  </a:lnTo>
                  <a:cubicBezTo>
                    <a:pt x="244412" y="253460"/>
                    <a:pt x="304133" y="193739"/>
                    <a:pt x="304133" y="120110"/>
                  </a:cubicBezTo>
                  <a:lnTo>
                    <a:pt x="304133" y="44387"/>
                  </a:lnTo>
                  <a:cubicBezTo>
                    <a:pt x="304133" y="19907"/>
                    <a:pt x="284321" y="0"/>
                    <a:pt x="259747" y="0"/>
                  </a:cubicBezTo>
                  <a:lnTo>
                    <a:pt x="76200" y="0"/>
                  </a:lnTo>
                  <a:cubicBezTo>
                    <a:pt x="34099" y="0"/>
                    <a:pt x="0" y="34100"/>
                    <a:pt x="0" y="76200"/>
                  </a:cubicBezTo>
                  <a:lnTo>
                    <a:pt x="0" y="101060"/>
                  </a:lnTo>
                  <a:cubicBezTo>
                    <a:pt x="0" y="185166"/>
                    <a:pt x="68199" y="253460"/>
                    <a:pt x="152400" y="253460"/>
                  </a:cubicBez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9" name="Google Shape;889;p28"/>
            <p:cNvSpPr/>
            <p:nvPr/>
          </p:nvSpPr>
          <p:spPr>
            <a:xfrm>
              <a:off x="4085462" y="2211703"/>
              <a:ext cx="266128" cy="223648"/>
            </a:xfrm>
            <a:custGeom>
              <a:rect b="b" l="l" r="r" t="t"/>
              <a:pathLst>
                <a:path extrusionOk="0" h="223648" w="266128">
                  <a:moveTo>
                    <a:pt x="266129" y="12384"/>
                  </a:moveTo>
                  <a:lnTo>
                    <a:pt x="54959" y="223648"/>
                  </a:lnTo>
                  <a:cubicBezTo>
                    <a:pt x="21527" y="197740"/>
                    <a:pt x="0" y="157164"/>
                    <a:pt x="0" y="111539"/>
                  </a:cubicBezTo>
                  <a:lnTo>
                    <a:pt x="0" y="106681"/>
                  </a:lnTo>
                  <a:lnTo>
                    <a:pt x="106680" y="1"/>
                  </a:lnTo>
                  <a:lnTo>
                    <a:pt x="223076" y="1"/>
                  </a:lnTo>
                  <a:cubicBezTo>
                    <a:pt x="238887" y="-94"/>
                    <a:pt x="253651" y="4478"/>
                    <a:pt x="266129" y="12384"/>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0" name="Google Shape;890;p28"/>
            <p:cNvSpPr/>
            <p:nvPr/>
          </p:nvSpPr>
          <p:spPr>
            <a:xfrm>
              <a:off x="4174997" y="2251709"/>
              <a:ext cx="214598" cy="213359"/>
            </a:xfrm>
            <a:custGeom>
              <a:rect b="b" l="l" r="r" t="t"/>
              <a:pathLst>
                <a:path extrusionOk="0" h="213359" w="214598">
                  <a:moveTo>
                    <a:pt x="214598" y="41053"/>
                  </a:moveTo>
                  <a:lnTo>
                    <a:pt x="214598" y="51149"/>
                  </a:lnTo>
                  <a:cubicBezTo>
                    <a:pt x="214598" y="54673"/>
                    <a:pt x="214503" y="58293"/>
                    <a:pt x="214217" y="61722"/>
                  </a:cubicBezTo>
                  <a:lnTo>
                    <a:pt x="62960" y="212979"/>
                  </a:lnTo>
                  <a:cubicBezTo>
                    <a:pt x="59531" y="213265"/>
                    <a:pt x="56007" y="213360"/>
                    <a:pt x="52388" y="213360"/>
                  </a:cubicBezTo>
                  <a:cubicBezTo>
                    <a:pt x="33814" y="213360"/>
                    <a:pt x="16193" y="209836"/>
                    <a:pt x="0" y="203359"/>
                  </a:cubicBezTo>
                  <a:lnTo>
                    <a:pt x="203359" y="0"/>
                  </a:lnTo>
                  <a:cubicBezTo>
                    <a:pt x="210598" y="12097"/>
                    <a:pt x="214598" y="26098"/>
                    <a:pt x="214598" y="41053"/>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1" name="Google Shape;891;p28"/>
            <p:cNvSpPr/>
            <p:nvPr/>
          </p:nvSpPr>
          <p:spPr>
            <a:xfrm>
              <a:off x="4516564" y="2211703"/>
              <a:ext cx="287750" cy="230506"/>
            </a:xfrm>
            <a:custGeom>
              <a:rect b="b" l="l" r="r" t="t"/>
              <a:pathLst>
                <a:path extrusionOk="0" h="230506" w="287750">
                  <a:moveTo>
                    <a:pt x="287750" y="16575"/>
                  </a:moveTo>
                  <a:lnTo>
                    <a:pt x="73819" y="230506"/>
                  </a:lnTo>
                  <a:cubicBezTo>
                    <a:pt x="37814" y="208980"/>
                    <a:pt x="10858" y="173928"/>
                    <a:pt x="0" y="132399"/>
                  </a:cubicBezTo>
                  <a:lnTo>
                    <a:pt x="132398" y="1"/>
                  </a:lnTo>
                  <a:lnTo>
                    <a:pt x="251650" y="1"/>
                  </a:lnTo>
                  <a:cubicBezTo>
                    <a:pt x="266129" y="-94"/>
                    <a:pt x="278987" y="6478"/>
                    <a:pt x="287750" y="16575"/>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2" name="Google Shape;892;p28"/>
            <p:cNvSpPr/>
            <p:nvPr/>
          </p:nvSpPr>
          <p:spPr>
            <a:xfrm>
              <a:off x="4628197" y="2271521"/>
              <a:ext cx="187261" cy="193547"/>
            </a:xfrm>
            <a:custGeom>
              <a:rect b="b" l="l" r="r" t="t"/>
              <a:pathLst>
                <a:path extrusionOk="0" h="193547" w="187261">
                  <a:moveTo>
                    <a:pt x="187261" y="0"/>
                  </a:moveTo>
                  <a:lnTo>
                    <a:pt x="187261" y="51721"/>
                  </a:lnTo>
                  <a:cubicBezTo>
                    <a:pt x="187261" y="59436"/>
                    <a:pt x="186690" y="67056"/>
                    <a:pt x="185452" y="74390"/>
                  </a:cubicBezTo>
                  <a:lnTo>
                    <a:pt x="68008" y="191738"/>
                  </a:lnTo>
                  <a:cubicBezTo>
                    <a:pt x="60579" y="192977"/>
                    <a:pt x="52959" y="193548"/>
                    <a:pt x="45339" y="193548"/>
                  </a:cubicBezTo>
                  <a:cubicBezTo>
                    <a:pt x="29623" y="193548"/>
                    <a:pt x="14383" y="191357"/>
                    <a:pt x="0" y="187166"/>
                  </a:cubicBezTo>
                  <a:lnTo>
                    <a:pt x="187261" y="0"/>
                  </a:ln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93" name="Google Shape;893;p28"/>
          <p:cNvGrpSpPr/>
          <p:nvPr/>
        </p:nvGrpSpPr>
        <p:grpSpPr>
          <a:xfrm flipH="1">
            <a:off x="1866184" y="5455024"/>
            <a:ext cx="1229204" cy="1228899"/>
            <a:chOff x="2148829" y="2424101"/>
            <a:chExt cx="2454481" cy="2453871"/>
          </a:xfrm>
        </p:grpSpPr>
        <p:sp>
          <p:nvSpPr>
            <p:cNvPr id="894" name="Google Shape;894;p28"/>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5" name="Google Shape;895;p28"/>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6" name="Google Shape;896;p28"/>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7" name="Google Shape;897;p28"/>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8" name="Google Shape;898;p28"/>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28"/>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28"/>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1" name="Google Shape;901;p28"/>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2" name="Google Shape;902;p28"/>
          <p:cNvGrpSpPr/>
          <p:nvPr/>
        </p:nvGrpSpPr>
        <p:grpSpPr>
          <a:xfrm>
            <a:off x="5452574" y="5174658"/>
            <a:ext cx="789794" cy="731053"/>
            <a:chOff x="2776537" y="4375560"/>
            <a:chExt cx="1152143" cy="1066452"/>
          </a:xfrm>
        </p:grpSpPr>
        <p:sp>
          <p:nvSpPr>
            <p:cNvPr id="903" name="Google Shape;903;p28"/>
            <p:cNvSpPr/>
            <p:nvPr/>
          </p:nvSpPr>
          <p:spPr>
            <a:xfrm>
              <a:off x="2801683" y="4519612"/>
              <a:ext cx="251460" cy="589502"/>
            </a:xfrm>
            <a:custGeom>
              <a:rect b="b" l="l" r="r" t="t"/>
              <a:pathLst>
                <a:path extrusionOk="0" h="589502" w="251460">
                  <a:moveTo>
                    <a:pt x="234886" y="95"/>
                  </a:moveTo>
                  <a:cubicBezTo>
                    <a:pt x="234506" y="0"/>
                    <a:pt x="234029" y="0"/>
                    <a:pt x="233648" y="0"/>
                  </a:cubicBezTo>
                  <a:lnTo>
                    <a:pt x="17716" y="0"/>
                  </a:lnTo>
                  <a:cubicBezTo>
                    <a:pt x="7906" y="0"/>
                    <a:pt x="0" y="7906"/>
                    <a:pt x="0" y="17621"/>
                  </a:cubicBezTo>
                  <a:lnTo>
                    <a:pt x="0" y="578930"/>
                  </a:lnTo>
                  <a:cubicBezTo>
                    <a:pt x="0" y="582930"/>
                    <a:pt x="1333" y="586549"/>
                    <a:pt x="3619" y="589502"/>
                  </a:cubicBezTo>
                  <a:lnTo>
                    <a:pt x="3619" y="355473"/>
                  </a:lnTo>
                  <a:lnTo>
                    <a:pt x="35433" y="355473"/>
                  </a:lnTo>
                  <a:lnTo>
                    <a:pt x="35433" y="35338"/>
                  </a:lnTo>
                  <a:lnTo>
                    <a:pt x="215932" y="35338"/>
                  </a:lnTo>
                  <a:lnTo>
                    <a:pt x="215932" y="355473"/>
                  </a:lnTo>
                  <a:lnTo>
                    <a:pt x="251460" y="355473"/>
                  </a:lnTo>
                  <a:lnTo>
                    <a:pt x="251460" y="17621"/>
                  </a:lnTo>
                  <a:cubicBezTo>
                    <a:pt x="251460" y="8287"/>
                    <a:pt x="244221" y="667"/>
                    <a:pt x="234886" y="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4" name="Google Shape;904;p28"/>
            <p:cNvSpPr/>
            <p:nvPr/>
          </p:nvSpPr>
          <p:spPr>
            <a:xfrm>
              <a:off x="2843961" y="4375560"/>
              <a:ext cx="166903" cy="98331"/>
            </a:xfrm>
            <a:custGeom>
              <a:rect b="b" l="l" r="r" t="t"/>
              <a:pathLst>
                <a:path extrusionOk="0" h="98331" w="166903">
                  <a:moveTo>
                    <a:pt x="149174" y="98332"/>
                  </a:moveTo>
                  <a:lnTo>
                    <a:pt x="17729" y="98332"/>
                  </a:lnTo>
                  <a:cubicBezTo>
                    <a:pt x="11538" y="98332"/>
                    <a:pt x="5918" y="95093"/>
                    <a:pt x="2680" y="90045"/>
                  </a:cubicBezTo>
                  <a:cubicBezTo>
                    <a:pt x="-559" y="84901"/>
                    <a:pt x="-844" y="78424"/>
                    <a:pt x="1727" y="72805"/>
                  </a:cubicBezTo>
                  <a:lnTo>
                    <a:pt x="17253" y="40515"/>
                  </a:lnTo>
                  <a:cubicBezTo>
                    <a:pt x="21254" y="32323"/>
                    <a:pt x="26588" y="25180"/>
                    <a:pt x="32969" y="19179"/>
                  </a:cubicBezTo>
                  <a:cubicBezTo>
                    <a:pt x="50114" y="3558"/>
                    <a:pt x="74403" y="-3110"/>
                    <a:pt x="98120" y="1367"/>
                  </a:cubicBezTo>
                  <a:cubicBezTo>
                    <a:pt x="120980" y="5749"/>
                    <a:pt x="139840" y="20036"/>
                    <a:pt x="149651" y="40420"/>
                  </a:cubicBezTo>
                  <a:lnTo>
                    <a:pt x="165176" y="72710"/>
                  </a:lnTo>
                  <a:cubicBezTo>
                    <a:pt x="167748" y="78139"/>
                    <a:pt x="167462" y="84711"/>
                    <a:pt x="164224" y="89950"/>
                  </a:cubicBezTo>
                  <a:cubicBezTo>
                    <a:pt x="160890" y="95188"/>
                    <a:pt x="155175" y="98332"/>
                    <a:pt x="149174" y="98332"/>
                  </a:cubicBezTo>
                  <a:lnTo>
                    <a:pt x="149174" y="98332"/>
                  </a:lnTo>
                  <a:close/>
                  <a:moveTo>
                    <a:pt x="45923" y="62708"/>
                  </a:moveTo>
                  <a:lnTo>
                    <a:pt x="120885" y="62708"/>
                  </a:lnTo>
                  <a:lnTo>
                    <a:pt x="117647" y="55945"/>
                  </a:lnTo>
                  <a:cubicBezTo>
                    <a:pt x="110884" y="41944"/>
                    <a:pt x="98311" y="37657"/>
                    <a:pt x="91358" y="36419"/>
                  </a:cubicBezTo>
                  <a:cubicBezTo>
                    <a:pt x="78880" y="33943"/>
                    <a:pt x="65640" y="37467"/>
                    <a:pt x="56972" y="45468"/>
                  </a:cubicBezTo>
                  <a:cubicBezTo>
                    <a:pt x="53734" y="48421"/>
                    <a:pt x="51162" y="52040"/>
                    <a:pt x="49067" y="56136"/>
                  </a:cubicBezTo>
                  <a:lnTo>
                    <a:pt x="45923" y="62708"/>
                  </a:lnTo>
                  <a:lnTo>
                    <a:pt x="45923" y="62708"/>
                  </a:lnTo>
                  <a:lnTo>
                    <a:pt x="45923" y="6270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5" name="Google Shape;905;p28"/>
            <p:cNvSpPr/>
            <p:nvPr/>
          </p:nvSpPr>
          <p:spPr>
            <a:xfrm>
              <a:off x="2801777" y="4438363"/>
              <a:ext cx="251557" cy="123443"/>
            </a:xfrm>
            <a:custGeom>
              <a:rect b="b" l="l" r="r" t="t"/>
              <a:pathLst>
                <a:path extrusionOk="0" h="123443" w="251557">
                  <a:moveTo>
                    <a:pt x="233078" y="123444"/>
                  </a:moveTo>
                  <a:lnTo>
                    <a:pt x="18194" y="123444"/>
                  </a:lnTo>
                  <a:cubicBezTo>
                    <a:pt x="12479" y="123444"/>
                    <a:pt x="6669" y="120491"/>
                    <a:pt x="3430" y="116014"/>
                  </a:cubicBezTo>
                  <a:cubicBezTo>
                    <a:pt x="192" y="111538"/>
                    <a:pt x="-951" y="105156"/>
                    <a:pt x="858" y="99727"/>
                  </a:cubicBezTo>
                  <a:cubicBezTo>
                    <a:pt x="1049" y="99060"/>
                    <a:pt x="1430" y="98203"/>
                    <a:pt x="1811" y="97441"/>
                  </a:cubicBezTo>
                  <a:lnTo>
                    <a:pt x="44102" y="10096"/>
                  </a:lnTo>
                  <a:cubicBezTo>
                    <a:pt x="47055" y="3905"/>
                    <a:pt x="53341" y="0"/>
                    <a:pt x="60104" y="0"/>
                  </a:cubicBezTo>
                  <a:lnTo>
                    <a:pt x="191454" y="0"/>
                  </a:lnTo>
                  <a:cubicBezTo>
                    <a:pt x="198312" y="0"/>
                    <a:pt x="204503" y="3905"/>
                    <a:pt x="207456" y="10096"/>
                  </a:cubicBezTo>
                  <a:lnTo>
                    <a:pt x="249747" y="97441"/>
                  </a:lnTo>
                  <a:cubicBezTo>
                    <a:pt x="250128" y="98107"/>
                    <a:pt x="250318" y="98870"/>
                    <a:pt x="250699" y="99727"/>
                  </a:cubicBezTo>
                  <a:cubicBezTo>
                    <a:pt x="252509" y="105156"/>
                    <a:pt x="251366" y="111443"/>
                    <a:pt x="248127" y="116014"/>
                  </a:cubicBezTo>
                  <a:cubicBezTo>
                    <a:pt x="244889" y="120587"/>
                    <a:pt x="238793" y="123444"/>
                    <a:pt x="233078" y="123444"/>
                  </a:cubicBezTo>
                  <a:lnTo>
                    <a:pt x="233078" y="123444"/>
                  </a:lnTo>
                  <a:close/>
                  <a:moveTo>
                    <a:pt x="45626" y="88011"/>
                  </a:moveTo>
                  <a:lnTo>
                    <a:pt x="205551" y="88011"/>
                  </a:lnTo>
                  <a:lnTo>
                    <a:pt x="180119" y="35528"/>
                  </a:lnTo>
                  <a:lnTo>
                    <a:pt x="70962" y="35528"/>
                  </a:lnTo>
                  <a:lnTo>
                    <a:pt x="45626" y="88011"/>
                  </a:lnTo>
                  <a:lnTo>
                    <a:pt x="45626" y="88011"/>
                  </a:lnTo>
                  <a:lnTo>
                    <a:pt x="45626" y="880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6" name="Google Shape;906;p28"/>
            <p:cNvSpPr/>
            <p:nvPr/>
          </p:nvSpPr>
          <p:spPr>
            <a:xfrm>
              <a:off x="3019995" y="4519612"/>
              <a:ext cx="251459" cy="355473"/>
            </a:xfrm>
            <a:custGeom>
              <a:rect b="b" l="l" r="r" t="t"/>
              <a:pathLst>
                <a:path extrusionOk="0" h="355473" w="251459">
                  <a:moveTo>
                    <a:pt x="233743" y="0"/>
                  </a:moveTo>
                  <a:lnTo>
                    <a:pt x="17717" y="0"/>
                  </a:lnTo>
                  <a:cubicBezTo>
                    <a:pt x="17335" y="0"/>
                    <a:pt x="16955" y="0"/>
                    <a:pt x="16573" y="95"/>
                  </a:cubicBezTo>
                  <a:cubicBezTo>
                    <a:pt x="7334" y="667"/>
                    <a:pt x="0" y="8287"/>
                    <a:pt x="0" y="17716"/>
                  </a:cubicBezTo>
                  <a:lnTo>
                    <a:pt x="0" y="355473"/>
                  </a:lnTo>
                  <a:lnTo>
                    <a:pt x="35433" y="355473"/>
                  </a:lnTo>
                  <a:lnTo>
                    <a:pt x="35433" y="35433"/>
                  </a:lnTo>
                  <a:lnTo>
                    <a:pt x="215932" y="35433"/>
                  </a:lnTo>
                  <a:lnTo>
                    <a:pt x="215932" y="355473"/>
                  </a:lnTo>
                  <a:lnTo>
                    <a:pt x="251460" y="355473"/>
                  </a:lnTo>
                  <a:lnTo>
                    <a:pt x="251460" y="17716"/>
                  </a:lnTo>
                  <a:cubicBezTo>
                    <a:pt x="251460" y="7906"/>
                    <a:pt x="243554" y="0"/>
                    <a:pt x="2337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7" name="Google Shape;907;p28"/>
            <p:cNvSpPr/>
            <p:nvPr/>
          </p:nvSpPr>
          <p:spPr>
            <a:xfrm>
              <a:off x="3062274" y="4375594"/>
              <a:ext cx="166903" cy="98298"/>
            </a:xfrm>
            <a:custGeom>
              <a:rect b="b" l="l" r="r" t="t"/>
              <a:pathLst>
                <a:path extrusionOk="0" h="98298" w="166903">
                  <a:moveTo>
                    <a:pt x="149174" y="98298"/>
                  </a:moveTo>
                  <a:lnTo>
                    <a:pt x="17729" y="98298"/>
                  </a:lnTo>
                  <a:cubicBezTo>
                    <a:pt x="11538" y="98298"/>
                    <a:pt x="5918" y="95059"/>
                    <a:pt x="2680" y="90011"/>
                  </a:cubicBezTo>
                  <a:cubicBezTo>
                    <a:pt x="-559" y="84772"/>
                    <a:pt x="-844" y="78391"/>
                    <a:pt x="1727" y="72771"/>
                  </a:cubicBezTo>
                  <a:lnTo>
                    <a:pt x="17253" y="40577"/>
                  </a:lnTo>
                  <a:cubicBezTo>
                    <a:pt x="29350" y="15526"/>
                    <a:pt x="54686" y="0"/>
                    <a:pt x="83452" y="0"/>
                  </a:cubicBezTo>
                  <a:cubicBezTo>
                    <a:pt x="112217" y="0"/>
                    <a:pt x="137554" y="15526"/>
                    <a:pt x="149651" y="40577"/>
                  </a:cubicBezTo>
                  <a:lnTo>
                    <a:pt x="165176" y="72866"/>
                  </a:lnTo>
                  <a:cubicBezTo>
                    <a:pt x="167748" y="78296"/>
                    <a:pt x="167462" y="84868"/>
                    <a:pt x="164224" y="90106"/>
                  </a:cubicBezTo>
                  <a:cubicBezTo>
                    <a:pt x="160985" y="95250"/>
                    <a:pt x="155366" y="98298"/>
                    <a:pt x="149174" y="98298"/>
                  </a:cubicBezTo>
                  <a:lnTo>
                    <a:pt x="149174" y="98298"/>
                  </a:lnTo>
                  <a:close/>
                  <a:moveTo>
                    <a:pt x="46019" y="62674"/>
                  </a:moveTo>
                  <a:lnTo>
                    <a:pt x="120885" y="62674"/>
                  </a:lnTo>
                  <a:lnTo>
                    <a:pt x="117647" y="56007"/>
                  </a:lnTo>
                  <a:cubicBezTo>
                    <a:pt x="111455" y="43148"/>
                    <a:pt x="98692" y="35623"/>
                    <a:pt x="83452" y="35623"/>
                  </a:cubicBezTo>
                  <a:cubicBezTo>
                    <a:pt x="68212" y="35623"/>
                    <a:pt x="55353" y="43244"/>
                    <a:pt x="49257" y="56007"/>
                  </a:cubicBezTo>
                  <a:lnTo>
                    <a:pt x="46019" y="62674"/>
                  </a:lnTo>
                  <a:lnTo>
                    <a:pt x="46019" y="62674"/>
                  </a:lnTo>
                  <a:lnTo>
                    <a:pt x="46019" y="626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8" name="Google Shape;908;p28"/>
            <p:cNvSpPr/>
            <p:nvPr/>
          </p:nvSpPr>
          <p:spPr>
            <a:xfrm>
              <a:off x="3019984" y="4438554"/>
              <a:ext cx="251488" cy="123348"/>
            </a:xfrm>
            <a:custGeom>
              <a:rect b="b" l="l" r="r" t="t"/>
              <a:pathLst>
                <a:path extrusionOk="0" h="123348" w="251488">
                  <a:moveTo>
                    <a:pt x="233088" y="123349"/>
                  </a:moveTo>
                  <a:lnTo>
                    <a:pt x="18109" y="123349"/>
                  </a:lnTo>
                  <a:cubicBezTo>
                    <a:pt x="12108" y="123349"/>
                    <a:pt x="6012" y="120015"/>
                    <a:pt x="2869" y="115062"/>
                  </a:cubicBezTo>
                  <a:cubicBezTo>
                    <a:pt x="-369" y="110109"/>
                    <a:pt x="-941" y="103251"/>
                    <a:pt x="1536" y="97727"/>
                  </a:cubicBezTo>
                  <a:lnTo>
                    <a:pt x="44017" y="10001"/>
                  </a:lnTo>
                  <a:cubicBezTo>
                    <a:pt x="46970" y="3810"/>
                    <a:pt x="53256" y="0"/>
                    <a:pt x="60019" y="0"/>
                  </a:cubicBezTo>
                  <a:lnTo>
                    <a:pt x="191369" y="0"/>
                  </a:lnTo>
                  <a:cubicBezTo>
                    <a:pt x="198227" y="0"/>
                    <a:pt x="204418" y="3905"/>
                    <a:pt x="207371" y="10001"/>
                  </a:cubicBezTo>
                  <a:lnTo>
                    <a:pt x="249662" y="97346"/>
                  </a:lnTo>
                  <a:cubicBezTo>
                    <a:pt x="249757" y="97727"/>
                    <a:pt x="249852" y="97917"/>
                    <a:pt x="250138" y="98298"/>
                  </a:cubicBezTo>
                  <a:cubicBezTo>
                    <a:pt x="252424" y="103727"/>
                    <a:pt x="251757" y="110490"/>
                    <a:pt x="248519" y="115443"/>
                  </a:cubicBezTo>
                  <a:cubicBezTo>
                    <a:pt x="244995" y="120110"/>
                    <a:pt x="239089" y="123349"/>
                    <a:pt x="233088" y="123349"/>
                  </a:cubicBezTo>
                  <a:lnTo>
                    <a:pt x="233088" y="123349"/>
                  </a:lnTo>
                  <a:close/>
                  <a:moveTo>
                    <a:pt x="45732" y="87821"/>
                  </a:moveTo>
                  <a:lnTo>
                    <a:pt x="205656" y="87821"/>
                  </a:lnTo>
                  <a:lnTo>
                    <a:pt x="180225" y="35243"/>
                  </a:lnTo>
                  <a:lnTo>
                    <a:pt x="71068" y="35243"/>
                  </a:lnTo>
                  <a:lnTo>
                    <a:pt x="45732" y="87821"/>
                  </a:lnTo>
                  <a:lnTo>
                    <a:pt x="45732" y="87821"/>
                  </a:lnTo>
                  <a:lnTo>
                    <a:pt x="45732" y="8782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9" name="Google Shape;909;p28"/>
            <p:cNvSpPr/>
            <p:nvPr/>
          </p:nvSpPr>
          <p:spPr>
            <a:xfrm>
              <a:off x="3278301" y="4375594"/>
              <a:ext cx="166903" cy="98298"/>
            </a:xfrm>
            <a:custGeom>
              <a:rect b="b" l="l" r="r" t="t"/>
              <a:pathLst>
                <a:path extrusionOk="0" h="98298" w="166903">
                  <a:moveTo>
                    <a:pt x="149174" y="98298"/>
                  </a:moveTo>
                  <a:lnTo>
                    <a:pt x="17729" y="98298"/>
                  </a:lnTo>
                  <a:cubicBezTo>
                    <a:pt x="11538" y="98298"/>
                    <a:pt x="5918" y="95059"/>
                    <a:pt x="2680" y="90011"/>
                  </a:cubicBezTo>
                  <a:cubicBezTo>
                    <a:pt x="-559" y="84868"/>
                    <a:pt x="-844" y="78391"/>
                    <a:pt x="1727" y="72771"/>
                  </a:cubicBezTo>
                  <a:lnTo>
                    <a:pt x="17253" y="40577"/>
                  </a:lnTo>
                  <a:cubicBezTo>
                    <a:pt x="29350" y="15526"/>
                    <a:pt x="54686" y="0"/>
                    <a:pt x="83452" y="0"/>
                  </a:cubicBezTo>
                  <a:lnTo>
                    <a:pt x="83452" y="0"/>
                  </a:lnTo>
                  <a:cubicBezTo>
                    <a:pt x="112217" y="0"/>
                    <a:pt x="137554" y="15526"/>
                    <a:pt x="149651" y="40577"/>
                  </a:cubicBezTo>
                  <a:lnTo>
                    <a:pt x="165176" y="72866"/>
                  </a:lnTo>
                  <a:cubicBezTo>
                    <a:pt x="167748" y="78296"/>
                    <a:pt x="167462" y="84868"/>
                    <a:pt x="164224" y="90106"/>
                  </a:cubicBezTo>
                  <a:cubicBezTo>
                    <a:pt x="160985" y="95155"/>
                    <a:pt x="155175" y="98298"/>
                    <a:pt x="149174" y="98298"/>
                  </a:cubicBezTo>
                  <a:lnTo>
                    <a:pt x="149174" y="98298"/>
                  </a:lnTo>
                  <a:close/>
                  <a:moveTo>
                    <a:pt x="46019" y="62674"/>
                  </a:moveTo>
                  <a:lnTo>
                    <a:pt x="120885" y="62674"/>
                  </a:lnTo>
                  <a:lnTo>
                    <a:pt x="117647" y="56007"/>
                  </a:lnTo>
                  <a:cubicBezTo>
                    <a:pt x="111455" y="43148"/>
                    <a:pt x="98692" y="35623"/>
                    <a:pt x="83452" y="35623"/>
                  </a:cubicBezTo>
                  <a:lnTo>
                    <a:pt x="83452" y="35623"/>
                  </a:lnTo>
                  <a:cubicBezTo>
                    <a:pt x="68212" y="35623"/>
                    <a:pt x="55353" y="43244"/>
                    <a:pt x="49257" y="56007"/>
                  </a:cubicBezTo>
                  <a:lnTo>
                    <a:pt x="46019" y="62674"/>
                  </a:lnTo>
                  <a:lnTo>
                    <a:pt x="46019" y="62674"/>
                  </a:lnTo>
                  <a:lnTo>
                    <a:pt x="46019" y="626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0" name="Google Shape;910;p28"/>
            <p:cNvSpPr/>
            <p:nvPr/>
          </p:nvSpPr>
          <p:spPr>
            <a:xfrm>
              <a:off x="3236073" y="4438554"/>
              <a:ext cx="251616" cy="123348"/>
            </a:xfrm>
            <a:custGeom>
              <a:rect b="b" l="l" r="r" t="t"/>
              <a:pathLst>
                <a:path extrusionOk="0" h="123348" w="251616">
                  <a:moveTo>
                    <a:pt x="233121" y="123349"/>
                  </a:moveTo>
                  <a:lnTo>
                    <a:pt x="18142" y="123349"/>
                  </a:lnTo>
                  <a:cubicBezTo>
                    <a:pt x="12236" y="123349"/>
                    <a:pt x="6331" y="120205"/>
                    <a:pt x="2997" y="115348"/>
                  </a:cubicBezTo>
                  <a:cubicBezTo>
                    <a:pt x="-337" y="110395"/>
                    <a:pt x="-908" y="103727"/>
                    <a:pt x="1378" y="98203"/>
                  </a:cubicBezTo>
                  <a:lnTo>
                    <a:pt x="44050" y="10001"/>
                  </a:lnTo>
                  <a:cubicBezTo>
                    <a:pt x="47003" y="3810"/>
                    <a:pt x="53289" y="0"/>
                    <a:pt x="60052" y="0"/>
                  </a:cubicBezTo>
                  <a:lnTo>
                    <a:pt x="191497" y="0"/>
                  </a:lnTo>
                  <a:cubicBezTo>
                    <a:pt x="198355" y="0"/>
                    <a:pt x="204546" y="3905"/>
                    <a:pt x="207499" y="10001"/>
                  </a:cubicBezTo>
                  <a:lnTo>
                    <a:pt x="249790" y="97346"/>
                  </a:lnTo>
                  <a:cubicBezTo>
                    <a:pt x="249885" y="97727"/>
                    <a:pt x="249980" y="97917"/>
                    <a:pt x="250266" y="98298"/>
                  </a:cubicBezTo>
                  <a:cubicBezTo>
                    <a:pt x="252552" y="103727"/>
                    <a:pt x="251885" y="110490"/>
                    <a:pt x="248647" y="115443"/>
                  </a:cubicBezTo>
                  <a:cubicBezTo>
                    <a:pt x="244932" y="120110"/>
                    <a:pt x="239026" y="123349"/>
                    <a:pt x="233121" y="123349"/>
                  </a:cubicBezTo>
                  <a:lnTo>
                    <a:pt x="233121" y="123349"/>
                  </a:lnTo>
                  <a:close/>
                  <a:moveTo>
                    <a:pt x="45574" y="87821"/>
                  </a:moveTo>
                  <a:lnTo>
                    <a:pt x="205499" y="87821"/>
                  </a:lnTo>
                  <a:lnTo>
                    <a:pt x="180067" y="35243"/>
                  </a:lnTo>
                  <a:lnTo>
                    <a:pt x="70910" y="35243"/>
                  </a:lnTo>
                  <a:lnTo>
                    <a:pt x="45574" y="87821"/>
                  </a:lnTo>
                  <a:lnTo>
                    <a:pt x="45574" y="87821"/>
                  </a:lnTo>
                  <a:lnTo>
                    <a:pt x="45574" y="8782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1" name="Google Shape;911;p28"/>
            <p:cNvSpPr/>
            <p:nvPr/>
          </p:nvSpPr>
          <p:spPr>
            <a:xfrm>
              <a:off x="3446430" y="4729066"/>
              <a:ext cx="35910" cy="146018"/>
            </a:xfrm>
            <a:custGeom>
              <a:rect b="b" l="l" r="r" t="t"/>
              <a:pathLst>
                <a:path extrusionOk="0" h="146018" w="35910">
                  <a:moveTo>
                    <a:pt x="35909" y="17812"/>
                  </a:moveTo>
                  <a:lnTo>
                    <a:pt x="35147" y="146018"/>
                  </a:lnTo>
                  <a:lnTo>
                    <a:pt x="0" y="146018"/>
                  </a:lnTo>
                  <a:lnTo>
                    <a:pt x="667" y="17526"/>
                  </a:lnTo>
                  <a:cubicBezTo>
                    <a:pt x="667" y="7811"/>
                    <a:pt x="8477" y="0"/>
                    <a:pt x="18288" y="0"/>
                  </a:cubicBezTo>
                  <a:cubicBezTo>
                    <a:pt x="18288" y="0"/>
                    <a:pt x="18288" y="0"/>
                    <a:pt x="18383" y="0"/>
                  </a:cubicBezTo>
                  <a:cubicBezTo>
                    <a:pt x="28194" y="0"/>
                    <a:pt x="36004" y="8001"/>
                    <a:pt x="35909" y="1781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2" name="Google Shape;912;p28"/>
            <p:cNvSpPr/>
            <p:nvPr/>
          </p:nvSpPr>
          <p:spPr>
            <a:xfrm>
              <a:off x="3445188" y="4526470"/>
              <a:ext cx="250320" cy="348615"/>
            </a:xfrm>
            <a:custGeom>
              <a:rect b="b" l="l" r="r" t="t"/>
              <a:pathLst>
                <a:path extrusionOk="0" h="348615" w="250320">
                  <a:moveTo>
                    <a:pt x="250321" y="17621"/>
                  </a:moveTo>
                  <a:lnTo>
                    <a:pt x="250321" y="348615"/>
                  </a:lnTo>
                  <a:lnTo>
                    <a:pt x="214888" y="348615"/>
                  </a:lnTo>
                  <a:lnTo>
                    <a:pt x="214888" y="35338"/>
                  </a:lnTo>
                  <a:lnTo>
                    <a:pt x="35532" y="35338"/>
                  </a:lnTo>
                  <a:lnTo>
                    <a:pt x="37151" y="152400"/>
                  </a:lnTo>
                  <a:cubicBezTo>
                    <a:pt x="37246" y="162211"/>
                    <a:pt x="29531" y="170212"/>
                    <a:pt x="19720" y="170307"/>
                  </a:cubicBezTo>
                  <a:cubicBezTo>
                    <a:pt x="10005" y="171069"/>
                    <a:pt x="2004" y="162687"/>
                    <a:pt x="1909" y="152876"/>
                  </a:cubicBezTo>
                  <a:lnTo>
                    <a:pt x="4" y="17907"/>
                  </a:lnTo>
                  <a:cubicBezTo>
                    <a:pt x="-92" y="13145"/>
                    <a:pt x="1718" y="8572"/>
                    <a:pt x="5052" y="5239"/>
                  </a:cubicBezTo>
                  <a:cubicBezTo>
                    <a:pt x="8386" y="2000"/>
                    <a:pt x="12958" y="0"/>
                    <a:pt x="17625" y="0"/>
                  </a:cubicBezTo>
                  <a:lnTo>
                    <a:pt x="232604" y="0"/>
                  </a:lnTo>
                  <a:cubicBezTo>
                    <a:pt x="242415" y="0"/>
                    <a:pt x="250321" y="7906"/>
                    <a:pt x="250321" y="176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3" name="Google Shape;913;p28"/>
            <p:cNvSpPr/>
            <p:nvPr/>
          </p:nvSpPr>
          <p:spPr>
            <a:xfrm>
              <a:off x="3487470" y="4375594"/>
              <a:ext cx="165729" cy="98298"/>
            </a:xfrm>
            <a:custGeom>
              <a:rect b="b" l="l" r="r" t="t"/>
              <a:pathLst>
                <a:path extrusionOk="0" h="98298" w="165729">
                  <a:moveTo>
                    <a:pt x="148127" y="98298"/>
                  </a:moveTo>
                  <a:lnTo>
                    <a:pt x="17634" y="98298"/>
                  </a:lnTo>
                  <a:cubicBezTo>
                    <a:pt x="11538" y="98298"/>
                    <a:pt x="5918" y="95059"/>
                    <a:pt x="2680" y="90011"/>
                  </a:cubicBezTo>
                  <a:cubicBezTo>
                    <a:pt x="-559" y="84963"/>
                    <a:pt x="-844" y="78391"/>
                    <a:pt x="1727" y="72771"/>
                  </a:cubicBezTo>
                  <a:lnTo>
                    <a:pt x="17158" y="40577"/>
                  </a:lnTo>
                  <a:cubicBezTo>
                    <a:pt x="29159" y="15526"/>
                    <a:pt x="54305" y="0"/>
                    <a:pt x="82880" y="0"/>
                  </a:cubicBezTo>
                  <a:cubicBezTo>
                    <a:pt x="111455" y="0"/>
                    <a:pt x="136601" y="15526"/>
                    <a:pt x="148603" y="40577"/>
                  </a:cubicBezTo>
                  <a:lnTo>
                    <a:pt x="164033" y="72866"/>
                  </a:lnTo>
                  <a:cubicBezTo>
                    <a:pt x="166605" y="78296"/>
                    <a:pt x="166224" y="84868"/>
                    <a:pt x="163081" y="90106"/>
                  </a:cubicBezTo>
                  <a:cubicBezTo>
                    <a:pt x="159938" y="95250"/>
                    <a:pt x="154127" y="98298"/>
                    <a:pt x="148127" y="98298"/>
                  </a:cubicBezTo>
                  <a:lnTo>
                    <a:pt x="148127" y="98298"/>
                  </a:lnTo>
                  <a:close/>
                  <a:moveTo>
                    <a:pt x="45638" y="62674"/>
                  </a:moveTo>
                  <a:lnTo>
                    <a:pt x="119933" y="62674"/>
                  </a:lnTo>
                  <a:lnTo>
                    <a:pt x="116789" y="56007"/>
                  </a:lnTo>
                  <a:cubicBezTo>
                    <a:pt x="110693" y="43148"/>
                    <a:pt x="97930" y="35623"/>
                    <a:pt x="82785" y="35623"/>
                  </a:cubicBezTo>
                  <a:cubicBezTo>
                    <a:pt x="67640" y="35623"/>
                    <a:pt x="54877" y="43244"/>
                    <a:pt x="48781" y="56007"/>
                  </a:cubicBezTo>
                  <a:lnTo>
                    <a:pt x="45638" y="62674"/>
                  </a:lnTo>
                  <a:lnTo>
                    <a:pt x="45638" y="62674"/>
                  </a:lnTo>
                  <a:lnTo>
                    <a:pt x="45638" y="626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4" name="Google Shape;914;p28"/>
            <p:cNvSpPr/>
            <p:nvPr/>
          </p:nvSpPr>
          <p:spPr>
            <a:xfrm>
              <a:off x="3445242" y="4438554"/>
              <a:ext cx="250282" cy="123348"/>
            </a:xfrm>
            <a:custGeom>
              <a:rect b="b" l="l" r="r" t="t"/>
              <a:pathLst>
                <a:path extrusionOk="0" h="123348" w="250282">
                  <a:moveTo>
                    <a:pt x="232073" y="123349"/>
                  </a:moveTo>
                  <a:lnTo>
                    <a:pt x="18047" y="123349"/>
                  </a:lnTo>
                  <a:cubicBezTo>
                    <a:pt x="12141" y="123349"/>
                    <a:pt x="6236" y="120205"/>
                    <a:pt x="2997" y="115348"/>
                  </a:cubicBezTo>
                  <a:cubicBezTo>
                    <a:pt x="-337" y="110395"/>
                    <a:pt x="-908" y="103727"/>
                    <a:pt x="1378" y="98203"/>
                  </a:cubicBezTo>
                  <a:lnTo>
                    <a:pt x="43764" y="10001"/>
                  </a:lnTo>
                  <a:cubicBezTo>
                    <a:pt x="46717" y="3810"/>
                    <a:pt x="53003" y="0"/>
                    <a:pt x="59671" y="0"/>
                  </a:cubicBezTo>
                  <a:lnTo>
                    <a:pt x="190449" y="0"/>
                  </a:lnTo>
                  <a:cubicBezTo>
                    <a:pt x="197307" y="0"/>
                    <a:pt x="203403" y="3905"/>
                    <a:pt x="206356" y="10001"/>
                  </a:cubicBezTo>
                  <a:lnTo>
                    <a:pt x="248456" y="97346"/>
                  </a:lnTo>
                  <a:cubicBezTo>
                    <a:pt x="248552" y="97727"/>
                    <a:pt x="248647" y="97917"/>
                    <a:pt x="248932" y="98298"/>
                  </a:cubicBezTo>
                  <a:cubicBezTo>
                    <a:pt x="251219" y="103727"/>
                    <a:pt x="250552" y="110490"/>
                    <a:pt x="247313" y="115443"/>
                  </a:cubicBezTo>
                  <a:cubicBezTo>
                    <a:pt x="243884" y="120110"/>
                    <a:pt x="237979" y="123349"/>
                    <a:pt x="232073" y="123349"/>
                  </a:cubicBezTo>
                  <a:lnTo>
                    <a:pt x="232073" y="123349"/>
                  </a:lnTo>
                  <a:close/>
                  <a:moveTo>
                    <a:pt x="45383" y="87821"/>
                  </a:moveTo>
                  <a:lnTo>
                    <a:pt x="204641" y="87821"/>
                  </a:lnTo>
                  <a:lnTo>
                    <a:pt x="179305" y="35243"/>
                  </a:lnTo>
                  <a:lnTo>
                    <a:pt x="70625" y="35243"/>
                  </a:lnTo>
                  <a:lnTo>
                    <a:pt x="45383" y="87821"/>
                  </a:lnTo>
                  <a:lnTo>
                    <a:pt x="45383" y="87821"/>
                  </a:lnTo>
                  <a:lnTo>
                    <a:pt x="45383" y="8782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5" name="Google Shape;915;p28"/>
            <p:cNvSpPr/>
            <p:nvPr/>
          </p:nvSpPr>
          <p:spPr>
            <a:xfrm>
              <a:off x="3660076" y="4519612"/>
              <a:ext cx="251460" cy="355473"/>
            </a:xfrm>
            <a:custGeom>
              <a:rect b="b" l="l" r="r" t="t"/>
              <a:pathLst>
                <a:path extrusionOk="0" h="355473" w="251460">
                  <a:moveTo>
                    <a:pt x="233744" y="0"/>
                  </a:moveTo>
                  <a:lnTo>
                    <a:pt x="17717" y="0"/>
                  </a:lnTo>
                  <a:cubicBezTo>
                    <a:pt x="12001" y="0"/>
                    <a:pt x="6953" y="2667"/>
                    <a:pt x="3810" y="6858"/>
                  </a:cubicBezTo>
                  <a:cubicBezTo>
                    <a:pt x="1429" y="9811"/>
                    <a:pt x="0" y="13621"/>
                    <a:pt x="0" y="17716"/>
                  </a:cubicBezTo>
                  <a:lnTo>
                    <a:pt x="0" y="355473"/>
                  </a:lnTo>
                  <a:lnTo>
                    <a:pt x="35433" y="355473"/>
                  </a:lnTo>
                  <a:lnTo>
                    <a:pt x="35433" y="35433"/>
                  </a:lnTo>
                  <a:lnTo>
                    <a:pt x="215932" y="35433"/>
                  </a:lnTo>
                  <a:lnTo>
                    <a:pt x="215932" y="345948"/>
                  </a:lnTo>
                  <a:lnTo>
                    <a:pt x="251460" y="345948"/>
                  </a:lnTo>
                  <a:lnTo>
                    <a:pt x="251460" y="17716"/>
                  </a:lnTo>
                  <a:cubicBezTo>
                    <a:pt x="251460" y="7906"/>
                    <a:pt x="243554" y="0"/>
                    <a:pt x="23374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6" name="Google Shape;916;p28"/>
            <p:cNvSpPr/>
            <p:nvPr/>
          </p:nvSpPr>
          <p:spPr>
            <a:xfrm>
              <a:off x="3703528" y="4375594"/>
              <a:ext cx="165697" cy="98298"/>
            </a:xfrm>
            <a:custGeom>
              <a:rect b="b" l="l" r="r" t="t"/>
              <a:pathLst>
                <a:path extrusionOk="0" h="98298" w="165697">
                  <a:moveTo>
                    <a:pt x="148095" y="98298"/>
                  </a:moveTo>
                  <a:lnTo>
                    <a:pt x="17603" y="98298"/>
                  </a:lnTo>
                  <a:cubicBezTo>
                    <a:pt x="11507" y="98298"/>
                    <a:pt x="5887" y="95059"/>
                    <a:pt x="2648" y="90011"/>
                  </a:cubicBezTo>
                  <a:cubicBezTo>
                    <a:pt x="-495" y="84772"/>
                    <a:pt x="-876" y="78391"/>
                    <a:pt x="1696" y="72771"/>
                  </a:cubicBezTo>
                  <a:lnTo>
                    <a:pt x="17127" y="40577"/>
                  </a:lnTo>
                  <a:cubicBezTo>
                    <a:pt x="29128" y="15526"/>
                    <a:pt x="54274" y="0"/>
                    <a:pt x="82849" y="0"/>
                  </a:cubicBezTo>
                  <a:cubicBezTo>
                    <a:pt x="111424" y="0"/>
                    <a:pt x="136570" y="15526"/>
                    <a:pt x="148571" y="40577"/>
                  </a:cubicBezTo>
                  <a:lnTo>
                    <a:pt x="164002" y="72866"/>
                  </a:lnTo>
                  <a:cubicBezTo>
                    <a:pt x="166574" y="78296"/>
                    <a:pt x="166193" y="84868"/>
                    <a:pt x="163050" y="90106"/>
                  </a:cubicBezTo>
                  <a:cubicBezTo>
                    <a:pt x="159906" y="95155"/>
                    <a:pt x="154191" y="98298"/>
                    <a:pt x="148095" y="98298"/>
                  </a:cubicBezTo>
                  <a:lnTo>
                    <a:pt x="148095" y="98298"/>
                  </a:lnTo>
                  <a:close/>
                  <a:moveTo>
                    <a:pt x="45702" y="62674"/>
                  </a:moveTo>
                  <a:lnTo>
                    <a:pt x="119996" y="62674"/>
                  </a:lnTo>
                  <a:lnTo>
                    <a:pt x="116853" y="56007"/>
                  </a:lnTo>
                  <a:cubicBezTo>
                    <a:pt x="110757" y="43148"/>
                    <a:pt x="97994" y="35623"/>
                    <a:pt x="82849" y="35623"/>
                  </a:cubicBezTo>
                  <a:cubicBezTo>
                    <a:pt x="67704" y="35623"/>
                    <a:pt x="54941" y="43244"/>
                    <a:pt x="48845" y="56007"/>
                  </a:cubicBezTo>
                  <a:lnTo>
                    <a:pt x="45702" y="62674"/>
                  </a:lnTo>
                  <a:lnTo>
                    <a:pt x="45702" y="62674"/>
                  </a:lnTo>
                  <a:lnTo>
                    <a:pt x="45702" y="626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7" name="Google Shape;917;p28"/>
            <p:cNvSpPr/>
            <p:nvPr/>
          </p:nvSpPr>
          <p:spPr>
            <a:xfrm>
              <a:off x="3661140" y="4438554"/>
              <a:ext cx="250216" cy="123348"/>
            </a:xfrm>
            <a:custGeom>
              <a:rect b="b" l="l" r="r" t="t"/>
              <a:pathLst>
                <a:path extrusionOk="0" h="123348" w="250216">
                  <a:moveTo>
                    <a:pt x="232107" y="123349"/>
                  </a:moveTo>
                  <a:lnTo>
                    <a:pt x="18080" y="123349"/>
                  </a:lnTo>
                  <a:cubicBezTo>
                    <a:pt x="12080" y="123349"/>
                    <a:pt x="6079" y="120015"/>
                    <a:pt x="2840" y="115062"/>
                  </a:cubicBezTo>
                  <a:cubicBezTo>
                    <a:pt x="-303" y="110109"/>
                    <a:pt x="-970" y="103251"/>
                    <a:pt x="1507" y="97727"/>
                  </a:cubicBezTo>
                  <a:lnTo>
                    <a:pt x="43798" y="10001"/>
                  </a:lnTo>
                  <a:cubicBezTo>
                    <a:pt x="46751" y="3810"/>
                    <a:pt x="53037" y="0"/>
                    <a:pt x="59705" y="0"/>
                  </a:cubicBezTo>
                  <a:lnTo>
                    <a:pt x="190483" y="0"/>
                  </a:lnTo>
                  <a:cubicBezTo>
                    <a:pt x="197341" y="0"/>
                    <a:pt x="203437" y="3905"/>
                    <a:pt x="206390" y="10001"/>
                  </a:cubicBezTo>
                  <a:lnTo>
                    <a:pt x="248490" y="97346"/>
                  </a:lnTo>
                  <a:cubicBezTo>
                    <a:pt x="248585" y="97441"/>
                    <a:pt x="248585" y="97727"/>
                    <a:pt x="248681" y="97822"/>
                  </a:cubicBezTo>
                  <a:cubicBezTo>
                    <a:pt x="251157" y="103251"/>
                    <a:pt x="250586" y="110109"/>
                    <a:pt x="247347" y="115157"/>
                  </a:cubicBezTo>
                  <a:cubicBezTo>
                    <a:pt x="244394" y="120110"/>
                    <a:pt x="238108" y="123349"/>
                    <a:pt x="232107" y="123349"/>
                  </a:cubicBezTo>
                  <a:lnTo>
                    <a:pt x="232107" y="123349"/>
                  </a:lnTo>
                  <a:close/>
                  <a:moveTo>
                    <a:pt x="45608" y="87821"/>
                  </a:moveTo>
                  <a:lnTo>
                    <a:pt x="204866" y="87821"/>
                  </a:lnTo>
                  <a:lnTo>
                    <a:pt x="179529" y="35243"/>
                  </a:lnTo>
                  <a:lnTo>
                    <a:pt x="70754" y="35243"/>
                  </a:lnTo>
                  <a:lnTo>
                    <a:pt x="45608" y="87821"/>
                  </a:lnTo>
                  <a:lnTo>
                    <a:pt x="45608" y="87821"/>
                  </a:lnTo>
                  <a:lnTo>
                    <a:pt x="45608" y="8782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8" name="Google Shape;918;p28"/>
            <p:cNvSpPr/>
            <p:nvPr/>
          </p:nvSpPr>
          <p:spPr>
            <a:xfrm>
              <a:off x="2776537" y="4844223"/>
              <a:ext cx="1152143" cy="597789"/>
            </a:xfrm>
            <a:custGeom>
              <a:rect b="b" l="l" r="r" t="t"/>
              <a:pathLst>
                <a:path extrusionOk="0" h="597789" w="1152143">
                  <a:moveTo>
                    <a:pt x="976884" y="597789"/>
                  </a:moveTo>
                  <a:lnTo>
                    <a:pt x="175260" y="597789"/>
                  </a:lnTo>
                  <a:cubicBezTo>
                    <a:pt x="150876" y="597789"/>
                    <a:pt x="127254" y="592836"/>
                    <a:pt x="105061" y="583025"/>
                  </a:cubicBezTo>
                  <a:cubicBezTo>
                    <a:pt x="41243" y="554927"/>
                    <a:pt x="0" y="491871"/>
                    <a:pt x="0" y="422339"/>
                  </a:cubicBezTo>
                  <a:lnTo>
                    <a:pt x="0" y="17717"/>
                  </a:lnTo>
                  <a:cubicBezTo>
                    <a:pt x="0" y="7906"/>
                    <a:pt x="7906" y="0"/>
                    <a:pt x="17717" y="0"/>
                  </a:cubicBezTo>
                  <a:lnTo>
                    <a:pt x="1134428" y="0"/>
                  </a:lnTo>
                  <a:cubicBezTo>
                    <a:pt x="1144238" y="0"/>
                    <a:pt x="1152144" y="7906"/>
                    <a:pt x="1152144" y="17717"/>
                  </a:cubicBezTo>
                  <a:lnTo>
                    <a:pt x="1152144" y="422339"/>
                  </a:lnTo>
                  <a:cubicBezTo>
                    <a:pt x="1152144" y="519113"/>
                    <a:pt x="1073563" y="597789"/>
                    <a:pt x="976884" y="597789"/>
                  </a:cubicBezTo>
                  <a:lnTo>
                    <a:pt x="976884" y="597789"/>
                  </a:lnTo>
                  <a:close/>
                  <a:moveTo>
                    <a:pt x="35433" y="35433"/>
                  </a:moveTo>
                  <a:lnTo>
                    <a:pt x="35433" y="422339"/>
                  </a:lnTo>
                  <a:cubicBezTo>
                    <a:pt x="35433" y="477774"/>
                    <a:pt x="68390" y="528161"/>
                    <a:pt x="119348" y="550545"/>
                  </a:cubicBezTo>
                  <a:cubicBezTo>
                    <a:pt x="137065" y="558356"/>
                    <a:pt x="155734" y="562261"/>
                    <a:pt x="175260" y="562261"/>
                  </a:cubicBezTo>
                  <a:lnTo>
                    <a:pt x="976884" y="562261"/>
                  </a:lnTo>
                  <a:cubicBezTo>
                    <a:pt x="1053941" y="562261"/>
                    <a:pt x="1116711" y="499491"/>
                    <a:pt x="1116711" y="422339"/>
                  </a:cubicBezTo>
                  <a:lnTo>
                    <a:pt x="1116711" y="35433"/>
                  </a:lnTo>
                  <a:lnTo>
                    <a:pt x="35433" y="35433"/>
                  </a:lnTo>
                  <a:lnTo>
                    <a:pt x="35433" y="35433"/>
                  </a:lnTo>
                  <a:lnTo>
                    <a:pt x="35433"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9" name="Google Shape;919;p28"/>
            <p:cNvSpPr/>
            <p:nvPr/>
          </p:nvSpPr>
          <p:spPr>
            <a:xfrm>
              <a:off x="2979991" y="4952809"/>
              <a:ext cx="758952" cy="353186"/>
            </a:xfrm>
            <a:custGeom>
              <a:rect b="b" l="l" r="r" t="t"/>
              <a:pathLst>
                <a:path extrusionOk="0" h="353186" w="758952">
                  <a:moveTo>
                    <a:pt x="379476" y="353187"/>
                  </a:moveTo>
                  <a:cubicBezTo>
                    <a:pt x="166688" y="353187"/>
                    <a:pt x="0" y="275654"/>
                    <a:pt x="0" y="176593"/>
                  </a:cubicBezTo>
                  <a:cubicBezTo>
                    <a:pt x="0" y="77533"/>
                    <a:pt x="166688" y="0"/>
                    <a:pt x="379476" y="0"/>
                  </a:cubicBezTo>
                  <a:cubicBezTo>
                    <a:pt x="592265" y="0"/>
                    <a:pt x="758952" y="77533"/>
                    <a:pt x="758952" y="176593"/>
                  </a:cubicBezTo>
                  <a:cubicBezTo>
                    <a:pt x="758952" y="275558"/>
                    <a:pt x="592265" y="353187"/>
                    <a:pt x="379476" y="353187"/>
                  </a:cubicBezTo>
                  <a:lnTo>
                    <a:pt x="379476" y="353187"/>
                  </a:lnTo>
                  <a:close/>
                  <a:moveTo>
                    <a:pt x="379476" y="35338"/>
                  </a:moveTo>
                  <a:cubicBezTo>
                    <a:pt x="173641" y="35338"/>
                    <a:pt x="35433" y="108299"/>
                    <a:pt x="35433" y="176498"/>
                  </a:cubicBezTo>
                  <a:cubicBezTo>
                    <a:pt x="35433" y="244697"/>
                    <a:pt x="173736" y="317659"/>
                    <a:pt x="379476" y="317659"/>
                  </a:cubicBezTo>
                  <a:cubicBezTo>
                    <a:pt x="585311" y="317659"/>
                    <a:pt x="723519" y="244697"/>
                    <a:pt x="723519" y="176498"/>
                  </a:cubicBezTo>
                  <a:cubicBezTo>
                    <a:pt x="723519" y="108299"/>
                    <a:pt x="585311" y="35338"/>
                    <a:pt x="379476" y="35338"/>
                  </a:cubicBezTo>
                  <a:lnTo>
                    <a:pt x="379476" y="3533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0" name="Google Shape;920;p28"/>
          <p:cNvGrpSpPr/>
          <p:nvPr/>
        </p:nvGrpSpPr>
        <p:grpSpPr>
          <a:xfrm>
            <a:off x="7291251" y="5086573"/>
            <a:ext cx="721627" cy="907323"/>
            <a:chOff x="6477570" y="1322641"/>
            <a:chExt cx="1052702" cy="1323593"/>
          </a:xfrm>
        </p:grpSpPr>
        <p:sp>
          <p:nvSpPr>
            <p:cNvPr id="921" name="Google Shape;921;p28"/>
            <p:cNvSpPr/>
            <p:nvPr/>
          </p:nvSpPr>
          <p:spPr>
            <a:xfrm>
              <a:off x="6477570" y="1428940"/>
              <a:ext cx="121158" cy="402716"/>
            </a:xfrm>
            <a:custGeom>
              <a:rect b="b" l="l" r="r" t="t"/>
              <a:pathLst>
                <a:path extrusionOk="0" h="402716" w="121158">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2" name="Google Shape;922;p28"/>
            <p:cNvSpPr/>
            <p:nvPr/>
          </p:nvSpPr>
          <p:spPr>
            <a:xfrm>
              <a:off x="6669595" y="1428940"/>
              <a:ext cx="177165" cy="35433"/>
            </a:xfrm>
            <a:custGeom>
              <a:rect b="b" l="l" r="r" t="t"/>
              <a:pathLst>
                <a:path extrusionOk="0" h="35433" w="177165">
                  <a:moveTo>
                    <a:pt x="0" y="0"/>
                  </a:moveTo>
                  <a:lnTo>
                    <a:pt x="177165" y="0"/>
                  </a:lnTo>
                  <a:lnTo>
                    <a:pt x="177165" y="35433"/>
                  </a:lnTo>
                  <a:lnTo>
                    <a:pt x="0"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3" name="Google Shape;923;p28"/>
            <p:cNvSpPr/>
            <p:nvPr/>
          </p:nvSpPr>
          <p:spPr>
            <a:xfrm>
              <a:off x="6917626" y="1428940"/>
              <a:ext cx="177165" cy="35433"/>
            </a:xfrm>
            <a:custGeom>
              <a:rect b="b" l="l" r="r" t="t"/>
              <a:pathLst>
                <a:path extrusionOk="0" h="35433" w="177165">
                  <a:moveTo>
                    <a:pt x="0" y="0"/>
                  </a:moveTo>
                  <a:lnTo>
                    <a:pt x="177165" y="0"/>
                  </a:lnTo>
                  <a:lnTo>
                    <a:pt x="177165" y="35433"/>
                  </a:lnTo>
                  <a:lnTo>
                    <a:pt x="0"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4" name="Google Shape;924;p28"/>
            <p:cNvSpPr/>
            <p:nvPr/>
          </p:nvSpPr>
          <p:spPr>
            <a:xfrm>
              <a:off x="7165657" y="1428940"/>
              <a:ext cx="177165" cy="35433"/>
            </a:xfrm>
            <a:custGeom>
              <a:rect b="b" l="l" r="r" t="t"/>
              <a:pathLst>
                <a:path extrusionOk="0" h="35433" w="177165">
                  <a:moveTo>
                    <a:pt x="0" y="0"/>
                  </a:moveTo>
                  <a:lnTo>
                    <a:pt x="177165" y="0"/>
                  </a:lnTo>
                  <a:lnTo>
                    <a:pt x="177165" y="35433"/>
                  </a:lnTo>
                  <a:lnTo>
                    <a:pt x="0"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5" name="Google Shape;925;p28"/>
            <p:cNvSpPr/>
            <p:nvPr/>
          </p:nvSpPr>
          <p:spPr>
            <a:xfrm>
              <a:off x="6477570" y="1429035"/>
              <a:ext cx="1052702" cy="1217199"/>
            </a:xfrm>
            <a:custGeom>
              <a:rect b="b" l="l" r="r" t="t"/>
              <a:pathLst>
                <a:path extrusionOk="0" h="1217199" w="1052702">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6" name="Google Shape;926;p28"/>
            <p:cNvSpPr/>
            <p:nvPr/>
          </p:nvSpPr>
          <p:spPr>
            <a:xfrm>
              <a:off x="6646830" y="1913476"/>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7" name="Google Shape;927;p28"/>
            <p:cNvSpPr/>
            <p:nvPr/>
          </p:nvSpPr>
          <p:spPr>
            <a:xfrm>
              <a:off x="6646830" y="1747837"/>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8" name="Google Shape;928;p28"/>
            <p:cNvSpPr/>
            <p:nvPr/>
          </p:nvSpPr>
          <p:spPr>
            <a:xfrm>
              <a:off x="6646830" y="2079307"/>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9" name="Google Shape;929;p28"/>
            <p:cNvSpPr/>
            <p:nvPr/>
          </p:nvSpPr>
          <p:spPr>
            <a:xfrm>
              <a:off x="6646830" y="2232373"/>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0" name="Google Shape;930;p28"/>
            <p:cNvSpPr/>
            <p:nvPr/>
          </p:nvSpPr>
          <p:spPr>
            <a:xfrm>
              <a:off x="6646830" y="2398203"/>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1" name="Google Shape;931;p28"/>
            <p:cNvSpPr/>
            <p:nvPr/>
          </p:nvSpPr>
          <p:spPr>
            <a:xfrm>
              <a:off x="6478713" y="1870138"/>
              <a:ext cx="35433" cy="529209"/>
            </a:xfrm>
            <a:custGeom>
              <a:rect b="b" l="l" r="r" t="t"/>
              <a:pathLst>
                <a:path extrusionOk="0" h="529209" w="35433">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2" name="Google Shape;932;p28"/>
            <p:cNvSpPr/>
            <p:nvPr/>
          </p:nvSpPr>
          <p:spPr>
            <a:xfrm>
              <a:off x="6563295"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3" name="Google Shape;933;p28"/>
            <p:cNvSpPr/>
            <p:nvPr/>
          </p:nvSpPr>
          <p:spPr>
            <a:xfrm>
              <a:off x="6811327"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4" name="Google Shape;934;p28"/>
            <p:cNvSpPr/>
            <p:nvPr/>
          </p:nvSpPr>
          <p:spPr>
            <a:xfrm>
              <a:off x="7059358" y="1322641"/>
              <a:ext cx="141731" cy="248030"/>
            </a:xfrm>
            <a:custGeom>
              <a:rect b="b" l="l" r="r" t="t"/>
              <a:pathLst>
                <a:path extrusionOk="0" h="248030" w="141731">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5" name="Google Shape;935;p28"/>
            <p:cNvSpPr/>
            <p:nvPr/>
          </p:nvSpPr>
          <p:spPr>
            <a:xfrm>
              <a:off x="7307388"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36" name="Google Shape;936;p28"/>
          <p:cNvSpPr/>
          <p:nvPr/>
        </p:nvSpPr>
        <p:spPr>
          <a:xfrm>
            <a:off x="6372146" y="5145470"/>
            <a:ext cx="789219" cy="789218"/>
          </a:xfrm>
          <a:custGeom>
            <a:rect b="b" l="l" r="r" t="t"/>
            <a:pathLst>
              <a:path extrusionOk="0" h="1152143" w="1152144">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46"/>
          <p:cNvSpPr txBox="1"/>
          <p:nvPr>
            <p:ph type="title"/>
          </p:nvPr>
        </p:nvSpPr>
        <p:spPr>
          <a:xfrm>
            <a:off x="2892225" y="870875"/>
            <a:ext cx="6512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Presenting a website?</a:t>
            </a:r>
            <a:endParaRPr sz="5000"/>
          </a:p>
        </p:txBody>
      </p:sp>
      <p:sp>
        <p:nvSpPr>
          <p:cNvPr id="1460" name="Google Shape;1460;p46"/>
          <p:cNvSpPr txBox="1"/>
          <p:nvPr>
            <p:ph idx="1" type="body"/>
          </p:nvPr>
        </p:nvSpPr>
        <p:spPr>
          <a:xfrm>
            <a:off x="2226525" y="5361250"/>
            <a:ext cx="7843500" cy="11907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grpSp>
        <p:nvGrpSpPr>
          <p:cNvPr id="1461" name="Google Shape;1461;p46"/>
          <p:cNvGrpSpPr/>
          <p:nvPr/>
        </p:nvGrpSpPr>
        <p:grpSpPr>
          <a:xfrm>
            <a:off x="3334451" y="2148336"/>
            <a:ext cx="5523080" cy="2833275"/>
            <a:chOff x="3289100" y="2648488"/>
            <a:chExt cx="5622600" cy="2876421"/>
          </a:xfrm>
        </p:grpSpPr>
        <p:grpSp>
          <p:nvGrpSpPr>
            <p:cNvPr id="1462" name="Google Shape;1462;p46"/>
            <p:cNvGrpSpPr/>
            <p:nvPr/>
          </p:nvGrpSpPr>
          <p:grpSpPr>
            <a:xfrm>
              <a:off x="3289100" y="2648488"/>
              <a:ext cx="5622600" cy="2876421"/>
              <a:chOff x="1059475" y="2296088"/>
              <a:chExt cx="5622600" cy="2876421"/>
            </a:xfrm>
          </p:grpSpPr>
          <p:sp>
            <p:nvSpPr>
              <p:cNvPr id="1463" name="Google Shape;1463;p46"/>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1464" name="Google Shape;1464;p46"/>
              <p:cNvGrpSpPr/>
              <p:nvPr/>
            </p:nvGrpSpPr>
            <p:grpSpPr>
              <a:xfrm>
                <a:off x="1059475" y="5078309"/>
                <a:ext cx="5622600" cy="94200"/>
                <a:chOff x="1059475" y="5076025"/>
                <a:chExt cx="5622600" cy="188400"/>
              </a:xfrm>
            </p:grpSpPr>
            <p:sp>
              <p:nvSpPr>
                <p:cNvPr id="1465" name="Google Shape;1465;p46"/>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66" name="Google Shape;1466;p46"/>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467" name="Google Shape;1467;p46"/>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468" name="Google Shape;1468;p46"/>
          <p:cNvPicPr preferRelativeResize="0"/>
          <p:nvPr/>
        </p:nvPicPr>
        <p:blipFill rotWithShape="1">
          <a:blip r:embed="rId3">
            <a:alphaModFix/>
          </a:blip>
          <a:srcRect b="13147" l="10930" r="7068" t="6589"/>
          <a:stretch/>
        </p:blipFill>
        <p:spPr>
          <a:xfrm>
            <a:off x="4048963" y="2405863"/>
            <a:ext cx="4070301" cy="2344700"/>
          </a:xfrm>
          <a:prstGeom prst="rect">
            <a:avLst/>
          </a:prstGeom>
          <a:noFill/>
          <a:ln>
            <a:noFill/>
          </a:ln>
        </p:spPr>
      </p:pic>
      <p:grpSp>
        <p:nvGrpSpPr>
          <p:cNvPr id="1469" name="Google Shape;1469;p46"/>
          <p:cNvGrpSpPr/>
          <p:nvPr/>
        </p:nvGrpSpPr>
        <p:grpSpPr>
          <a:xfrm>
            <a:off x="2497560" y="3828696"/>
            <a:ext cx="1455873" cy="1532559"/>
            <a:chOff x="84085" y="4198396"/>
            <a:chExt cx="1455873" cy="1532559"/>
          </a:xfrm>
        </p:grpSpPr>
        <p:sp>
          <p:nvSpPr>
            <p:cNvPr id="1470" name="Google Shape;1470;p46"/>
            <p:cNvSpPr/>
            <p:nvPr/>
          </p:nvSpPr>
          <p:spPr>
            <a:xfrm>
              <a:off x="161158" y="5465155"/>
              <a:ext cx="1378800" cy="265800"/>
            </a:xfrm>
            <a:prstGeom prst="ellipse">
              <a:avLst/>
            </a:prstGeom>
            <a:solidFill>
              <a:srgbClr val="E9AA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471" name="Google Shape;1471;p46"/>
            <p:cNvGrpSpPr/>
            <p:nvPr/>
          </p:nvGrpSpPr>
          <p:grpSpPr>
            <a:xfrm>
              <a:off x="84085" y="4198396"/>
              <a:ext cx="1445198" cy="1444839"/>
              <a:chOff x="2148829" y="2424101"/>
              <a:chExt cx="2454481" cy="2453871"/>
            </a:xfrm>
          </p:grpSpPr>
          <p:sp>
            <p:nvSpPr>
              <p:cNvPr id="1472" name="Google Shape;1472;p46"/>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3" name="Google Shape;1473;p46"/>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4" name="Google Shape;1474;p46"/>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5" name="Google Shape;1475;p46"/>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6" name="Google Shape;1476;p46"/>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7" name="Google Shape;1477;p46"/>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8" name="Google Shape;1478;p46"/>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9" name="Google Shape;1479;p46"/>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47"/>
          <p:cNvSpPr txBox="1"/>
          <p:nvPr>
            <p:ph idx="1" type="body"/>
          </p:nvPr>
        </p:nvSpPr>
        <p:spPr>
          <a:xfrm>
            <a:off x="948850" y="3425600"/>
            <a:ext cx="5581500" cy="1289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dk1"/>
                </a:solidFill>
              </a:rPr>
              <a:t>If you are presenting a website, an internet product or an app, you can place a screenshot of it here.</a:t>
            </a:r>
            <a:endParaRPr>
              <a:solidFill>
                <a:schemeClr val="dk1"/>
              </a:solidFill>
            </a:endParaRPr>
          </a:p>
        </p:txBody>
      </p:sp>
      <p:grpSp>
        <p:nvGrpSpPr>
          <p:cNvPr id="1485" name="Google Shape;1485;p47"/>
          <p:cNvGrpSpPr/>
          <p:nvPr/>
        </p:nvGrpSpPr>
        <p:grpSpPr>
          <a:xfrm>
            <a:off x="6976398" y="980584"/>
            <a:ext cx="2798497" cy="5157974"/>
            <a:chOff x="8625436" y="1258061"/>
            <a:chExt cx="2388000" cy="4396500"/>
          </a:xfrm>
        </p:grpSpPr>
        <p:sp>
          <p:nvSpPr>
            <p:cNvPr id="1486" name="Google Shape;1486;p47"/>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87" name="Google Shape;1487;p47"/>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88" name="Google Shape;1488;p47"/>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489" name="Google Shape;1489;p47"/>
          <p:cNvPicPr preferRelativeResize="0"/>
          <p:nvPr/>
        </p:nvPicPr>
        <p:blipFill rotWithShape="1">
          <a:blip r:embed="rId3">
            <a:alphaModFix/>
          </a:blip>
          <a:srcRect b="0" l="14417" r="14417" t="0"/>
          <a:stretch/>
        </p:blipFill>
        <p:spPr>
          <a:xfrm>
            <a:off x="7020250" y="1336150"/>
            <a:ext cx="2710798" cy="4282225"/>
          </a:xfrm>
          <a:prstGeom prst="rect">
            <a:avLst/>
          </a:prstGeom>
          <a:noFill/>
          <a:ln>
            <a:noFill/>
          </a:ln>
        </p:spPr>
      </p:pic>
      <p:sp>
        <p:nvSpPr>
          <p:cNvPr id="1490" name="Google Shape;1490;p47"/>
          <p:cNvSpPr txBox="1"/>
          <p:nvPr>
            <p:ph type="title"/>
          </p:nvPr>
        </p:nvSpPr>
        <p:spPr>
          <a:xfrm>
            <a:off x="948850" y="1149175"/>
            <a:ext cx="5949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Presenting an app?</a:t>
            </a:r>
            <a:endParaRPr sz="5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48"/>
          <p:cNvSpPr txBox="1"/>
          <p:nvPr>
            <p:ph type="title"/>
          </p:nvPr>
        </p:nvSpPr>
        <p:spPr>
          <a:xfrm>
            <a:off x="4946950" y="1079375"/>
            <a:ext cx="6155400" cy="1092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Presenting an app?</a:t>
            </a:r>
            <a:endParaRPr sz="5000"/>
          </a:p>
        </p:txBody>
      </p:sp>
      <p:sp>
        <p:nvSpPr>
          <p:cNvPr id="1496" name="Google Shape;1496;p48"/>
          <p:cNvSpPr txBox="1"/>
          <p:nvPr>
            <p:ph idx="1" type="body"/>
          </p:nvPr>
        </p:nvSpPr>
        <p:spPr>
          <a:xfrm>
            <a:off x="5001600" y="4639975"/>
            <a:ext cx="5581500" cy="1641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497" name="Google Shape;1497;p48"/>
          <p:cNvGrpSpPr/>
          <p:nvPr/>
        </p:nvGrpSpPr>
        <p:grpSpPr>
          <a:xfrm>
            <a:off x="1372797" y="969728"/>
            <a:ext cx="3357720" cy="4918548"/>
            <a:chOff x="6953045" y="1252870"/>
            <a:chExt cx="3186600" cy="4559700"/>
          </a:xfrm>
        </p:grpSpPr>
        <p:sp>
          <p:nvSpPr>
            <p:cNvPr id="1498" name="Google Shape;1498;p48"/>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499" name="Google Shape;1499;p48"/>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500" name="Google Shape;1500;p48"/>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501" name="Google Shape;1501;p48"/>
          <p:cNvPicPr preferRelativeResize="0"/>
          <p:nvPr/>
        </p:nvPicPr>
        <p:blipFill rotWithShape="1">
          <a:blip r:embed="rId3">
            <a:alphaModFix/>
          </a:blip>
          <a:srcRect b="0" l="6551" r="6560" t="0"/>
          <a:stretch/>
        </p:blipFill>
        <p:spPr>
          <a:xfrm>
            <a:off x="1504876" y="1427726"/>
            <a:ext cx="3093575" cy="4002538"/>
          </a:xfrm>
          <a:prstGeom prst="rect">
            <a:avLst/>
          </a:prstGeom>
          <a:noFill/>
          <a:ln>
            <a:noFill/>
          </a:ln>
        </p:spPr>
      </p:pic>
      <p:grpSp>
        <p:nvGrpSpPr>
          <p:cNvPr id="1502" name="Google Shape;1502;p48"/>
          <p:cNvGrpSpPr/>
          <p:nvPr/>
        </p:nvGrpSpPr>
        <p:grpSpPr>
          <a:xfrm>
            <a:off x="553010" y="4847696"/>
            <a:ext cx="1455873" cy="1532559"/>
            <a:chOff x="84085" y="4198396"/>
            <a:chExt cx="1455873" cy="1532559"/>
          </a:xfrm>
        </p:grpSpPr>
        <p:sp>
          <p:nvSpPr>
            <p:cNvPr id="1503" name="Google Shape;1503;p48"/>
            <p:cNvSpPr/>
            <p:nvPr/>
          </p:nvSpPr>
          <p:spPr>
            <a:xfrm>
              <a:off x="161158" y="5465155"/>
              <a:ext cx="1378800" cy="265800"/>
            </a:xfrm>
            <a:prstGeom prst="ellipse">
              <a:avLst/>
            </a:prstGeom>
            <a:solidFill>
              <a:srgbClr val="F9BC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grpSp>
          <p:nvGrpSpPr>
            <p:cNvPr id="1504" name="Google Shape;1504;p48"/>
            <p:cNvGrpSpPr/>
            <p:nvPr/>
          </p:nvGrpSpPr>
          <p:grpSpPr>
            <a:xfrm>
              <a:off x="84085" y="4198396"/>
              <a:ext cx="1445198" cy="1444839"/>
              <a:chOff x="2148829" y="2424101"/>
              <a:chExt cx="2454481" cy="2453871"/>
            </a:xfrm>
          </p:grpSpPr>
          <p:sp>
            <p:nvSpPr>
              <p:cNvPr id="1505" name="Google Shape;1505;p48"/>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6" name="Google Shape;1506;p48"/>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7" name="Google Shape;1507;p48"/>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8" name="Google Shape;1508;p48"/>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9" name="Google Shape;1509;p48"/>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0" name="Google Shape;1510;p48"/>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1" name="Google Shape;1511;p48"/>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2" name="Google Shape;1512;p48"/>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49"/>
          <p:cNvSpPr txBox="1"/>
          <p:nvPr>
            <p:ph type="title"/>
          </p:nvPr>
        </p:nvSpPr>
        <p:spPr>
          <a:xfrm>
            <a:off x="5749600" y="593375"/>
            <a:ext cx="5873400" cy="1341600"/>
          </a:xfrm>
          <a:prstGeom prst="rect">
            <a:avLst/>
          </a:prstGeom>
          <a:effectLst>
            <a:outerShdw blurRad="57150" rotWithShape="0" algn="bl" dir="21540000" dist="19050">
              <a:srgbClr val="000000">
                <a:alpha val="50000"/>
              </a:srgbClr>
            </a:outerShdw>
          </a:effectLst>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None/>
            </a:pPr>
            <a:r>
              <a:rPr lang="en" sz="8000">
                <a:solidFill>
                  <a:schemeClr val="dk1"/>
                </a:solidFill>
              </a:rPr>
              <a:t>Thank you!</a:t>
            </a:r>
            <a:endParaRPr sz="8000">
              <a:solidFill>
                <a:schemeClr val="dk1"/>
              </a:solidFill>
            </a:endParaRPr>
          </a:p>
        </p:txBody>
      </p:sp>
      <p:sp>
        <p:nvSpPr>
          <p:cNvPr id="1518" name="Google Shape;1518;p49"/>
          <p:cNvSpPr txBox="1"/>
          <p:nvPr>
            <p:ph idx="1" type="subTitle"/>
          </p:nvPr>
        </p:nvSpPr>
        <p:spPr>
          <a:xfrm>
            <a:off x="5749600" y="1831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1519" name="Google Shape;1519;p49"/>
          <p:cNvSpPr/>
          <p:nvPr/>
        </p:nvSpPr>
        <p:spPr>
          <a:xfrm>
            <a:off x="6663740" y="3616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0" name="Google Shape;1520;p49"/>
          <p:cNvGrpSpPr/>
          <p:nvPr/>
        </p:nvGrpSpPr>
        <p:grpSpPr>
          <a:xfrm>
            <a:off x="7196843" y="3606551"/>
            <a:ext cx="411849" cy="411917"/>
            <a:chOff x="5162200" y="4097750"/>
            <a:chExt cx="338385" cy="338414"/>
          </a:xfrm>
        </p:grpSpPr>
        <p:sp>
          <p:nvSpPr>
            <p:cNvPr id="1521" name="Google Shape;1521;p49"/>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49"/>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49"/>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4" name="Google Shape;1524;p49"/>
          <p:cNvSpPr/>
          <p:nvPr/>
        </p:nvSpPr>
        <p:spPr>
          <a:xfrm>
            <a:off x="5930850" y="3657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49"/>
          <p:cNvSpPr txBox="1"/>
          <p:nvPr>
            <p:ph idx="2" type="body"/>
          </p:nvPr>
        </p:nvSpPr>
        <p:spPr>
          <a:xfrm>
            <a:off x="5749600" y="2238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50"/>
          <p:cNvSpPr txBox="1"/>
          <p:nvPr>
            <p:ph type="title"/>
          </p:nvPr>
        </p:nvSpPr>
        <p:spPr>
          <a:xfrm>
            <a:off x="551625" y="1513675"/>
            <a:ext cx="5581500" cy="105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rgbClr val="0B5394"/>
                </a:solidFill>
              </a:rPr>
              <a:t>Credits.</a:t>
            </a:r>
            <a:endParaRPr sz="5000">
              <a:solidFill>
                <a:srgbClr val="0B5394"/>
              </a:solidFill>
            </a:endParaRPr>
          </a:p>
        </p:txBody>
      </p:sp>
      <p:sp>
        <p:nvSpPr>
          <p:cNvPr id="1531" name="Google Shape;1531;p50"/>
          <p:cNvSpPr txBox="1"/>
          <p:nvPr>
            <p:ph idx="1" type="body"/>
          </p:nvPr>
        </p:nvSpPr>
        <p:spPr>
          <a:xfrm>
            <a:off x="551725" y="2569300"/>
            <a:ext cx="55815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Delius and </a:t>
            </a:r>
            <a:r>
              <a:rPr lang="en">
                <a:latin typeface="Concert One"/>
                <a:ea typeface="Concert One"/>
                <a:cs typeface="Concert One"/>
                <a:sym typeface="Concert One"/>
              </a:rPr>
              <a:t>Concert One</a:t>
            </a:r>
            <a:endParaRPr>
              <a:latin typeface="Concert One"/>
              <a:ea typeface="Concert One"/>
              <a:cs typeface="Concert One"/>
              <a:sym typeface="Concert One"/>
            </a:endParaRPr>
          </a:p>
          <a:p>
            <a:pPr indent="0" lvl="0" marL="0" rtl="0" algn="l">
              <a:spcBef>
                <a:spcPts val="2100"/>
              </a:spcBef>
              <a:spcAft>
                <a:spcPts val="21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51"/>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537" name="Google Shape;1537;p51"/>
          <p:cNvGrpSpPr/>
          <p:nvPr/>
        </p:nvGrpSpPr>
        <p:grpSpPr>
          <a:xfrm>
            <a:off x="3570764" y="1773752"/>
            <a:ext cx="405160" cy="253589"/>
            <a:chOff x="4797800" y="1994125"/>
            <a:chExt cx="306475" cy="186025"/>
          </a:xfrm>
        </p:grpSpPr>
        <p:sp>
          <p:nvSpPr>
            <p:cNvPr id="1538" name="Google Shape;1538;p51"/>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9" name="Google Shape;1539;p51"/>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40" name="Google Shape;1540;p51"/>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1" name="Google Shape;1541;p51"/>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2" name="Google Shape;1542;p51"/>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3" name="Google Shape;1543;p51"/>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4" name="Google Shape;1544;p51"/>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45" name="Google Shape;1545;p51"/>
          <p:cNvGrpSpPr/>
          <p:nvPr/>
        </p:nvGrpSpPr>
        <p:grpSpPr>
          <a:xfrm>
            <a:off x="6164058" y="1777777"/>
            <a:ext cx="352082" cy="254203"/>
            <a:chOff x="4250025" y="2848800"/>
            <a:chExt cx="266325" cy="186475"/>
          </a:xfrm>
        </p:grpSpPr>
        <p:sp>
          <p:nvSpPr>
            <p:cNvPr id="1546" name="Google Shape;1546;p51"/>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7" name="Google Shape;1547;p51"/>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8" name="Google Shape;1548;p51"/>
          <p:cNvGrpSpPr/>
          <p:nvPr/>
        </p:nvGrpSpPr>
        <p:grpSpPr>
          <a:xfrm>
            <a:off x="6761406" y="1741891"/>
            <a:ext cx="343224" cy="326555"/>
            <a:chOff x="4707700" y="2822475"/>
            <a:chExt cx="259625" cy="239550"/>
          </a:xfrm>
        </p:grpSpPr>
        <p:sp>
          <p:nvSpPr>
            <p:cNvPr id="1549" name="Google Shape;1549;p51"/>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0" name="Google Shape;1550;p51"/>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1" name="Google Shape;1551;p51"/>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52" name="Google Shape;1552;p51"/>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3" name="Google Shape;1553;p51"/>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54" name="Google Shape;1554;p51"/>
          <p:cNvGrpSpPr/>
          <p:nvPr/>
        </p:nvGrpSpPr>
        <p:grpSpPr>
          <a:xfrm>
            <a:off x="8396572" y="1705391"/>
            <a:ext cx="351487" cy="398940"/>
            <a:chOff x="6425500" y="2795700"/>
            <a:chExt cx="265875" cy="292650"/>
          </a:xfrm>
        </p:grpSpPr>
        <p:sp>
          <p:nvSpPr>
            <p:cNvPr id="1555" name="Google Shape;1555;p51"/>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6" name="Google Shape;1556;p51"/>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57" name="Google Shape;1557;p51"/>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58" name="Google Shape;1558;p51"/>
          <p:cNvGrpSpPr/>
          <p:nvPr/>
        </p:nvGrpSpPr>
        <p:grpSpPr>
          <a:xfrm>
            <a:off x="9474618" y="1760035"/>
            <a:ext cx="350297" cy="290464"/>
            <a:chOff x="5549875" y="2418425"/>
            <a:chExt cx="264975" cy="213075"/>
          </a:xfrm>
        </p:grpSpPr>
        <p:sp>
          <p:nvSpPr>
            <p:cNvPr id="1559" name="Google Shape;1559;p51"/>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0" name="Google Shape;1560;p51"/>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61" name="Google Shape;1561;p51"/>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62" name="Google Shape;1562;p51"/>
          <p:cNvGrpSpPr/>
          <p:nvPr/>
        </p:nvGrpSpPr>
        <p:grpSpPr>
          <a:xfrm>
            <a:off x="3570694" y="2404542"/>
            <a:ext cx="299598" cy="308322"/>
            <a:chOff x="3739275" y="2525850"/>
            <a:chExt cx="226625" cy="226175"/>
          </a:xfrm>
        </p:grpSpPr>
        <p:sp>
          <p:nvSpPr>
            <p:cNvPr id="1563" name="Google Shape;1563;p51"/>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4" name="Google Shape;1564;p51"/>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5" name="Google Shape;1565;p51"/>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6" name="Google Shape;1566;p51"/>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67" name="Google Shape;1567;p51"/>
          <p:cNvGrpSpPr/>
          <p:nvPr/>
        </p:nvGrpSpPr>
        <p:grpSpPr>
          <a:xfrm>
            <a:off x="3043876" y="2377772"/>
            <a:ext cx="272464" cy="361861"/>
            <a:chOff x="4518575" y="2506200"/>
            <a:chExt cx="206100" cy="265450"/>
          </a:xfrm>
        </p:grpSpPr>
        <p:sp>
          <p:nvSpPr>
            <p:cNvPr id="1568" name="Google Shape;1568;p51"/>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9" name="Google Shape;1569;p51"/>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0" name="Google Shape;1570;p51"/>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1" name="Google Shape;1571;p51"/>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2" name="Google Shape;1572;p51"/>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3" name="Google Shape;1573;p51"/>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4" name="Google Shape;1574;p51"/>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5" name="Google Shape;1575;p51"/>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6" name="Google Shape;1576;p51"/>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77" name="Google Shape;1577;p51"/>
          <p:cNvGrpSpPr/>
          <p:nvPr/>
        </p:nvGrpSpPr>
        <p:grpSpPr>
          <a:xfrm>
            <a:off x="4125077" y="2404742"/>
            <a:ext cx="299631" cy="308322"/>
            <a:chOff x="4164375" y="1677425"/>
            <a:chExt cx="226650" cy="226175"/>
          </a:xfrm>
        </p:grpSpPr>
        <p:sp>
          <p:nvSpPr>
            <p:cNvPr id="1578" name="Google Shape;1578;p51"/>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9" name="Google Shape;1579;p51"/>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0" name="Google Shape;1580;p51"/>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1" name="Google Shape;1581;p51"/>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2" name="Google Shape;1582;p51"/>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3" name="Google Shape;1583;p51"/>
          <p:cNvGrpSpPr/>
          <p:nvPr/>
        </p:nvGrpSpPr>
        <p:grpSpPr>
          <a:xfrm>
            <a:off x="5179042" y="2395931"/>
            <a:ext cx="299003" cy="308322"/>
            <a:chOff x="5226025" y="1677425"/>
            <a:chExt cx="226175" cy="226175"/>
          </a:xfrm>
        </p:grpSpPr>
        <p:sp>
          <p:nvSpPr>
            <p:cNvPr id="1584" name="Google Shape;1584;p51"/>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5" name="Google Shape;1585;p51"/>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6" name="Google Shape;1586;p51"/>
          <p:cNvGrpSpPr/>
          <p:nvPr/>
        </p:nvGrpSpPr>
        <p:grpSpPr>
          <a:xfrm>
            <a:off x="4652426" y="2396024"/>
            <a:ext cx="299003" cy="308322"/>
            <a:chOff x="4835275" y="1198350"/>
            <a:chExt cx="226175" cy="226175"/>
          </a:xfrm>
        </p:grpSpPr>
        <p:sp>
          <p:nvSpPr>
            <p:cNvPr id="1587" name="Google Shape;1587;p51"/>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8" name="Google Shape;1588;p51"/>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9" name="Google Shape;1589;p51"/>
          <p:cNvGrpSpPr/>
          <p:nvPr/>
        </p:nvGrpSpPr>
        <p:grpSpPr>
          <a:xfrm>
            <a:off x="6339271" y="2379923"/>
            <a:ext cx="347356" cy="358215"/>
            <a:chOff x="968775" y="1180050"/>
            <a:chExt cx="262750" cy="262775"/>
          </a:xfrm>
        </p:grpSpPr>
        <p:sp>
          <p:nvSpPr>
            <p:cNvPr id="1590" name="Google Shape;1590;p51"/>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1" name="Google Shape;1591;p51"/>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2" name="Google Shape;1592;p51"/>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3" name="Google Shape;1593;p51"/>
          <p:cNvGrpSpPr/>
          <p:nvPr/>
        </p:nvGrpSpPr>
        <p:grpSpPr>
          <a:xfrm>
            <a:off x="5704170" y="2446992"/>
            <a:ext cx="386288" cy="224042"/>
            <a:chOff x="1678900" y="1231350"/>
            <a:chExt cx="292200" cy="164350"/>
          </a:xfrm>
        </p:grpSpPr>
        <p:sp>
          <p:nvSpPr>
            <p:cNvPr id="1594" name="Google Shape;1594;p51"/>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5" name="Google Shape;1595;p51"/>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6" name="Google Shape;1596;p51"/>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97" name="Google Shape;1597;p51"/>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98" name="Google Shape;1598;p51"/>
          <p:cNvGrpSpPr/>
          <p:nvPr/>
        </p:nvGrpSpPr>
        <p:grpSpPr>
          <a:xfrm>
            <a:off x="7467406" y="2373531"/>
            <a:ext cx="322006" cy="353205"/>
            <a:chOff x="2405550" y="1181850"/>
            <a:chExt cx="243575" cy="259100"/>
          </a:xfrm>
        </p:grpSpPr>
        <p:sp>
          <p:nvSpPr>
            <p:cNvPr id="1599" name="Google Shape;1599;p51"/>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0" name="Google Shape;1600;p51"/>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1" name="Google Shape;1601;p51"/>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2" name="Google Shape;1602;p51"/>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3" name="Google Shape;1603;p51"/>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4" name="Google Shape;1604;p51"/>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05" name="Google Shape;1605;p51"/>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06" name="Google Shape;1606;p51"/>
          <p:cNvGrpSpPr/>
          <p:nvPr/>
        </p:nvGrpSpPr>
        <p:grpSpPr>
          <a:xfrm>
            <a:off x="8500593" y="2371333"/>
            <a:ext cx="286610" cy="357601"/>
            <a:chOff x="3086700" y="1180050"/>
            <a:chExt cx="216800" cy="262325"/>
          </a:xfrm>
        </p:grpSpPr>
        <p:sp>
          <p:nvSpPr>
            <p:cNvPr id="1607" name="Google Shape;1607;p51"/>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8" name="Google Shape;1608;p51"/>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09" name="Google Shape;1609;p51"/>
          <p:cNvGrpSpPr/>
          <p:nvPr/>
        </p:nvGrpSpPr>
        <p:grpSpPr>
          <a:xfrm>
            <a:off x="9007187" y="2359473"/>
            <a:ext cx="228243" cy="381321"/>
            <a:chOff x="3741075" y="1171575"/>
            <a:chExt cx="172650" cy="279725"/>
          </a:xfrm>
        </p:grpSpPr>
        <p:sp>
          <p:nvSpPr>
            <p:cNvPr id="1610" name="Google Shape;1610;p51"/>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1" name="Google Shape;1611;p51"/>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2" name="Google Shape;1612;p51"/>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3" name="Google Shape;1613;p51"/>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14" name="Google Shape;1614;p51"/>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15" name="Google Shape;1615;p51"/>
          <p:cNvGrpSpPr/>
          <p:nvPr/>
        </p:nvGrpSpPr>
        <p:grpSpPr>
          <a:xfrm>
            <a:off x="2528682" y="3103577"/>
            <a:ext cx="351520" cy="253623"/>
            <a:chOff x="952700" y="1101100"/>
            <a:chExt cx="265900" cy="186050"/>
          </a:xfrm>
        </p:grpSpPr>
        <p:sp>
          <p:nvSpPr>
            <p:cNvPr id="1616" name="Google Shape;1616;p51"/>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7" name="Google Shape;1617;p51"/>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8" name="Google Shape;1618;p51"/>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19" name="Google Shape;1619;p51"/>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0" name="Google Shape;1620;p51"/>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1" name="Google Shape;1621;p51"/>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2" name="Google Shape;1622;p51"/>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23" name="Google Shape;1623;p51"/>
          <p:cNvGrpSpPr/>
          <p:nvPr/>
        </p:nvGrpSpPr>
        <p:grpSpPr>
          <a:xfrm>
            <a:off x="5219949" y="3082177"/>
            <a:ext cx="317875" cy="344208"/>
            <a:chOff x="5583325" y="1073450"/>
            <a:chExt cx="240450" cy="252500"/>
          </a:xfrm>
        </p:grpSpPr>
        <p:sp>
          <p:nvSpPr>
            <p:cNvPr id="1624" name="Google Shape;1624;p51"/>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5" name="Google Shape;1625;p51"/>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6" name="Google Shape;1626;p51"/>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7" name="Google Shape;1627;p51"/>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28" name="Google Shape;1628;p51"/>
          <p:cNvGrpSpPr/>
          <p:nvPr/>
        </p:nvGrpSpPr>
        <p:grpSpPr>
          <a:xfrm>
            <a:off x="5703822" y="3071928"/>
            <a:ext cx="386850" cy="294962"/>
            <a:chOff x="1502275" y="3638775"/>
            <a:chExt cx="292625" cy="216375"/>
          </a:xfrm>
        </p:grpSpPr>
        <p:sp>
          <p:nvSpPr>
            <p:cNvPr id="1629" name="Google Shape;1629;p51"/>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0" name="Google Shape;1630;p51"/>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1" name="Google Shape;1631;p51"/>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2" name="Google Shape;1632;p51"/>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3" name="Google Shape;1633;p51"/>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4" name="Google Shape;1634;p51"/>
          <p:cNvGrpSpPr/>
          <p:nvPr/>
        </p:nvGrpSpPr>
        <p:grpSpPr>
          <a:xfrm>
            <a:off x="6258857" y="3016414"/>
            <a:ext cx="354428" cy="362441"/>
            <a:chOff x="3171000" y="4021950"/>
            <a:chExt cx="268100" cy="265875"/>
          </a:xfrm>
        </p:grpSpPr>
        <p:sp>
          <p:nvSpPr>
            <p:cNvPr id="1635" name="Google Shape;1635;p51"/>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6" name="Google Shape;1636;p51"/>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37" name="Google Shape;1637;p51"/>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38" name="Google Shape;1638;p51"/>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39" name="Google Shape;1639;p51"/>
          <p:cNvGrpSpPr/>
          <p:nvPr/>
        </p:nvGrpSpPr>
        <p:grpSpPr>
          <a:xfrm>
            <a:off x="7848132" y="3068067"/>
            <a:ext cx="334400" cy="344821"/>
            <a:chOff x="5684575" y="4038000"/>
            <a:chExt cx="252950" cy="252950"/>
          </a:xfrm>
        </p:grpSpPr>
        <p:sp>
          <p:nvSpPr>
            <p:cNvPr id="1640" name="Google Shape;1640;p5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1" name="Google Shape;1641;p5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2" name="Google Shape;1642;p5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3" name="Google Shape;1643;p5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4" name="Google Shape;1644;p5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5" name="Google Shape;1645;p5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46" name="Google Shape;1646;p51"/>
          <p:cNvGrpSpPr/>
          <p:nvPr/>
        </p:nvGrpSpPr>
        <p:grpSpPr>
          <a:xfrm>
            <a:off x="8441727" y="3026501"/>
            <a:ext cx="247115" cy="399520"/>
            <a:chOff x="1982675" y="3599525"/>
            <a:chExt cx="186925" cy="293075"/>
          </a:xfrm>
        </p:grpSpPr>
        <p:sp>
          <p:nvSpPr>
            <p:cNvPr id="1647" name="Google Shape;1647;p51"/>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8" name="Google Shape;1648;p51"/>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49" name="Google Shape;1649;p51"/>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0" name="Google Shape;1650;p51"/>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1" name="Google Shape;1651;p51"/>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2" name="Google Shape;1652;p51"/>
          <p:cNvGrpSpPr/>
          <p:nvPr/>
        </p:nvGrpSpPr>
        <p:grpSpPr>
          <a:xfrm>
            <a:off x="8947735" y="3026500"/>
            <a:ext cx="178106" cy="398940"/>
            <a:chOff x="2397075" y="3602200"/>
            <a:chExt cx="134725" cy="292650"/>
          </a:xfrm>
        </p:grpSpPr>
        <p:sp>
          <p:nvSpPr>
            <p:cNvPr id="1653" name="Google Shape;1653;p51"/>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4" name="Google Shape;1654;p51"/>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5" name="Google Shape;1655;p51"/>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6" name="Google Shape;1656;p51"/>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7" name="Google Shape;1657;p51"/>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58" name="Google Shape;1658;p51"/>
          <p:cNvGrpSpPr/>
          <p:nvPr/>
        </p:nvGrpSpPr>
        <p:grpSpPr>
          <a:xfrm>
            <a:off x="2581850" y="3710924"/>
            <a:ext cx="246520" cy="383741"/>
            <a:chOff x="2717350" y="3603525"/>
            <a:chExt cx="186475" cy="281500"/>
          </a:xfrm>
        </p:grpSpPr>
        <p:sp>
          <p:nvSpPr>
            <p:cNvPr id="1659" name="Google Shape;1659;p51"/>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0" name="Google Shape;1660;p5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1" name="Google Shape;1661;p5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2" name="Google Shape;1662;p51"/>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63" name="Google Shape;1663;p51"/>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64" name="Google Shape;1664;p51"/>
          <p:cNvGrpSpPr/>
          <p:nvPr/>
        </p:nvGrpSpPr>
        <p:grpSpPr>
          <a:xfrm>
            <a:off x="3024770" y="3721267"/>
            <a:ext cx="332053" cy="363054"/>
            <a:chOff x="3927075" y="3612900"/>
            <a:chExt cx="251175" cy="266325"/>
          </a:xfrm>
        </p:grpSpPr>
        <p:sp>
          <p:nvSpPr>
            <p:cNvPr id="1665" name="Google Shape;1665;p51"/>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6" name="Google Shape;1666;p51"/>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67" name="Google Shape;1667;p51"/>
          <p:cNvGrpSpPr/>
          <p:nvPr/>
        </p:nvGrpSpPr>
        <p:grpSpPr>
          <a:xfrm>
            <a:off x="3552875" y="3780864"/>
            <a:ext cx="336152" cy="347241"/>
            <a:chOff x="4324975" y="3617800"/>
            <a:chExt cx="254275" cy="254725"/>
          </a:xfrm>
        </p:grpSpPr>
        <p:sp>
          <p:nvSpPr>
            <p:cNvPr id="1668" name="Google Shape;1668;p51"/>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9" name="Google Shape;1669;p51"/>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0" name="Google Shape;1670;p51"/>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1" name="Google Shape;1671;p51"/>
          <p:cNvGrpSpPr/>
          <p:nvPr/>
        </p:nvGrpSpPr>
        <p:grpSpPr>
          <a:xfrm>
            <a:off x="4086534" y="3846536"/>
            <a:ext cx="399872" cy="217737"/>
            <a:chOff x="4728650" y="3665975"/>
            <a:chExt cx="302475" cy="159725"/>
          </a:xfrm>
        </p:grpSpPr>
        <p:sp>
          <p:nvSpPr>
            <p:cNvPr id="1672" name="Google Shape;1672;p51"/>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3" name="Google Shape;1673;p51"/>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4" name="Google Shape;1674;p51"/>
          <p:cNvGrpSpPr/>
          <p:nvPr/>
        </p:nvGrpSpPr>
        <p:grpSpPr>
          <a:xfrm>
            <a:off x="4613200" y="3803696"/>
            <a:ext cx="382719" cy="282796"/>
            <a:chOff x="5164925" y="3642775"/>
            <a:chExt cx="289500" cy="207450"/>
          </a:xfrm>
        </p:grpSpPr>
        <p:sp>
          <p:nvSpPr>
            <p:cNvPr id="1675" name="Google Shape;1675;p51"/>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6" name="Google Shape;1676;p51"/>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7" name="Google Shape;1677;p51"/>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8" name="Google Shape;1678;p51"/>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9" name="Google Shape;1679;p51"/>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80" name="Google Shape;1680;p51"/>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1" name="Google Shape;1681;p51"/>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2" name="Google Shape;1682;p51"/>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3" name="Google Shape;1683;p51"/>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4" name="Google Shape;1684;p51"/>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5" name="Google Shape;1685;p51"/>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6" name="Google Shape;1686;p51"/>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87" name="Google Shape;1687;p51"/>
          <p:cNvGrpSpPr/>
          <p:nvPr/>
        </p:nvGrpSpPr>
        <p:grpSpPr>
          <a:xfrm>
            <a:off x="8933824" y="3717916"/>
            <a:ext cx="327294" cy="334632"/>
            <a:chOff x="5717150" y="2098500"/>
            <a:chExt cx="247575" cy="245475"/>
          </a:xfrm>
        </p:grpSpPr>
        <p:sp>
          <p:nvSpPr>
            <p:cNvPr id="1688" name="Google Shape;1688;p51"/>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9" name="Google Shape;1689;p51"/>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0" name="Google Shape;1690;p51"/>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91" name="Google Shape;1691;p51"/>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2" name="Google Shape;1692;p51"/>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3" name="Google Shape;1693;p51"/>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94" name="Google Shape;1694;p51"/>
          <p:cNvGrpSpPr/>
          <p:nvPr/>
        </p:nvGrpSpPr>
        <p:grpSpPr>
          <a:xfrm>
            <a:off x="3511298" y="4358842"/>
            <a:ext cx="352082" cy="317455"/>
            <a:chOff x="6435300" y="2742175"/>
            <a:chExt cx="266325" cy="232875"/>
          </a:xfrm>
        </p:grpSpPr>
        <p:sp>
          <p:nvSpPr>
            <p:cNvPr id="1695" name="Google Shape;1695;p51"/>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6" name="Google Shape;1696;p51"/>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7" name="Google Shape;1697;p51"/>
          <p:cNvGrpSpPr/>
          <p:nvPr/>
        </p:nvGrpSpPr>
        <p:grpSpPr>
          <a:xfrm>
            <a:off x="4558258" y="4437967"/>
            <a:ext cx="333805" cy="344208"/>
            <a:chOff x="674800" y="2146225"/>
            <a:chExt cx="252500" cy="252500"/>
          </a:xfrm>
        </p:grpSpPr>
        <p:sp>
          <p:nvSpPr>
            <p:cNvPr id="1698" name="Google Shape;1698;p51"/>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9" name="Google Shape;1699;p51"/>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0" name="Google Shape;1700;p51"/>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1" name="Google Shape;1701;p51"/>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2" name="Google Shape;1702;p51"/>
          <p:cNvGrpSpPr/>
          <p:nvPr/>
        </p:nvGrpSpPr>
        <p:grpSpPr>
          <a:xfrm>
            <a:off x="5085306" y="4449453"/>
            <a:ext cx="333805" cy="344208"/>
            <a:chOff x="2164225" y="2146225"/>
            <a:chExt cx="252500" cy="252500"/>
          </a:xfrm>
        </p:grpSpPr>
        <p:sp>
          <p:nvSpPr>
            <p:cNvPr id="1703" name="Google Shape;1703;p51"/>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4" name="Google Shape;1704;p51"/>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5" name="Google Shape;1705;p51"/>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6" name="Google Shape;1706;p51"/>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07" name="Google Shape;1707;p51"/>
          <p:cNvGrpSpPr/>
          <p:nvPr/>
        </p:nvGrpSpPr>
        <p:grpSpPr>
          <a:xfrm>
            <a:off x="4031217" y="4449226"/>
            <a:ext cx="334400" cy="344821"/>
            <a:chOff x="689975" y="1737200"/>
            <a:chExt cx="252950" cy="252950"/>
          </a:xfrm>
        </p:grpSpPr>
        <p:sp>
          <p:nvSpPr>
            <p:cNvPr id="1708" name="Google Shape;1708;p51"/>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9" name="Google Shape;1709;p51"/>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0" name="Google Shape;1710;p51"/>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1" name="Google Shape;1711;p51"/>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2" name="Google Shape;1712;p51"/>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3" name="Google Shape;1713;p51"/>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14" name="Google Shape;1714;p51"/>
          <p:cNvGrpSpPr/>
          <p:nvPr/>
        </p:nvGrpSpPr>
        <p:grpSpPr>
          <a:xfrm>
            <a:off x="5612075" y="4439102"/>
            <a:ext cx="334400" cy="344208"/>
            <a:chOff x="2961350" y="1740750"/>
            <a:chExt cx="252950" cy="252500"/>
          </a:xfrm>
        </p:grpSpPr>
        <p:sp>
          <p:nvSpPr>
            <p:cNvPr id="1715" name="Google Shape;1715;p51"/>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6" name="Google Shape;1716;p51"/>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7" name="Google Shape;1717;p51"/>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8" name="Google Shape;1718;p51"/>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9" name="Google Shape;1719;p51"/>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0" name="Google Shape;1720;p51"/>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1" name="Google Shape;1721;p51"/>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722" name="Google Shape;1722;p51"/>
          <p:cNvGrpSpPr/>
          <p:nvPr/>
        </p:nvGrpSpPr>
        <p:grpSpPr>
          <a:xfrm>
            <a:off x="6696108" y="4387468"/>
            <a:ext cx="271902" cy="376448"/>
            <a:chOff x="4026550" y="3640100"/>
            <a:chExt cx="205675" cy="276150"/>
          </a:xfrm>
        </p:grpSpPr>
        <p:sp>
          <p:nvSpPr>
            <p:cNvPr id="1723" name="Google Shape;1723;p51"/>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4" name="Google Shape;1724;p51"/>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5" name="Google Shape;1725;p51"/>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6" name="Google Shape;1726;p51"/>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7" name="Google Shape;1727;p51"/>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8" name="Google Shape;1728;p51"/>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9" name="Google Shape;1729;p51"/>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30" name="Google Shape;1730;p51"/>
          <p:cNvGrpSpPr/>
          <p:nvPr/>
        </p:nvGrpSpPr>
        <p:grpSpPr>
          <a:xfrm>
            <a:off x="7732713" y="4486703"/>
            <a:ext cx="351487" cy="294826"/>
            <a:chOff x="853250" y="4006875"/>
            <a:chExt cx="265875" cy="216275"/>
          </a:xfrm>
        </p:grpSpPr>
        <p:sp>
          <p:nvSpPr>
            <p:cNvPr id="1731" name="Google Shape;1731;p51"/>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2" name="Google Shape;1732;p51"/>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33" name="Google Shape;1733;p51"/>
          <p:cNvGrpSpPr/>
          <p:nvPr/>
        </p:nvGrpSpPr>
        <p:grpSpPr>
          <a:xfrm>
            <a:off x="8910280" y="4452282"/>
            <a:ext cx="245925" cy="363668"/>
            <a:chOff x="1978675" y="3981800"/>
            <a:chExt cx="186025" cy="266775"/>
          </a:xfrm>
        </p:grpSpPr>
        <p:sp>
          <p:nvSpPr>
            <p:cNvPr id="1734" name="Google Shape;1734;p51"/>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5" name="Google Shape;1735;p51"/>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36" name="Google Shape;1736;p51"/>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37" name="Google Shape;1737;p51"/>
          <p:cNvGrpSpPr/>
          <p:nvPr/>
        </p:nvGrpSpPr>
        <p:grpSpPr>
          <a:xfrm>
            <a:off x="9440020" y="4461726"/>
            <a:ext cx="333805" cy="344821"/>
            <a:chOff x="480325" y="3970200"/>
            <a:chExt cx="252500" cy="252950"/>
          </a:xfrm>
        </p:grpSpPr>
        <p:sp>
          <p:nvSpPr>
            <p:cNvPr id="1738" name="Google Shape;1738;p51"/>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9" name="Google Shape;1739;p51"/>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0" name="Google Shape;1740;p51"/>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1" name="Google Shape;1741;p51"/>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2" name="Google Shape;1742;p51"/>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43" name="Google Shape;1743;p51"/>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44" name="Google Shape;1744;p51"/>
          <p:cNvGrpSpPr/>
          <p:nvPr/>
        </p:nvGrpSpPr>
        <p:grpSpPr>
          <a:xfrm>
            <a:off x="3015743" y="5051331"/>
            <a:ext cx="334400" cy="344208"/>
            <a:chOff x="5745250" y="4378350"/>
            <a:chExt cx="252950" cy="252500"/>
          </a:xfrm>
        </p:grpSpPr>
        <p:sp>
          <p:nvSpPr>
            <p:cNvPr id="1745" name="Google Shape;1745;p51"/>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6" name="Google Shape;1746;p51"/>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7" name="Google Shape;1747;p51"/>
          <p:cNvGrpSpPr/>
          <p:nvPr/>
        </p:nvGrpSpPr>
        <p:grpSpPr>
          <a:xfrm>
            <a:off x="3525242" y="5055591"/>
            <a:ext cx="334400" cy="344821"/>
            <a:chOff x="6130650" y="4381475"/>
            <a:chExt cx="252950" cy="252950"/>
          </a:xfrm>
        </p:grpSpPr>
        <p:sp>
          <p:nvSpPr>
            <p:cNvPr id="1748" name="Google Shape;1748;p51"/>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9" name="Google Shape;1749;p51"/>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50" name="Google Shape;1750;p51"/>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51" name="Google Shape;1751;p51"/>
          <p:cNvGrpSpPr/>
          <p:nvPr/>
        </p:nvGrpSpPr>
        <p:grpSpPr>
          <a:xfrm>
            <a:off x="4533046" y="5078674"/>
            <a:ext cx="352082" cy="299802"/>
            <a:chOff x="6919750" y="1464650"/>
            <a:chExt cx="266325" cy="219925"/>
          </a:xfrm>
        </p:grpSpPr>
        <p:sp>
          <p:nvSpPr>
            <p:cNvPr id="1752" name="Google Shape;1752;p51"/>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3" name="Google Shape;1753;p51"/>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54" name="Google Shape;1754;p51"/>
          <p:cNvGrpSpPr/>
          <p:nvPr/>
        </p:nvGrpSpPr>
        <p:grpSpPr>
          <a:xfrm>
            <a:off x="5059243" y="5054116"/>
            <a:ext cx="366855" cy="339948"/>
            <a:chOff x="4759875" y="1027050"/>
            <a:chExt cx="277500" cy="249375"/>
          </a:xfrm>
        </p:grpSpPr>
        <p:sp>
          <p:nvSpPr>
            <p:cNvPr id="1755" name="Google Shape;1755;p51"/>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6" name="Google Shape;1756;p51"/>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7" name="Google Shape;1757;p51"/>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8" name="Google Shape;1758;p51"/>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9" name="Google Shape;1759;p51"/>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60" name="Google Shape;1760;p51"/>
          <p:cNvGrpSpPr/>
          <p:nvPr/>
        </p:nvGrpSpPr>
        <p:grpSpPr>
          <a:xfrm>
            <a:off x="5600528" y="5038090"/>
            <a:ext cx="372738" cy="343186"/>
            <a:chOff x="3357900" y="1057675"/>
            <a:chExt cx="281950" cy="251750"/>
          </a:xfrm>
        </p:grpSpPr>
        <p:sp>
          <p:nvSpPr>
            <p:cNvPr id="1761" name="Google Shape;1761;p51"/>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2" name="Google Shape;1762;p51"/>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3" name="Google Shape;1763;p51"/>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64" name="Google Shape;1764;p51"/>
          <p:cNvGrpSpPr/>
          <p:nvPr/>
        </p:nvGrpSpPr>
        <p:grpSpPr>
          <a:xfrm>
            <a:off x="6163700" y="5023095"/>
            <a:ext cx="191095" cy="401974"/>
            <a:chOff x="3783900" y="1046675"/>
            <a:chExt cx="144550" cy="294875"/>
          </a:xfrm>
        </p:grpSpPr>
        <p:sp>
          <p:nvSpPr>
            <p:cNvPr id="1765" name="Google Shape;1765;p51"/>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6" name="Google Shape;1766;p51"/>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67" name="Google Shape;1767;p51"/>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68" name="Google Shape;1768;p51"/>
          <p:cNvGrpSpPr/>
          <p:nvPr/>
        </p:nvGrpSpPr>
        <p:grpSpPr>
          <a:xfrm>
            <a:off x="7062980" y="4780478"/>
            <a:ext cx="552596" cy="674409"/>
            <a:chOff x="238550" y="1487175"/>
            <a:chExt cx="418000" cy="494725"/>
          </a:xfrm>
        </p:grpSpPr>
        <p:sp>
          <p:nvSpPr>
            <p:cNvPr id="1769" name="Google Shape;1769;p51"/>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0" name="Google Shape;1770;p51"/>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1" name="Google Shape;1771;p51"/>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2" name="Google Shape;1772;p51"/>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3" name="Google Shape;1773;p51"/>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4" name="Google Shape;1774;p51"/>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5" name="Google Shape;1775;p51"/>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6" name="Google Shape;1776;p51"/>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7" name="Google Shape;1777;p51"/>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78" name="Google Shape;1778;p51"/>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9" name="Google Shape;1779;p51"/>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80" name="Google Shape;1780;p51"/>
          <p:cNvGrpSpPr/>
          <p:nvPr/>
        </p:nvGrpSpPr>
        <p:grpSpPr>
          <a:xfrm>
            <a:off x="8815358" y="5107237"/>
            <a:ext cx="364707" cy="363804"/>
            <a:chOff x="6010925" y="3998175"/>
            <a:chExt cx="275875" cy="266875"/>
          </a:xfrm>
        </p:grpSpPr>
        <p:sp>
          <p:nvSpPr>
            <p:cNvPr id="1781" name="Google Shape;1781;p51"/>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2" name="Google Shape;1782;p51"/>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3" name="Google Shape;1783;p51"/>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4" name="Google Shape;1784;p51"/>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5" name="Google Shape;1785;p51"/>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6" name="Google Shape;1786;p51"/>
          <p:cNvGrpSpPr/>
          <p:nvPr/>
        </p:nvGrpSpPr>
        <p:grpSpPr>
          <a:xfrm>
            <a:off x="9417554" y="5125862"/>
            <a:ext cx="352082" cy="308322"/>
            <a:chOff x="6866650" y="1038650"/>
            <a:chExt cx="266325" cy="226175"/>
          </a:xfrm>
        </p:grpSpPr>
        <p:sp>
          <p:nvSpPr>
            <p:cNvPr id="1787" name="Google Shape;1787;p51"/>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8" name="Google Shape;1788;p51"/>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89" name="Google Shape;1789;p51"/>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90" name="Google Shape;1790;p51"/>
          <p:cNvGrpSpPr/>
          <p:nvPr/>
        </p:nvGrpSpPr>
        <p:grpSpPr>
          <a:xfrm>
            <a:off x="5155087" y="1762012"/>
            <a:ext cx="272497" cy="362441"/>
            <a:chOff x="2033075" y="2942475"/>
            <a:chExt cx="206125" cy="265875"/>
          </a:xfrm>
        </p:grpSpPr>
        <p:sp>
          <p:nvSpPr>
            <p:cNvPr id="1791" name="Google Shape;1791;p51"/>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2" name="Google Shape;1792;p51"/>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3" name="Google Shape;1793;p51"/>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4" name="Google Shape;1794;p51"/>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5" name="Google Shape;1795;p51"/>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6" name="Google Shape;1796;p51"/>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97" name="Google Shape;1797;p51"/>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98" name="Google Shape;1798;p51"/>
          <p:cNvGrpSpPr/>
          <p:nvPr/>
        </p:nvGrpSpPr>
        <p:grpSpPr>
          <a:xfrm>
            <a:off x="3016802" y="5738414"/>
            <a:ext cx="325576" cy="362441"/>
            <a:chOff x="3081775" y="1061400"/>
            <a:chExt cx="246275" cy="265875"/>
          </a:xfrm>
        </p:grpSpPr>
        <p:sp>
          <p:nvSpPr>
            <p:cNvPr id="1799" name="Google Shape;1799;p51"/>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0" name="Google Shape;1800;p51"/>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1" name="Google Shape;1801;p51"/>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02" name="Google Shape;1802;p51"/>
          <p:cNvGrpSpPr/>
          <p:nvPr/>
        </p:nvGrpSpPr>
        <p:grpSpPr>
          <a:xfrm>
            <a:off x="3556513" y="5780534"/>
            <a:ext cx="369202" cy="325941"/>
            <a:chOff x="2847150" y="1805000"/>
            <a:chExt cx="279275" cy="239100"/>
          </a:xfrm>
        </p:grpSpPr>
        <p:sp>
          <p:nvSpPr>
            <p:cNvPr id="1803" name="Google Shape;1803;p51"/>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4" name="Google Shape;1804;p51"/>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05" name="Google Shape;1805;p51"/>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06" name="Google Shape;1806;p51"/>
          <p:cNvGrpSpPr/>
          <p:nvPr/>
        </p:nvGrpSpPr>
        <p:grpSpPr>
          <a:xfrm>
            <a:off x="4742307" y="5724791"/>
            <a:ext cx="352082" cy="363054"/>
            <a:chOff x="6435300" y="1095300"/>
            <a:chExt cx="266325" cy="266325"/>
          </a:xfrm>
        </p:grpSpPr>
        <p:sp>
          <p:nvSpPr>
            <p:cNvPr id="1807" name="Google Shape;1807;p51"/>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8" name="Google Shape;1808;p51"/>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9" name="Google Shape;1809;p51"/>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10" name="Google Shape;1810;p51"/>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1" name="Google Shape;1811;p51"/>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12" name="Google Shape;1812;p51"/>
          <p:cNvGrpSpPr/>
          <p:nvPr/>
        </p:nvGrpSpPr>
        <p:grpSpPr>
          <a:xfrm>
            <a:off x="6295376" y="5719855"/>
            <a:ext cx="301350" cy="363054"/>
            <a:chOff x="4506525" y="1060950"/>
            <a:chExt cx="227950" cy="266325"/>
          </a:xfrm>
        </p:grpSpPr>
        <p:sp>
          <p:nvSpPr>
            <p:cNvPr id="1813" name="Google Shape;1813;p51"/>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4" name="Google Shape;1814;p51"/>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5" name="Google Shape;1815;p51"/>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6" name="Google Shape;1816;p51"/>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7" name="Google Shape;1817;p51"/>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8" name="Google Shape;1818;p51"/>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9" name="Google Shape;1819;p51"/>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20" name="Google Shape;1820;p51"/>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1" name="Google Shape;1821;p51"/>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22" name="Google Shape;1822;p51"/>
          <p:cNvGrpSpPr/>
          <p:nvPr/>
        </p:nvGrpSpPr>
        <p:grpSpPr>
          <a:xfrm>
            <a:off x="7301010" y="5797711"/>
            <a:ext cx="251246" cy="356340"/>
            <a:chOff x="867500" y="3647700"/>
            <a:chExt cx="190050" cy="261400"/>
          </a:xfrm>
        </p:grpSpPr>
        <p:sp>
          <p:nvSpPr>
            <p:cNvPr id="1823" name="Google Shape;1823;p51"/>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4" name="Google Shape;1824;p51"/>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5" name="Google Shape;1825;p51"/>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6" name="Google Shape;1826;p51"/>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7" name="Google Shape;1827;p51"/>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28" name="Google Shape;1828;p51"/>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9" name="Google Shape;1829;p51"/>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30" name="Google Shape;1830;p51"/>
          <p:cNvGrpSpPr/>
          <p:nvPr/>
        </p:nvGrpSpPr>
        <p:grpSpPr>
          <a:xfrm>
            <a:off x="9443288" y="5752884"/>
            <a:ext cx="299598" cy="398327"/>
            <a:chOff x="3707175" y="1322350"/>
            <a:chExt cx="226625" cy="292200"/>
          </a:xfrm>
        </p:grpSpPr>
        <p:sp>
          <p:nvSpPr>
            <p:cNvPr id="1831" name="Google Shape;1831;p51"/>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2" name="Google Shape;1832;p51"/>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grpSp>
        <p:nvGrpSpPr>
          <p:cNvPr id="941" name="Google Shape;941;p29"/>
          <p:cNvGrpSpPr/>
          <p:nvPr/>
        </p:nvGrpSpPr>
        <p:grpSpPr>
          <a:xfrm flipH="1">
            <a:off x="1866184" y="5455024"/>
            <a:ext cx="1229204" cy="1228899"/>
            <a:chOff x="2148829" y="2424101"/>
            <a:chExt cx="2454481" cy="2453871"/>
          </a:xfrm>
        </p:grpSpPr>
        <p:sp>
          <p:nvSpPr>
            <p:cNvPr id="942" name="Google Shape;942;p29"/>
            <p:cNvSpPr/>
            <p:nvPr/>
          </p:nvSpPr>
          <p:spPr>
            <a:xfrm>
              <a:off x="2414700" y="2858833"/>
              <a:ext cx="1640137" cy="2000434"/>
            </a:xfrm>
            <a:custGeom>
              <a:rect b="b" l="l" r="r" t="t"/>
              <a:pathLst>
                <a:path extrusionOk="0" h="2000434" w="1640137">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3" name="Google Shape;943;p29"/>
            <p:cNvSpPr/>
            <p:nvPr/>
          </p:nvSpPr>
          <p:spPr>
            <a:xfrm>
              <a:off x="3996225" y="2810413"/>
              <a:ext cx="607085" cy="1076528"/>
            </a:xfrm>
            <a:custGeom>
              <a:rect b="b" l="l" r="r" t="t"/>
              <a:pathLst>
                <a:path extrusionOk="0" h="1076528" w="607085">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4" name="Google Shape;944;p29"/>
            <p:cNvSpPr/>
            <p:nvPr/>
          </p:nvSpPr>
          <p:spPr>
            <a:xfrm>
              <a:off x="2148829" y="2632235"/>
              <a:ext cx="1830416" cy="1792106"/>
            </a:xfrm>
            <a:custGeom>
              <a:rect b="b" l="l" r="r" t="t"/>
              <a:pathLst>
                <a:path extrusionOk="0" h="1792106" w="1830416">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5" name="Google Shape;945;p29"/>
            <p:cNvSpPr/>
            <p:nvPr/>
          </p:nvSpPr>
          <p:spPr>
            <a:xfrm>
              <a:off x="2332020" y="2424101"/>
              <a:ext cx="1658113" cy="611210"/>
            </a:xfrm>
            <a:custGeom>
              <a:rect b="b" l="l" r="r" t="t"/>
              <a:pathLst>
                <a:path extrusionOk="0" h="611210" w="1658113">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6" name="Google Shape;946;p29"/>
            <p:cNvSpPr/>
            <p:nvPr/>
          </p:nvSpPr>
          <p:spPr>
            <a:xfrm>
              <a:off x="3715705" y="2476794"/>
              <a:ext cx="562402" cy="374509"/>
            </a:xfrm>
            <a:custGeom>
              <a:rect b="b" l="l" r="r" t="t"/>
              <a:pathLst>
                <a:path extrusionOk="0" h="374509" w="562402">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7" name="Google Shape;947;p29"/>
            <p:cNvSpPr/>
            <p:nvPr/>
          </p:nvSpPr>
          <p:spPr>
            <a:xfrm>
              <a:off x="3257786" y="2855955"/>
              <a:ext cx="1314962" cy="2022017"/>
            </a:xfrm>
            <a:custGeom>
              <a:rect b="b" l="l" r="r" t="t"/>
              <a:pathLst>
                <a:path extrusionOk="0" h="2022017" w="1314962">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8" name="Google Shape;948;p29"/>
            <p:cNvSpPr/>
            <p:nvPr/>
          </p:nvSpPr>
          <p:spPr>
            <a:xfrm>
              <a:off x="3788137" y="2684384"/>
              <a:ext cx="411912" cy="359715"/>
            </a:xfrm>
            <a:custGeom>
              <a:rect b="b" l="l" r="r" t="t"/>
              <a:pathLst>
                <a:path extrusionOk="0" h="359715" w="411912">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9" name="Google Shape;949;p29"/>
            <p:cNvSpPr/>
            <p:nvPr/>
          </p:nvSpPr>
          <p:spPr>
            <a:xfrm>
              <a:off x="2149175" y="2637166"/>
              <a:ext cx="2004726" cy="2240375"/>
            </a:xfrm>
            <a:custGeom>
              <a:rect b="b" l="l" r="r" t="t"/>
              <a:pathLst>
                <a:path extrusionOk="0" h="2240375" w="2004726">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50" name="Google Shape;950;p29"/>
          <p:cNvSpPr/>
          <p:nvPr/>
        </p:nvSpPr>
        <p:spPr>
          <a:xfrm>
            <a:off x="2615567" y="2972871"/>
            <a:ext cx="7454315" cy="699765"/>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Delius"/>
              </a:rPr>
              <a:t>YOUR NAME HERE</a:t>
            </a:r>
          </a:p>
        </p:txBody>
      </p:sp>
      <p:cxnSp>
        <p:nvCxnSpPr>
          <p:cNvPr id="951" name="Google Shape;951;p29"/>
          <p:cNvCxnSpPr/>
          <p:nvPr/>
        </p:nvCxnSpPr>
        <p:spPr>
          <a:xfrm>
            <a:off x="2030525" y="3707650"/>
            <a:ext cx="8624400" cy="0"/>
          </a:xfrm>
          <a:prstGeom prst="straightConnector1">
            <a:avLst/>
          </a:prstGeom>
          <a:noFill/>
          <a:ln cap="flat" cmpd="sng" w="19050">
            <a:solidFill>
              <a:srgbClr val="434343"/>
            </a:solidFill>
            <a:prstDash val="solid"/>
            <a:round/>
            <a:headEnd len="med" w="med" type="none"/>
            <a:tailEnd len="med" w="med" type="none"/>
          </a:ln>
        </p:spPr>
      </p:cxnSp>
      <p:sp>
        <p:nvSpPr>
          <p:cNvPr id="952" name="Google Shape;952;p29"/>
          <p:cNvSpPr txBox="1"/>
          <p:nvPr/>
        </p:nvSpPr>
        <p:spPr>
          <a:xfrm>
            <a:off x="2287325" y="4526525"/>
            <a:ext cx="8110800" cy="3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Delius"/>
                <a:ea typeface="Delius"/>
                <a:cs typeface="Delius"/>
                <a:sym typeface="Delius"/>
              </a:rPr>
              <a:t>Lorem ipsum dolor sit amet, consectetuer adipiscing elit. Aenean commodo ligula eget dolor.</a:t>
            </a:r>
            <a:endParaRPr sz="1500">
              <a:latin typeface="Delius"/>
              <a:ea typeface="Delius"/>
              <a:cs typeface="Delius"/>
              <a:sym typeface="Delius"/>
            </a:endParaRPr>
          </a:p>
        </p:txBody>
      </p:sp>
      <p:sp>
        <p:nvSpPr>
          <p:cNvPr id="953" name="Google Shape;953;p29"/>
          <p:cNvSpPr txBox="1"/>
          <p:nvPr/>
        </p:nvSpPr>
        <p:spPr>
          <a:xfrm>
            <a:off x="5110013" y="5160800"/>
            <a:ext cx="2465400" cy="54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57654"/>
                </a:solidFill>
                <a:latin typeface="Concert One"/>
                <a:ea typeface="Concert One"/>
                <a:cs typeface="Concert One"/>
                <a:sym typeface="Concert One"/>
              </a:rPr>
              <a:t>Month. 2021</a:t>
            </a:r>
            <a:endParaRPr sz="2400">
              <a:solidFill>
                <a:srgbClr val="F57654"/>
              </a:solidFill>
              <a:latin typeface="Concert One"/>
              <a:ea typeface="Concert One"/>
              <a:cs typeface="Concert One"/>
              <a:sym typeface="Concert One"/>
            </a:endParaRPr>
          </a:p>
        </p:txBody>
      </p:sp>
      <p:sp>
        <p:nvSpPr>
          <p:cNvPr id="954" name="Google Shape;954;p29"/>
          <p:cNvSpPr/>
          <p:nvPr/>
        </p:nvSpPr>
        <p:spPr>
          <a:xfrm>
            <a:off x="3357724" y="841674"/>
            <a:ext cx="5970022" cy="705108"/>
          </a:xfrm>
          <a:prstGeom prst="rect">
            <a:avLst/>
          </a:prstGeom>
        </p:spPr>
        <p:txBody>
          <a:bodyPr>
            <a:prstTxWarp prst="textPlain"/>
          </a:bodyPr>
          <a:lstStyle/>
          <a:p>
            <a:pPr lvl="0" algn="ctr"/>
            <a:r>
              <a:rPr b="1" i="0">
                <a:ln>
                  <a:noFill/>
                </a:ln>
                <a:solidFill>
                  <a:srgbClr val="E9AA59"/>
                </a:solidFill>
                <a:latin typeface="Concert One"/>
              </a:rPr>
              <a:t>CERTIFICATE OF</a:t>
            </a:r>
          </a:p>
        </p:txBody>
      </p:sp>
      <p:sp>
        <p:nvSpPr>
          <p:cNvPr id="955" name="Google Shape;955;p29"/>
          <p:cNvSpPr/>
          <p:nvPr/>
        </p:nvSpPr>
        <p:spPr>
          <a:xfrm>
            <a:off x="3880524" y="1657324"/>
            <a:ext cx="4781851" cy="705108"/>
          </a:xfrm>
          <a:prstGeom prst="rect">
            <a:avLst/>
          </a:prstGeom>
        </p:spPr>
        <p:txBody>
          <a:bodyPr>
            <a:prstTxWarp prst="textPlain"/>
          </a:bodyPr>
          <a:lstStyle/>
          <a:p>
            <a:pPr lvl="0" algn="ctr"/>
            <a:r>
              <a:rPr b="1" i="0">
                <a:ln>
                  <a:noFill/>
                </a:ln>
                <a:solidFill>
                  <a:srgbClr val="E9AA59"/>
                </a:solidFill>
                <a:latin typeface="Concert One"/>
              </a:rPr>
              <a:t>COMPLETION</a:t>
            </a:r>
          </a:p>
        </p:txBody>
      </p:sp>
      <p:grpSp>
        <p:nvGrpSpPr>
          <p:cNvPr id="956" name="Google Shape;956;p29"/>
          <p:cNvGrpSpPr/>
          <p:nvPr/>
        </p:nvGrpSpPr>
        <p:grpSpPr>
          <a:xfrm rot="1728162">
            <a:off x="9989922" y="1066390"/>
            <a:ext cx="1417054" cy="516795"/>
            <a:chOff x="4019248" y="2181225"/>
            <a:chExt cx="862141" cy="314420"/>
          </a:xfrm>
        </p:grpSpPr>
        <p:grpSp>
          <p:nvGrpSpPr>
            <p:cNvPr id="957" name="Google Shape;957;p29"/>
            <p:cNvGrpSpPr/>
            <p:nvPr/>
          </p:nvGrpSpPr>
          <p:grpSpPr>
            <a:xfrm>
              <a:off x="4019248" y="2181225"/>
              <a:ext cx="862141" cy="314420"/>
              <a:chOff x="4019248" y="2181225"/>
              <a:chExt cx="862141" cy="314420"/>
            </a:xfrm>
          </p:grpSpPr>
          <p:sp>
            <p:nvSpPr>
              <p:cNvPr id="958" name="Google Shape;958;p29"/>
              <p:cNvSpPr/>
              <p:nvPr/>
            </p:nvSpPr>
            <p:spPr>
              <a:xfrm>
                <a:off x="4033687" y="2195512"/>
                <a:ext cx="833449" cy="285845"/>
              </a:xfrm>
              <a:custGeom>
                <a:rect b="b" l="l" r="r" t="t"/>
                <a:pathLst>
                  <a:path extrusionOk="0" h="285845" w="833449">
                    <a:moveTo>
                      <a:pt x="628704" y="285845"/>
                    </a:moveTo>
                    <a:cubicBezTo>
                      <a:pt x="605558" y="285845"/>
                      <a:pt x="560886" y="280988"/>
                      <a:pt x="522310" y="248507"/>
                    </a:cubicBezTo>
                    <a:cubicBezTo>
                      <a:pt x="478209" y="211360"/>
                      <a:pt x="469255" y="161735"/>
                      <a:pt x="466303" y="145351"/>
                    </a:cubicBezTo>
                    <a:cubicBezTo>
                      <a:pt x="462397" y="123730"/>
                      <a:pt x="462397" y="101441"/>
                      <a:pt x="466303" y="79343"/>
                    </a:cubicBezTo>
                    <a:cubicBezTo>
                      <a:pt x="467065" y="75152"/>
                      <a:pt x="465922" y="70961"/>
                      <a:pt x="463159" y="67723"/>
                    </a:cubicBezTo>
                    <a:cubicBezTo>
                      <a:pt x="460397" y="64484"/>
                      <a:pt x="456397" y="62579"/>
                      <a:pt x="452206" y="62579"/>
                    </a:cubicBezTo>
                    <a:lnTo>
                      <a:pt x="381244" y="62579"/>
                    </a:lnTo>
                    <a:cubicBezTo>
                      <a:pt x="377053" y="62579"/>
                      <a:pt x="373053" y="64484"/>
                      <a:pt x="370291" y="67723"/>
                    </a:cubicBezTo>
                    <a:cubicBezTo>
                      <a:pt x="367624" y="70961"/>
                      <a:pt x="366385" y="75248"/>
                      <a:pt x="367147" y="79343"/>
                    </a:cubicBezTo>
                    <a:cubicBezTo>
                      <a:pt x="371053" y="101441"/>
                      <a:pt x="371053" y="123634"/>
                      <a:pt x="367147" y="145351"/>
                    </a:cubicBezTo>
                    <a:cubicBezTo>
                      <a:pt x="364195" y="161639"/>
                      <a:pt x="355336" y="211360"/>
                      <a:pt x="311140" y="248507"/>
                    </a:cubicBezTo>
                    <a:cubicBezTo>
                      <a:pt x="272564" y="280988"/>
                      <a:pt x="227892" y="285845"/>
                      <a:pt x="204746" y="285845"/>
                    </a:cubicBezTo>
                    <a:cubicBezTo>
                      <a:pt x="202746" y="285845"/>
                      <a:pt x="200841" y="285845"/>
                      <a:pt x="199126" y="285750"/>
                    </a:cubicBezTo>
                    <a:cubicBezTo>
                      <a:pt x="132547" y="283655"/>
                      <a:pt x="89113" y="242125"/>
                      <a:pt x="77302" y="229457"/>
                    </a:cubicBezTo>
                    <a:cubicBezTo>
                      <a:pt x="29677" y="178118"/>
                      <a:pt x="29391" y="115919"/>
                      <a:pt x="30439" y="98012"/>
                    </a:cubicBezTo>
                    <a:cubicBezTo>
                      <a:pt x="30629" y="93917"/>
                      <a:pt x="29105" y="89916"/>
                      <a:pt x="26152" y="86963"/>
                    </a:cubicBezTo>
                    <a:cubicBezTo>
                      <a:pt x="7579" y="68675"/>
                      <a:pt x="-1280" y="52102"/>
                      <a:pt x="149" y="37719"/>
                    </a:cubicBezTo>
                    <a:cubicBezTo>
                      <a:pt x="2340" y="16383"/>
                      <a:pt x="21580" y="0"/>
                      <a:pt x="43964" y="0"/>
                    </a:cubicBezTo>
                    <a:lnTo>
                      <a:pt x="262468" y="0"/>
                    </a:lnTo>
                    <a:cubicBezTo>
                      <a:pt x="284947" y="0"/>
                      <a:pt x="307426" y="5334"/>
                      <a:pt x="327523" y="15335"/>
                    </a:cubicBezTo>
                    <a:lnTo>
                      <a:pt x="354574" y="28861"/>
                    </a:lnTo>
                    <a:cubicBezTo>
                      <a:pt x="356575" y="29813"/>
                      <a:pt x="358765" y="30385"/>
                      <a:pt x="360956" y="30385"/>
                    </a:cubicBezTo>
                    <a:lnTo>
                      <a:pt x="472494" y="30385"/>
                    </a:lnTo>
                    <a:cubicBezTo>
                      <a:pt x="474685" y="30385"/>
                      <a:pt x="476875" y="29908"/>
                      <a:pt x="478876" y="28861"/>
                    </a:cubicBezTo>
                    <a:lnTo>
                      <a:pt x="505927" y="15335"/>
                    </a:lnTo>
                    <a:cubicBezTo>
                      <a:pt x="526024" y="5334"/>
                      <a:pt x="548503" y="0"/>
                      <a:pt x="570982" y="0"/>
                    </a:cubicBezTo>
                    <a:lnTo>
                      <a:pt x="789486" y="0"/>
                    </a:lnTo>
                    <a:cubicBezTo>
                      <a:pt x="811870" y="0"/>
                      <a:pt x="831110" y="16383"/>
                      <a:pt x="833301" y="37243"/>
                    </a:cubicBezTo>
                    <a:cubicBezTo>
                      <a:pt x="834730" y="52006"/>
                      <a:pt x="825871" y="68580"/>
                      <a:pt x="807107" y="86963"/>
                    </a:cubicBezTo>
                    <a:cubicBezTo>
                      <a:pt x="804154" y="89821"/>
                      <a:pt x="802630" y="93821"/>
                      <a:pt x="802821" y="97917"/>
                    </a:cubicBezTo>
                    <a:cubicBezTo>
                      <a:pt x="803869" y="115824"/>
                      <a:pt x="803488" y="178118"/>
                      <a:pt x="755958" y="229362"/>
                    </a:cubicBezTo>
                    <a:cubicBezTo>
                      <a:pt x="744242" y="242030"/>
                      <a:pt x="700713" y="283464"/>
                      <a:pt x="634133" y="285655"/>
                    </a:cubicBezTo>
                    <a:cubicBezTo>
                      <a:pt x="632609" y="285845"/>
                      <a:pt x="630704" y="285845"/>
                      <a:pt x="628704" y="285845"/>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9" name="Google Shape;959;p29"/>
              <p:cNvSpPr/>
              <p:nvPr/>
            </p:nvSpPr>
            <p:spPr>
              <a:xfrm>
                <a:off x="4019248" y="2181225"/>
                <a:ext cx="862141" cy="314420"/>
              </a:xfrm>
              <a:custGeom>
                <a:rect b="b" l="l" r="r" t="t"/>
                <a:pathLst>
                  <a:path extrusionOk="0" h="314420" w="862141">
                    <a:moveTo>
                      <a:pt x="804116" y="28575"/>
                    </a:moveTo>
                    <a:cubicBezTo>
                      <a:pt x="819261" y="28575"/>
                      <a:pt x="832215" y="39338"/>
                      <a:pt x="833739" y="53340"/>
                    </a:cubicBezTo>
                    <a:cubicBezTo>
                      <a:pt x="834596" y="62865"/>
                      <a:pt x="826786" y="76295"/>
                      <a:pt x="811736" y="91154"/>
                    </a:cubicBezTo>
                    <a:cubicBezTo>
                      <a:pt x="805831" y="96965"/>
                      <a:pt x="802783" y="104966"/>
                      <a:pt x="803259" y="113157"/>
                    </a:cubicBezTo>
                    <a:cubicBezTo>
                      <a:pt x="804212" y="129635"/>
                      <a:pt x="803831" y="186880"/>
                      <a:pt x="760111" y="234029"/>
                    </a:cubicBezTo>
                    <a:cubicBezTo>
                      <a:pt x="749348" y="245650"/>
                      <a:pt x="709343" y="283750"/>
                      <a:pt x="648383" y="285750"/>
                    </a:cubicBezTo>
                    <a:cubicBezTo>
                      <a:pt x="646858" y="285845"/>
                      <a:pt x="645144" y="285845"/>
                      <a:pt x="643239" y="285845"/>
                    </a:cubicBezTo>
                    <a:cubicBezTo>
                      <a:pt x="617236" y="285845"/>
                      <a:pt x="579326" y="279940"/>
                      <a:pt x="545989" y="251936"/>
                    </a:cubicBezTo>
                    <a:cubicBezTo>
                      <a:pt x="505793" y="218123"/>
                      <a:pt x="497602" y="172307"/>
                      <a:pt x="494935" y="157258"/>
                    </a:cubicBezTo>
                    <a:cubicBezTo>
                      <a:pt x="491315" y="137255"/>
                      <a:pt x="491315" y="116776"/>
                      <a:pt x="494935" y="96298"/>
                    </a:cubicBezTo>
                    <a:cubicBezTo>
                      <a:pt x="496364" y="88011"/>
                      <a:pt x="494078" y="79439"/>
                      <a:pt x="488648" y="72962"/>
                    </a:cubicBezTo>
                    <a:cubicBezTo>
                      <a:pt x="483219" y="66484"/>
                      <a:pt x="475218" y="62770"/>
                      <a:pt x="466741" y="62770"/>
                    </a:cubicBezTo>
                    <a:lnTo>
                      <a:pt x="395780" y="62770"/>
                    </a:lnTo>
                    <a:cubicBezTo>
                      <a:pt x="387302" y="62770"/>
                      <a:pt x="379301" y="66484"/>
                      <a:pt x="373872" y="72962"/>
                    </a:cubicBezTo>
                    <a:cubicBezTo>
                      <a:pt x="368443" y="79439"/>
                      <a:pt x="366157" y="88011"/>
                      <a:pt x="367586" y="96298"/>
                    </a:cubicBezTo>
                    <a:cubicBezTo>
                      <a:pt x="371205" y="116776"/>
                      <a:pt x="371205" y="137255"/>
                      <a:pt x="367586" y="157258"/>
                    </a:cubicBezTo>
                    <a:cubicBezTo>
                      <a:pt x="364918" y="172307"/>
                      <a:pt x="356632" y="218123"/>
                      <a:pt x="316532" y="251936"/>
                    </a:cubicBezTo>
                    <a:cubicBezTo>
                      <a:pt x="283194" y="280035"/>
                      <a:pt x="245284" y="285845"/>
                      <a:pt x="219281" y="285845"/>
                    </a:cubicBezTo>
                    <a:cubicBezTo>
                      <a:pt x="217471" y="285845"/>
                      <a:pt x="215757" y="285845"/>
                      <a:pt x="214138" y="285750"/>
                    </a:cubicBezTo>
                    <a:cubicBezTo>
                      <a:pt x="153083" y="283750"/>
                      <a:pt x="113173" y="245650"/>
                      <a:pt x="102409" y="234029"/>
                    </a:cubicBezTo>
                    <a:cubicBezTo>
                      <a:pt x="58690" y="186880"/>
                      <a:pt x="58404" y="129635"/>
                      <a:pt x="59261" y="113157"/>
                    </a:cubicBezTo>
                    <a:cubicBezTo>
                      <a:pt x="59737" y="104966"/>
                      <a:pt x="56594" y="96965"/>
                      <a:pt x="50784" y="91154"/>
                    </a:cubicBezTo>
                    <a:cubicBezTo>
                      <a:pt x="35734" y="76295"/>
                      <a:pt x="27924" y="62865"/>
                      <a:pt x="28781" y="53054"/>
                    </a:cubicBezTo>
                    <a:cubicBezTo>
                      <a:pt x="30210" y="39338"/>
                      <a:pt x="43164" y="28575"/>
                      <a:pt x="58309" y="28575"/>
                    </a:cubicBezTo>
                    <a:lnTo>
                      <a:pt x="276812" y="28575"/>
                    </a:lnTo>
                    <a:cubicBezTo>
                      <a:pt x="297101" y="28575"/>
                      <a:pt x="317389" y="33338"/>
                      <a:pt x="335486" y="42386"/>
                    </a:cubicBezTo>
                    <a:lnTo>
                      <a:pt x="362537" y="55912"/>
                    </a:lnTo>
                    <a:cubicBezTo>
                      <a:pt x="366538" y="57912"/>
                      <a:pt x="370919" y="58960"/>
                      <a:pt x="375301" y="58960"/>
                    </a:cubicBezTo>
                    <a:lnTo>
                      <a:pt x="385397" y="58960"/>
                    </a:lnTo>
                    <a:lnTo>
                      <a:pt x="476647" y="58960"/>
                    </a:lnTo>
                    <a:lnTo>
                      <a:pt x="486743" y="58960"/>
                    </a:lnTo>
                    <a:cubicBezTo>
                      <a:pt x="491220" y="58960"/>
                      <a:pt x="495602" y="57912"/>
                      <a:pt x="499507" y="55912"/>
                    </a:cubicBezTo>
                    <a:lnTo>
                      <a:pt x="526558" y="42386"/>
                    </a:lnTo>
                    <a:cubicBezTo>
                      <a:pt x="544655" y="33338"/>
                      <a:pt x="564944" y="28575"/>
                      <a:pt x="585232" y="28575"/>
                    </a:cubicBezTo>
                    <a:lnTo>
                      <a:pt x="804116" y="28575"/>
                    </a:lnTo>
                    <a:moveTo>
                      <a:pt x="804116" y="0"/>
                    </a:moveTo>
                    <a:lnTo>
                      <a:pt x="585518" y="0"/>
                    </a:lnTo>
                    <a:cubicBezTo>
                      <a:pt x="560753" y="0"/>
                      <a:pt x="536273" y="5810"/>
                      <a:pt x="514080" y="16859"/>
                    </a:cubicBezTo>
                    <a:lnTo>
                      <a:pt x="487029" y="30385"/>
                    </a:lnTo>
                    <a:cubicBezTo>
                      <a:pt x="483695" y="30385"/>
                      <a:pt x="480266" y="30385"/>
                      <a:pt x="476933" y="30385"/>
                    </a:cubicBezTo>
                    <a:cubicBezTo>
                      <a:pt x="446548" y="30385"/>
                      <a:pt x="416068" y="30385"/>
                      <a:pt x="385683" y="30385"/>
                    </a:cubicBezTo>
                    <a:cubicBezTo>
                      <a:pt x="382349" y="30385"/>
                      <a:pt x="378920" y="30385"/>
                      <a:pt x="375587" y="30385"/>
                    </a:cubicBezTo>
                    <a:lnTo>
                      <a:pt x="348536" y="16859"/>
                    </a:lnTo>
                    <a:cubicBezTo>
                      <a:pt x="326342" y="5810"/>
                      <a:pt x="301863" y="0"/>
                      <a:pt x="277098" y="0"/>
                    </a:cubicBezTo>
                    <a:lnTo>
                      <a:pt x="58309" y="0"/>
                    </a:lnTo>
                    <a:cubicBezTo>
                      <a:pt x="29257" y="0"/>
                      <a:pt x="3349" y="21145"/>
                      <a:pt x="301" y="50102"/>
                    </a:cubicBezTo>
                    <a:cubicBezTo>
                      <a:pt x="301" y="50292"/>
                      <a:pt x="301" y="50482"/>
                      <a:pt x="206" y="50673"/>
                    </a:cubicBezTo>
                    <a:cubicBezTo>
                      <a:pt x="-1127" y="64484"/>
                      <a:pt x="3445" y="84773"/>
                      <a:pt x="30591" y="111538"/>
                    </a:cubicBezTo>
                    <a:cubicBezTo>
                      <a:pt x="29829" y="124111"/>
                      <a:pt x="27067" y="194977"/>
                      <a:pt x="81264" y="253460"/>
                    </a:cubicBezTo>
                    <a:cubicBezTo>
                      <a:pt x="90598" y="263557"/>
                      <a:pt x="137461" y="311849"/>
                      <a:pt x="213090" y="314325"/>
                    </a:cubicBezTo>
                    <a:cubicBezTo>
                      <a:pt x="214900" y="314420"/>
                      <a:pt x="216900" y="314420"/>
                      <a:pt x="219091" y="314420"/>
                    </a:cubicBezTo>
                    <a:cubicBezTo>
                      <a:pt x="244713" y="314420"/>
                      <a:pt x="292529" y="309277"/>
                      <a:pt x="334724" y="273749"/>
                    </a:cubicBezTo>
                    <a:cubicBezTo>
                      <a:pt x="381873" y="234125"/>
                      <a:pt x="392065" y="181642"/>
                      <a:pt x="395589" y="162211"/>
                    </a:cubicBezTo>
                    <a:cubicBezTo>
                      <a:pt x="400923" y="132683"/>
                      <a:pt x="398446" y="107537"/>
                      <a:pt x="395589" y="91250"/>
                    </a:cubicBezTo>
                    <a:cubicBezTo>
                      <a:pt x="419211" y="91250"/>
                      <a:pt x="442928" y="91250"/>
                      <a:pt x="466550" y="91250"/>
                    </a:cubicBezTo>
                    <a:cubicBezTo>
                      <a:pt x="463693" y="107537"/>
                      <a:pt x="461216" y="132683"/>
                      <a:pt x="466550" y="162211"/>
                    </a:cubicBezTo>
                    <a:cubicBezTo>
                      <a:pt x="470074" y="181642"/>
                      <a:pt x="480266" y="234125"/>
                      <a:pt x="527415" y="273749"/>
                    </a:cubicBezTo>
                    <a:cubicBezTo>
                      <a:pt x="569611" y="309182"/>
                      <a:pt x="617426" y="314420"/>
                      <a:pt x="643049" y="314420"/>
                    </a:cubicBezTo>
                    <a:cubicBezTo>
                      <a:pt x="645239" y="314420"/>
                      <a:pt x="647240" y="314420"/>
                      <a:pt x="649049" y="314325"/>
                    </a:cubicBezTo>
                    <a:cubicBezTo>
                      <a:pt x="724678" y="311849"/>
                      <a:pt x="771446" y="263557"/>
                      <a:pt x="780875" y="253460"/>
                    </a:cubicBezTo>
                    <a:cubicBezTo>
                      <a:pt x="835168" y="194977"/>
                      <a:pt x="832310" y="124111"/>
                      <a:pt x="831548" y="111538"/>
                    </a:cubicBezTo>
                    <a:cubicBezTo>
                      <a:pt x="858790" y="84773"/>
                      <a:pt x="863267" y="64580"/>
                      <a:pt x="861933" y="50673"/>
                    </a:cubicBezTo>
                    <a:cubicBezTo>
                      <a:pt x="861933" y="50482"/>
                      <a:pt x="861933" y="50292"/>
                      <a:pt x="861838" y="50102"/>
                    </a:cubicBezTo>
                    <a:cubicBezTo>
                      <a:pt x="859076" y="21241"/>
                      <a:pt x="833168" y="0"/>
                      <a:pt x="804116" y="0"/>
                    </a:cubicBezTo>
                    <a:lnTo>
                      <a:pt x="804116" y="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60" name="Google Shape;960;p29"/>
            <p:cNvSpPr/>
            <p:nvPr/>
          </p:nvSpPr>
          <p:spPr>
            <a:xfrm>
              <a:off x="4085462" y="2211705"/>
              <a:ext cx="304228" cy="253460"/>
            </a:xfrm>
            <a:custGeom>
              <a:rect b="b" l="l" r="r" t="t"/>
              <a:pathLst>
                <a:path extrusionOk="0" h="253460" w="304228">
                  <a:moveTo>
                    <a:pt x="151733" y="253460"/>
                  </a:moveTo>
                  <a:lnTo>
                    <a:pt x="133350" y="253460"/>
                  </a:lnTo>
                  <a:cubicBezTo>
                    <a:pt x="59722" y="253460"/>
                    <a:pt x="0" y="193739"/>
                    <a:pt x="0" y="120110"/>
                  </a:cubicBezTo>
                  <a:lnTo>
                    <a:pt x="0" y="44387"/>
                  </a:lnTo>
                  <a:cubicBezTo>
                    <a:pt x="0" y="19907"/>
                    <a:pt x="19812" y="0"/>
                    <a:pt x="44387" y="0"/>
                  </a:cubicBezTo>
                  <a:lnTo>
                    <a:pt x="228029" y="0"/>
                  </a:lnTo>
                  <a:cubicBezTo>
                    <a:pt x="270129" y="0"/>
                    <a:pt x="304229" y="34100"/>
                    <a:pt x="304229" y="76200"/>
                  </a:cubicBezTo>
                  <a:lnTo>
                    <a:pt x="304229" y="101060"/>
                  </a:lnTo>
                  <a:cubicBezTo>
                    <a:pt x="304133" y="185166"/>
                    <a:pt x="235934" y="253460"/>
                    <a:pt x="151733" y="253460"/>
                  </a:cubicBez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1" name="Google Shape;961;p29"/>
            <p:cNvSpPr/>
            <p:nvPr/>
          </p:nvSpPr>
          <p:spPr>
            <a:xfrm>
              <a:off x="4511325" y="2211705"/>
              <a:ext cx="304133" cy="253460"/>
            </a:xfrm>
            <a:custGeom>
              <a:rect b="b" l="l" r="r" t="t"/>
              <a:pathLst>
                <a:path extrusionOk="0" h="253460" w="304133">
                  <a:moveTo>
                    <a:pt x="152400" y="253460"/>
                  </a:moveTo>
                  <a:lnTo>
                    <a:pt x="170783" y="253460"/>
                  </a:lnTo>
                  <a:cubicBezTo>
                    <a:pt x="244412" y="253460"/>
                    <a:pt x="304133" y="193739"/>
                    <a:pt x="304133" y="120110"/>
                  </a:cubicBezTo>
                  <a:lnTo>
                    <a:pt x="304133" y="44387"/>
                  </a:lnTo>
                  <a:cubicBezTo>
                    <a:pt x="304133" y="19907"/>
                    <a:pt x="284321" y="0"/>
                    <a:pt x="259747" y="0"/>
                  </a:cubicBezTo>
                  <a:lnTo>
                    <a:pt x="76200" y="0"/>
                  </a:lnTo>
                  <a:cubicBezTo>
                    <a:pt x="34099" y="0"/>
                    <a:pt x="0" y="34100"/>
                    <a:pt x="0" y="76200"/>
                  </a:cubicBezTo>
                  <a:lnTo>
                    <a:pt x="0" y="101060"/>
                  </a:lnTo>
                  <a:cubicBezTo>
                    <a:pt x="0" y="185166"/>
                    <a:pt x="68199" y="253460"/>
                    <a:pt x="152400" y="253460"/>
                  </a:cubicBezTo>
                  <a:close/>
                </a:path>
              </a:pathLst>
            </a:custGeom>
            <a:solidFill>
              <a:srgbClr val="AC9D93">
                <a:alpha val="439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2" name="Google Shape;962;p29"/>
            <p:cNvSpPr/>
            <p:nvPr/>
          </p:nvSpPr>
          <p:spPr>
            <a:xfrm>
              <a:off x="4085462" y="2211703"/>
              <a:ext cx="266128" cy="223648"/>
            </a:xfrm>
            <a:custGeom>
              <a:rect b="b" l="l" r="r" t="t"/>
              <a:pathLst>
                <a:path extrusionOk="0" h="223648" w="266128">
                  <a:moveTo>
                    <a:pt x="266129" y="12384"/>
                  </a:moveTo>
                  <a:lnTo>
                    <a:pt x="54959" y="223648"/>
                  </a:lnTo>
                  <a:cubicBezTo>
                    <a:pt x="21527" y="197740"/>
                    <a:pt x="0" y="157164"/>
                    <a:pt x="0" y="111539"/>
                  </a:cubicBezTo>
                  <a:lnTo>
                    <a:pt x="0" y="106681"/>
                  </a:lnTo>
                  <a:lnTo>
                    <a:pt x="106680" y="1"/>
                  </a:lnTo>
                  <a:lnTo>
                    <a:pt x="223076" y="1"/>
                  </a:lnTo>
                  <a:cubicBezTo>
                    <a:pt x="238887" y="-94"/>
                    <a:pt x="253651" y="4478"/>
                    <a:pt x="266129" y="12384"/>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3" name="Google Shape;963;p29"/>
            <p:cNvSpPr/>
            <p:nvPr/>
          </p:nvSpPr>
          <p:spPr>
            <a:xfrm>
              <a:off x="4174997" y="2251709"/>
              <a:ext cx="214598" cy="213359"/>
            </a:xfrm>
            <a:custGeom>
              <a:rect b="b" l="l" r="r" t="t"/>
              <a:pathLst>
                <a:path extrusionOk="0" h="213359" w="214598">
                  <a:moveTo>
                    <a:pt x="214598" y="41053"/>
                  </a:moveTo>
                  <a:lnTo>
                    <a:pt x="214598" y="51149"/>
                  </a:lnTo>
                  <a:cubicBezTo>
                    <a:pt x="214598" y="54673"/>
                    <a:pt x="214503" y="58293"/>
                    <a:pt x="214217" y="61722"/>
                  </a:cubicBezTo>
                  <a:lnTo>
                    <a:pt x="62960" y="212979"/>
                  </a:lnTo>
                  <a:cubicBezTo>
                    <a:pt x="59531" y="213265"/>
                    <a:pt x="56007" y="213360"/>
                    <a:pt x="52388" y="213360"/>
                  </a:cubicBezTo>
                  <a:cubicBezTo>
                    <a:pt x="33814" y="213360"/>
                    <a:pt x="16193" y="209836"/>
                    <a:pt x="0" y="203359"/>
                  </a:cubicBezTo>
                  <a:lnTo>
                    <a:pt x="203359" y="0"/>
                  </a:lnTo>
                  <a:cubicBezTo>
                    <a:pt x="210598" y="12097"/>
                    <a:pt x="214598" y="26098"/>
                    <a:pt x="214598" y="41053"/>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4" name="Google Shape;964;p29"/>
            <p:cNvSpPr/>
            <p:nvPr/>
          </p:nvSpPr>
          <p:spPr>
            <a:xfrm>
              <a:off x="4516564" y="2211703"/>
              <a:ext cx="287750" cy="230506"/>
            </a:xfrm>
            <a:custGeom>
              <a:rect b="b" l="l" r="r" t="t"/>
              <a:pathLst>
                <a:path extrusionOk="0" h="230506" w="287750">
                  <a:moveTo>
                    <a:pt x="287750" y="16575"/>
                  </a:moveTo>
                  <a:lnTo>
                    <a:pt x="73819" y="230506"/>
                  </a:lnTo>
                  <a:cubicBezTo>
                    <a:pt x="37814" y="208980"/>
                    <a:pt x="10858" y="173928"/>
                    <a:pt x="0" y="132399"/>
                  </a:cubicBezTo>
                  <a:lnTo>
                    <a:pt x="132398" y="1"/>
                  </a:lnTo>
                  <a:lnTo>
                    <a:pt x="251650" y="1"/>
                  </a:lnTo>
                  <a:cubicBezTo>
                    <a:pt x="266129" y="-94"/>
                    <a:pt x="278987" y="6478"/>
                    <a:pt x="287750" y="16575"/>
                  </a:cubicBez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5" name="Google Shape;965;p29"/>
            <p:cNvSpPr/>
            <p:nvPr/>
          </p:nvSpPr>
          <p:spPr>
            <a:xfrm>
              <a:off x="4628197" y="2271521"/>
              <a:ext cx="187261" cy="193547"/>
            </a:xfrm>
            <a:custGeom>
              <a:rect b="b" l="l" r="r" t="t"/>
              <a:pathLst>
                <a:path extrusionOk="0" h="193547" w="187261">
                  <a:moveTo>
                    <a:pt x="187261" y="0"/>
                  </a:moveTo>
                  <a:lnTo>
                    <a:pt x="187261" y="51721"/>
                  </a:lnTo>
                  <a:cubicBezTo>
                    <a:pt x="187261" y="59436"/>
                    <a:pt x="186690" y="67056"/>
                    <a:pt x="185452" y="74390"/>
                  </a:cubicBezTo>
                  <a:lnTo>
                    <a:pt x="68008" y="191738"/>
                  </a:lnTo>
                  <a:cubicBezTo>
                    <a:pt x="60579" y="192977"/>
                    <a:pt x="52959" y="193548"/>
                    <a:pt x="45339" y="193548"/>
                  </a:cubicBezTo>
                  <a:cubicBezTo>
                    <a:pt x="29623" y="193548"/>
                    <a:pt x="14383" y="191357"/>
                    <a:pt x="0" y="187166"/>
                  </a:cubicBezTo>
                  <a:lnTo>
                    <a:pt x="187261" y="0"/>
                  </a:lnTo>
                  <a:close/>
                </a:path>
              </a:pathLst>
            </a:custGeom>
            <a:solidFill>
              <a:srgbClr val="1717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30"/>
          <p:cNvSpPr txBox="1"/>
          <p:nvPr>
            <p:ph type="title"/>
          </p:nvPr>
        </p:nvSpPr>
        <p:spPr>
          <a:xfrm>
            <a:off x="3028980" y="2637600"/>
            <a:ext cx="65340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971" name="Google Shape;971;p30"/>
          <p:cNvSpPr txBox="1"/>
          <p:nvPr>
            <p:ph idx="1" type="body"/>
          </p:nvPr>
        </p:nvSpPr>
        <p:spPr>
          <a:xfrm>
            <a:off x="3028950" y="4041900"/>
            <a:ext cx="65340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dk1"/>
                </a:solidFill>
              </a:rPr>
              <a:t>Here is where you introduce yourself.</a:t>
            </a:r>
            <a:endParaRPr>
              <a:solidFill>
                <a:schemeClr val="dk1"/>
              </a:solidFill>
            </a:endParaRPr>
          </a:p>
          <a:p>
            <a:pPr indent="0" lvl="0" marL="0" rtl="0" algn="ctr">
              <a:spcBef>
                <a:spcPts val="2100"/>
              </a:spcBef>
              <a:spcAft>
                <a:spcPts val="2100"/>
              </a:spcAft>
              <a:buNone/>
            </a:pPr>
            <a:r>
              <a:rPr lang="en">
                <a:solidFill>
                  <a:schemeClr val="dk1"/>
                </a:solidFill>
              </a:rPr>
              <a:t>You can add your name, title and a little background. Right click the image and replace it with your own.</a:t>
            </a:r>
            <a:endParaRPr>
              <a:solidFill>
                <a:schemeClr val="dk1"/>
              </a:solidFill>
            </a:endParaRPr>
          </a:p>
        </p:txBody>
      </p:sp>
      <p:pic>
        <p:nvPicPr>
          <p:cNvPr id="972" name="Google Shape;972;p30"/>
          <p:cNvPicPr preferRelativeResize="0"/>
          <p:nvPr/>
        </p:nvPicPr>
        <p:blipFill rotWithShape="1">
          <a:blip r:embed="rId3">
            <a:alphaModFix/>
          </a:blip>
          <a:srcRect b="48578" l="2388" r="20557" t="0"/>
          <a:stretch/>
        </p:blipFill>
        <p:spPr>
          <a:xfrm>
            <a:off x="5066112" y="612742"/>
            <a:ext cx="2040600" cy="2040600"/>
          </a:xfrm>
          <a:prstGeom prst="ellipse">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31"/>
          <p:cNvSpPr txBox="1"/>
          <p:nvPr>
            <p:ph idx="1" type="body"/>
          </p:nvPr>
        </p:nvSpPr>
        <p:spPr>
          <a:xfrm>
            <a:off x="4759000" y="2604507"/>
            <a:ext cx="3294600" cy="11442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We will talk about this first.</a:t>
            </a:r>
            <a:endParaRPr/>
          </a:p>
        </p:txBody>
      </p:sp>
      <p:sp>
        <p:nvSpPr>
          <p:cNvPr id="978" name="Google Shape;978;p31"/>
          <p:cNvSpPr txBox="1"/>
          <p:nvPr>
            <p:ph type="title"/>
          </p:nvPr>
        </p:nvSpPr>
        <p:spPr>
          <a:xfrm>
            <a:off x="4759000" y="854625"/>
            <a:ext cx="7017300" cy="841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solidFill>
                  <a:srgbClr val="0B5394"/>
                </a:solidFill>
              </a:rPr>
              <a:t>Table of Contents.</a:t>
            </a:r>
            <a:endParaRPr sz="5000">
              <a:solidFill>
                <a:srgbClr val="0B5394"/>
              </a:solidFill>
            </a:endParaRPr>
          </a:p>
        </p:txBody>
      </p:sp>
      <p:sp>
        <p:nvSpPr>
          <p:cNvPr id="979" name="Google Shape;979;p31"/>
          <p:cNvSpPr txBox="1"/>
          <p:nvPr>
            <p:ph idx="2" type="body"/>
          </p:nvPr>
        </p:nvSpPr>
        <p:spPr>
          <a:xfrm>
            <a:off x="8481700" y="2604507"/>
            <a:ext cx="3294600" cy="1144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980" name="Google Shape;980;p31"/>
          <p:cNvSpPr txBox="1"/>
          <p:nvPr>
            <p:ph idx="3" type="body"/>
          </p:nvPr>
        </p:nvSpPr>
        <p:spPr>
          <a:xfrm>
            <a:off x="4759000" y="4065491"/>
            <a:ext cx="3294600" cy="1144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981" name="Google Shape;981;p31"/>
          <p:cNvSpPr txBox="1"/>
          <p:nvPr>
            <p:ph idx="4" type="body"/>
          </p:nvPr>
        </p:nvSpPr>
        <p:spPr>
          <a:xfrm>
            <a:off x="8481700" y="4065491"/>
            <a:ext cx="3294600" cy="1144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982" name="Google Shape;982;p31"/>
          <p:cNvSpPr txBox="1"/>
          <p:nvPr>
            <p:ph idx="5" type="title"/>
          </p:nvPr>
        </p:nvSpPr>
        <p:spPr>
          <a:xfrm>
            <a:off x="4759000" y="2002575"/>
            <a:ext cx="3294600" cy="601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000">
                <a:solidFill>
                  <a:srgbClr val="F9BC6E"/>
                </a:solidFill>
              </a:rPr>
              <a:t>01</a:t>
            </a:r>
            <a:endParaRPr sz="4000">
              <a:solidFill>
                <a:srgbClr val="F9BC6E"/>
              </a:solidFill>
            </a:endParaRPr>
          </a:p>
        </p:txBody>
      </p:sp>
      <p:sp>
        <p:nvSpPr>
          <p:cNvPr id="983" name="Google Shape;983;p31"/>
          <p:cNvSpPr txBox="1"/>
          <p:nvPr>
            <p:ph idx="6" type="title"/>
          </p:nvPr>
        </p:nvSpPr>
        <p:spPr>
          <a:xfrm>
            <a:off x="8481700" y="2002575"/>
            <a:ext cx="3294600" cy="601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000">
                <a:solidFill>
                  <a:srgbClr val="F9BC6E"/>
                </a:solidFill>
              </a:rPr>
              <a:t>02</a:t>
            </a:r>
            <a:endParaRPr sz="4000">
              <a:solidFill>
                <a:srgbClr val="F9BC6E"/>
              </a:solidFill>
            </a:endParaRPr>
          </a:p>
        </p:txBody>
      </p:sp>
      <p:sp>
        <p:nvSpPr>
          <p:cNvPr id="984" name="Google Shape;984;p31"/>
          <p:cNvSpPr txBox="1"/>
          <p:nvPr>
            <p:ph idx="7" type="title"/>
          </p:nvPr>
        </p:nvSpPr>
        <p:spPr>
          <a:xfrm>
            <a:off x="4759000" y="3463559"/>
            <a:ext cx="3294600" cy="601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000">
                <a:solidFill>
                  <a:srgbClr val="F9BC6E"/>
                </a:solidFill>
              </a:rPr>
              <a:t>03</a:t>
            </a:r>
            <a:endParaRPr sz="4000">
              <a:solidFill>
                <a:srgbClr val="F9BC6E"/>
              </a:solidFill>
            </a:endParaRPr>
          </a:p>
        </p:txBody>
      </p:sp>
      <p:sp>
        <p:nvSpPr>
          <p:cNvPr id="985" name="Google Shape;985;p31"/>
          <p:cNvSpPr txBox="1"/>
          <p:nvPr>
            <p:ph idx="8" type="title"/>
          </p:nvPr>
        </p:nvSpPr>
        <p:spPr>
          <a:xfrm>
            <a:off x="8481700" y="3463559"/>
            <a:ext cx="3294600" cy="601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000">
                <a:solidFill>
                  <a:srgbClr val="F9BC6E"/>
                </a:solidFill>
              </a:rPr>
              <a:t>04</a:t>
            </a:r>
            <a:endParaRPr sz="4000">
              <a:solidFill>
                <a:srgbClr val="F9BC6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32"/>
          <p:cNvSpPr txBox="1"/>
          <p:nvPr>
            <p:ph idx="1" type="body"/>
          </p:nvPr>
        </p:nvSpPr>
        <p:spPr>
          <a:xfrm>
            <a:off x="590550" y="2813225"/>
            <a:ext cx="57129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991" name="Google Shape;991;p32"/>
          <p:cNvSpPr txBox="1"/>
          <p:nvPr>
            <p:ph type="title"/>
          </p:nvPr>
        </p:nvSpPr>
        <p:spPr>
          <a:xfrm>
            <a:off x="590550" y="1428900"/>
            <a:ext cx="8702400" cy="99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We will talk about this first.</a:t>
            </a:r>
            <a:endParaRPr sz="5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33"/>
          <p:cNvSpPr txBox="1"/>
          <p:nvPr>
            <p:ph type="title"/>
          </p:nvPr>
        </p:nvSpPr>
        <p:spPr>
          <a:xfrm>
            <a:off x="720400" y="1377500"/>
            <a:ext cx="5590200" cy="817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rgbClr val="0B5394"/>
                </a:solidFill>
              </a:rPr>
              <a:t>Did you know?</a:t>
            </a:r>
            <a:endParaRPr sz="5000">
              <a:solidFill>
                <a:srgbClr val="0B5394"/>
              </a:solidFill>
            </a:endParaRPr>
          </a:p>
        </p:txBody>
      </p:sp>
      <p:sp>
        <p:nvSpPr>
          <p:cNvPr id="997" name="Google Shape;997;p33"/>
          <p:cNvSpPr txBox="1"/>
          <p:nvPr>
            <p:ph idx="2" type="body"/>
          </p:nvPr>
        </p:nvSpPr>
        <p:spPr>
          <a:xfrm>
            <a:off x="720400" y="2614525"/>
            <a:ext cx="5590200" cy="241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4"/>
          <p:cNvSpPr txBox="1"/>
          <p:nvPr>
            <p:ph type="title"/>
          </p:nvPr>
        </p:nvSpPr>
        <p:spPr>
          <a:xfrm>
            <a:off x="873350" y="11411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Did you know?</a:t>
            </a:r>
            <a:endParaRPr sz="5000"/>
          </a:p>
        </p:txBody>
      </p:sp>
      <p:sp>
        <p:nvSpPr>
          <p:cNvPr id="1003" name="Google Shape;1003;p34"/>
          <p:cNvSpPr txBox="1"/>
          <p:nvPr>
            <p:ph idx="4" type="body"/>
          </p:nvPr>
        </p:nvSpPr>
        <p:spPr>
          <a:xfrm>
            <a:off x="6464146" y="30438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1004" name="Google Shape;1004;p34"/>
          <p:cNvSpPr txBox="1"/>
          <p:nvPr>
            <p:ph idx="3" type="body"/>
          </p:nvPr>
        </p:nvSpPr>
        <p:spPr>
          <a:xfrm>
            <a:off x="873350" y="30556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1005" name="Google Shape;1005;p34"/>
          <p:cNvSpPr txBox="1"/>
          <p:nvPr>
            <p:ph idx="1" type="subTitle"/>
          </p:nvPr>
        </p:nvSpPr>
        <p:spPr>
          <a:xfrm>
            <a:off x="873360" y="21185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rgbClr val="073763"/>
                </a:solidFill>
              </a:rPr>
              <a:t>A m</a:t>
            </a:r>
            <a:r>
              <a:rPr lang="en">
                <a:solidFill>
                  <a:srgbClr val="073763"/>
                </a:solidFill>
              </a:rPr>
              <a:t>an's best friend...</a:t>
            </a:r>
            <a:endParaRPr>
              <a:solidFill>
                <a:srgbClr val="073763"/>
              </a:solidFill>
            </a:endParaRPr>
          </a:p>
        </p:txBody>
      </p:sp>
      <p:sp>
        <p:nvSpPr>
          <p:cNvPr id="1006" name="Google Shape;1006;p34"/>
          <p:cNvSpPr txBox="1"/>
          <p:nvPr>
            <p:ph idx="2" type="subTitle"/>
          </p:nvPr>
        </p:nvSpPr>
        <p:spPr>
          <a:xfrm>
            <a:off x="6464155" y="21185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rgbClr val="073763"/>
                </a:solidFill>
              </a:rPr>
              <a:t>Mmm, can I fit in?...</a:t>
            </a:r>
            <a:endParaRPr>
              <a:solidFill>
                <a:srgbClr val="07376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35"/>
          <p:cNvSpPr txBox="1"/>
          <p:nvPr>
            <p:ph type="title"/>
          </p:nvPr>
        </p:nvSpPr>
        <p:spPr>
          <a:xfrm>
            <a:off x="558100" y="776825"/>
            <a:ext cx="11095500" cy="3509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012" name="Google Shape;1012;p35"/>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