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CAF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64C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person, yellow&#10;&#10;Description automatically generated">
            <a:extLst>
              <a:ext uri="{FF2B5EF4-FFF2-40B4-BE49-F238E27FC236}">
                <a16:creationId xmlns:a16="http://schemas.microsoft.com/office/drawing/2014/main" id="{214B43F8-B5A7-4E6A-8915-3C93CCDBF6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person, yellow&#10;&#10;Description automatically generated">
            <a:extLst>
              <a:ext uri="{FF2B5EF4-FFF2-40B4-BE49-F238E27FC236}">
                <a16:creationId xmlns:a16="http://schemas.microsoft.com/office/drawing/2014/main" id="{72DBA31A-A2FE-4794-B6C0-A64639F2DE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person, yellow&#10;&#10;Description automatically generated">
            <a:extLst>
              <a:ext uri="{FF2B5EF4-FFF2-40B4-BE49-F238E27FC236}">
                <a16:creationId xmlns:a16="http://schemas.microsoft.com/office/drawing/2014/main" id="{A4A306B3-0C80-47FB-8F80-61AC44335F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2019-09-17T11:06:33Z</dcterms:modified>
</cp:coreProperties>
</file>