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4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5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8" r:id="rId3"/>
    <p:sldMasterId id="2147483721" r:id="rId4"/>
    <p:sldMasterId id="2147483742" r:id="rId5"/>
    <p:sldMasterId id="2147483759" r:id="rId6"/>
  </p:sldMasterIdLst>
  <p:sldIdLst>
    <p:sldId id="390" r:id="rId7"/>
    <p:sldId id="275" r:id="rId8"/>
    <p:sldId id="281" r:id="rId9"/>
    <p:sldId id="310" r:id="rId10"/>
    <p:sldId id="262" r:id="rId11"/>
    <p:sldId id="394" r:id="rId12"/>
    <p:sldId id="322" r:id="rId13"/>
    <p:sldId id="395" r:id="rId14"/>
    <p:sldId id="402" r:id="rId15"/>
    <p:sldId id="396" r:id="rId16"/>
    <p:sldId id="397" r:id="rId17"/>
    <p:sldId id="400" r:id="rId18"/>
    <p:sldId id="398" r:id="rId19"/>
    <p:sldId id="282" r:id="rId20"/>
    <p:sldId id="399" r:id="rId21"/>
    <p:sldId id="405" r:id="rId22"/>
    <p:sldId id="403" r:id="rId23"/>
    <p:sldId id="392" r:id="rId24"/>
    <p:sldId id="393" r:id="rId25"/>
    <p:sldId id="326" r:id="rId26"/>
    <p:sldId id="313" r:id="rId27"/>
    <p:sldId id="378" r:id="rId28"/>
    <p:sldId id="320" r:id="rId29"/>
    <p:sldId id="318" r:id="rId30"/>
    <p:sldId id="316" r:id="rId31"/>
    <p:sldId id="288" r:id="rId32"/>
    <p:sldId id="321" r:id="rId33"/>
    <p:sldId id="289" r:id="rId34"/>
    <p:sldId id="387" r:id="rId35"/>
    <p:sldId id="291" r:id="rId36"/>
    <p:sldId id="307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CAFA"/>
    <a:srgbClr val="EF258A"/>
    <a:srgbClr val="002A7A"/>
    <a:srgbClr val="194493"/>
    <a:srgbClr val="CC1629"/>
    <a:srgbClr val="E72F41"/>
    <a:srgbClr val="CCFF33"/>
    <a:srgbClr val="001C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138" y="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416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19272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05769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17177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37009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40482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21969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82087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0650965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527410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825" y="0"/>
            <a:ext cx="6353175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7976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980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262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65221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5001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4731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3707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4695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605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6657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579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986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5053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6393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75840" y="1842453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4A1D00-480C-4347-90AF-6090D8B1F99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54372" y="1842449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FFEB98F-B927-428F-8B06-3A6173D137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2904" y="1842450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B2D08DBC-A9FE-4091-B208-FEA898F8F7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11436" y="1842451"/>
            <a:ext cx="2704724" cy="3173099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4548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4670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C47C7-55FB-4A43-9761-238973453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9004F2-5602-4DD8-B5AA-CE113BF8F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61D7F-6984-4CD3-A930-7DD04E59A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6AF8D-24C1-4366-8AF7-27F73C3ED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405AC-28B5-4D45-9759-AF7B4C73F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5004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3E596-30F3-4E21-8BB8-3B2F683DC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DAA57-607E-462A-B0C1-6B4DBDC70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4008F-16E1-4DA0-9F9C-FFA7A6FD3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3D26C-6899-4EBE-8A03-9C7A236AD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56CEA-896C-4DDE-A426-903C0EDA4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8895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9FDCA-B94F-4AE6-8638-8138A3EF1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57980B-78F4-4870-82DE-B43AAEE75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58910-0C63-4EC6-8F31-3EB9D05C8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B206B-957C-4130-A668-2629A0DFB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163EB-A37B-4EB2-9162-FDC1556C2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4370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2403D-F80D-43A0-9B3B-B4F9D7906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06AA0-7765-4213-86F7-3CD5AE2341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4D10CB-91FC-4A86-99F3-B239C9D3B5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2C3B03-481C-4569-B0F9-78C17E8EB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43B7D1-B88E-4344-A407-5C34FCFA3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9397EF-6914-4010-BB58-026D905FB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5008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499AF-7D9A-42B1-98EF-C0E9E208B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BBF1C4-1025-47D0-8149-E1F3E911A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CFF13A-A2B8-4917-BD16-3C39AB60E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2D0944-444A-4268-9E28-CB4C37A057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0B57C8-C652-406B-95C2-DF4227A64A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9A77FD-2BFE-4065-AFD4-D92603B83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1832AA-DA04-40F9-AFED-462F82188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33CE15-96EA-449E-933E-50D0BE613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714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0F34F-EAF1-43BE-99BE-0DC942A2B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F5C0D0-367C-4C4E-813F-95F46DD95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840417-2C2F-4DA9-B905-37EEE882F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15A667-2A5E-4C11-A908-6653E073C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276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8479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EE4185-4DE1-43BF-99A2-CB730710E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874E70-2215-4620-96B3-C7BA84411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09375C-85AF-4CE8-B159-F58A520A3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9605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F04BB-FE15-41AD-A230-5B2972E44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BA404-1A80-47CF-91D4-54E3019CC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FDEF29-6456-4A67-A464-533FC8CDE3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811871-0802-4C86-8144-88EF8BF05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E384FC-F90E-4697-B746-C1A2A95A0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DF77D7-F131-4397-8AC6-73F002AB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6849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FF6B0-D698-48ED-A92F-1648CFD01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F2F22D-4A7E-4DB9-9BAB-E9EAEE1BD0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79B6C7-7A46-4598-B35C-7A411CCFD4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A4A168-085A-4EBD-B930-E8429A42E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3A5EB4-E43D-47B0-B783-1FE1ECE29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F67C38-AE8D-49C9-A775-094699AEE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2029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7901C-C732-49C8-8A19-3D33303E5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606E1C-BF2D-4FF2-AD25-C8D461FED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76120-48A3-45ED-878A-1B7100F69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AE2C1-C8EF-47EF-AAB4-55521E2B1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2F9FD-EB59-479C-8A11-3950E3446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9453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E14D21-4EF9-4232-913B-90BED2EDA4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F021D0-07C6-47D0-BED4-A66987E3C0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04F5D-10B1-471C-B092-62DD99F2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26FE9-D285-4726-88C6-9347D0BC7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948A2-238D-447A-A4F0-3BCBA75DB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5013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4237" y="1111250"/>
            <a:ext cx="2168525" cy="2168525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0690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5837" y="1585912"/>
            <a:ext cx="3686175" cy="3686175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0201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6987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6926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746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1143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8459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5213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9898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4823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4254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5939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4018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453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0745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2560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8661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14652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91243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35867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8398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0521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797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5059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3579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9505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509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94984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2567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6362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7548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8783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9453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2173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4616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3555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0885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893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31083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610864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225311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63808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0175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5378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263267">
            <a:off x="6401076" y="707958"/>
            <a:ext cx="5209212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4583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14387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05792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2572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560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7031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4072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3783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43592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52417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9291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39949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60136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9118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36690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113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58181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4AF8DFC-60E4-4F5D-A33F-49A25238FB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6688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222359B3-C7FB-4EB5-9738-D96A5AC8723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04000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267F20E4-8402-403E-8807-05F614DF65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1312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46CC72A1-C97B-4B89-98C9-A100E0DB21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58624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630E0409-8206-4D34-B62A-FEFB1D7179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26" y="4451350"/>
            <a:ext cx="10711543" cy="1846813"/>
          </a:xfrm>
        </p:spPr>
        <p:txBody>
          <a:bodyPr>
            <a:no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292746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488600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29560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825" y="0"/>
            <a:ext cx="6353175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41187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38130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10515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93671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58257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40280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404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57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1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78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6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531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215D1D-681D-412D-AD69-AB6DE773A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231BB5-8ABE-4170-B031-CE02CF1CB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9062E-51BB-47E5-BBEF-41E0B93323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04441-3C96-4292-9150-732567C2CE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C0AD2-9217-4DBC-AC51-2ED348AEF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66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020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2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11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41" r:id="rId17"/>
    <p:sldLayoutId id="2147483738" r:id="rId18"/>
    <p:sldLayoutId id="2147483739" r:id="rId19"/>
    <p:sldLayoutId id="2147483740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510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432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hyperlink" Target="https://www.pexels.com/@mikebirdy" TargetMode="External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41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Relationship Id="rId9" Type="http://schemas.openxmlformats.org/officeDocument/2006/relationships/image" Target="../media/image44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g"/><Relationship Id="rId3" Type="http://schemas.openxmlformats.org/officeDocument/2006/relationships/image" Target="../media/image46.svg"/><Relationship Id="rId7" Type="http://schemas.openxmlformats.org/officeDocument/2006/relationships/image" Target="../media/image48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47.jp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7" Type="http://schemas.openxmlformats.org/officeDocument/2006/relationships/image" Target="../media/image55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7" Type="http://schemas.openxmlformats.org/officeDocument/2006/relationships/image" Target="../media/image28.svg"/><Relationship Id="rId2" Type="http://schemas.openxmlformats.org/officeDocument/2006/relationships/hyperlink" Target="https://www.pexels.com/@mikebirdy" TargetMode="External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28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57.jpg"/><Relationship Id="rId4" Type="http://schemas.openxmlformats.org/officeDocument/2006/relationships/hyperlink" Target="https://www.pexels.com/@mikebirdy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3.xml"/><Relationship Id="rId4" Type="http://schemas.openxmlformats.org/officeDocument/2006/relationships/hyperlink" Target="https://www.myfreeslides.com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0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0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2.svg"/><Relationship Id="rId7" Type="http://schemas.openxmlformats.org/officeDocument/2006/relationships/image" Target="../media/image66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65.png"/><Relationship Id="rId5" Type="http://schemas.openxmlformats.org/officeDocument/2006/relationships/image" Target="../media/image64.svg"/><Relationship Id="rId4" Type="http://schemas.openxmlformats.org/officeDocument/2006/relationships/image" Target="../media/image63.png"/><Relationship Id="rId9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07.xml"/><Relationship Id="rId6" Type="http://schemas.openxmlformats.org/officeDocument/2006/relationships/image" Target="../media/image70.jpg"/><Relationship Id="rId5" Type="http://schemas.openxmlformats.org/officeDocument/2006/relationships/image" Target="../media/image32.sv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svg"/><Relationship Id="rId7" Type="http://schemas.openxmlformats.org/officeDocument/2006/relationships/image" Target="../media/image32.sv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27.png"/><Relationship Id="rId5" Type="http://schemas.openxmlformats.org/officeDocument/2006/relationships/image" Target="../media/image74.svg"/><Relationship Id="rId4" Type="http://schemas.openxmlformats.org/officeDocument/2006/relationships/image" Target="../media/image7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sv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00.xml"/><Relationship Id="rId5" Type="http://schemas.openxmlformats.org/officeDocument/2006/relationships/image" Target="../media/image78.svg"/><Relationship Id="rId4" Type="http://schemas.openxmlformats.org/officeDocument/2006/relationships/image" Target="../media/image7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0.svg"/><Relationship Id="rId7" Type="http://schemas.openxmlformats.org/officeDocument/2006/relationships/image" Target="../media/image84.sv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83.png"/><Relationship Id="rId11" Type="http://schemas.openxmlformats.org/officeDocument/2006/relationships/image" Target="../media/image74.svg"/><Relationship Id="rId5" Type="http://schemas.openxmlformats.org/officeDocument/2006/relationships/image" Target="../media/image82.svg"/><Relationship Id="rId10" Type="http://schemas.openxmlformats.org/officeDocument/2006/relationships/image" Target="../media/image73.png"/><Relationship Id="rId4" Type="http://schemas.openxmlformats.org/officeDocument/2006/relationships/image" Target="../media/image81.png"/><Relationship Id="rId9" Type="http://schemas.openxmlformats.org/officeDocument/2006/relationships/image" Target="../media/image6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svg"/><Relationship Id="rId7" Type="http://schemas.openxmlformats.org/officeDocument/2006/relationships/image" Target="../media/image10.sv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9.png"/><Relationship Id="rId5" Type="http://schemas.openxmlformats.org/officeDocument/2006/relationships/image" Target="../media/image88.svg"/><Relationship Id="rId4" Type="http://schemas.openxmlformats.org/officeDocument/2006/relationships/image" Target="../media/image8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sv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92.svg"/><Relationship Id="rId4" Type="http://schemas.openxmlformats.org/officeDocument/2006/relationships/image" Target="../media/image9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svg"/><Relationship Id="rId3" Type="http://schemas.openxmlformats.org/officeDocument/2006/relationships/image" Target="../media/image8.svg"/><Relationship Id="rId7" Type="http://schemas.openxmlformats.org/officeDocument/2006/relationships/image" Target="../media/image9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hyperlink" Target="https://creativecommons.org/licenses/by/4.0/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32.svg"/><Relationship Id="rId7" Type="http://schemas.openxmlformats.org/officeDocument/2006/relationships/hyperlink" Target="https://www.myfreeslides.com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6.svg"/><Relationship Id="rId5" Type="http://schemas.openxmlformats.org/officeDocument/2006/relationships/image" Target="../media/image95.png"/><Relationship Id="rId10" Type="http://schemas.openxmlformats.org/officeDocument/2006/relationships/image" Target="../media/image99.png"/><Relationship Id="rId4" Type="http://schemas.openxmlformats.org/officeDocument/2006/relationships/hyperlink" Target="https://www.myfreeslides.com/contact/" TargetMode="External"/><Relationship Id="rId9" Type="http://schemas.openxmlformats.org/officeDocument/2006/relationships/image" Target="../media/image9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7.svg"/><Relationship Id="rId7" Type="http://schemas.openxmlformats.org/officeDocument/2006/relationships/image" Target="../media/image8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1.jp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@mikebirdy" TargetMode="External"/><Relationship Id="rId7" Type="http://schemas.openxmlformats.org/officeDocument/2006/relationships/image" Target="../media/image28.sv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32.svg"/><Relationship Id="rId5" Type="http://schemas.openxmlformats.org/officeDocument/2006/relationships/image" Target="../media/image27.png"/><Relationship Id="rId4" Type="http://schemas.openxmlformats.org/officeDocument/2006/relationships/image" Target="../media/image3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1F25E9B-26D7-496F-A694-0367EDB4E80F}"/>
              </a:ext>
            </a:extLst>
          </p:cNvPr>
          <p:cNvSpPr/>
          <p:nvPr/>
        </p:nvSpPr>
        <p:spPr>
          <a:xfrm>
            <a:off x="-66638" y="0"/>
            <a:ext cx="10469903" cy="6858000"/>
          </a:xfrm>
          <a:custGeom>
            <a:avLst/>
            <a:gdLst>
              <a:gd name="connsiteX0" fmla="*/ 6509479 w 10469903"/>
              <a:gd name="connsiteY0" fmla="*/ 0 h 6858000"/>
              <a:gd name="connsiteX1" fmla="*/ 10469903 w 10469903"/>
              <a:gd name="connsiteY1" fmla="*/ 0 h 6858000"/>
              <a:gd name="connsiteX2" fmla="*/ 9191298 w 10469903"/>
              <a:gd name="connsiteY2" fmla="*/ 6858000 h 6858000"/>
              <a:gd name="connsiteX3" fmla="*/ 4529602 w 10469903"/>
              <a:gd name="connsiteY3" fmla="*/ 6858000 h 6858000"/>
              <a:gd name="connsiteX4" fmla="*/ 0 w 10469903"/>
              <a:gd name="connsiteY4" fmla="*/ 4751499 h 6858000"/>
              <a:gd name="connsiteX5" fmla="*/ 0 w 10469903"/>
              <a:gd name="connsiteY5" fmla="*/ 33524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9903" h="6858000">
                <a:moveTo>
                  <a:pt x="6509479" y="0"/>
                </a:moveTo>
                <a:lnTo>
                  <a:pt x="10469903" y="0"/>
                </a:lnTo>
                <a:lnTo>
                  <a:pt x="9191298" y="6858000"/>
                </a:lnTo>
                <a:lnTo>
                  <a:pt x="4529602" y="6858000"/>
                </a:lnTo>
                <a:lnTo>
                  <a:pt x="0" y="4751499"/>
                </a:lnTo>
                <a:lnTo>
                  <a:pt x="0" y="3352468"/>
                </a:lnTo>
                <a:close/>
              </a:path>
            </a:pathLst>
          </a:custGeom>
          <a:solidFill>
            <a:srgbClr val="64C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868076-237A-4532-BEF1-08DF4A5A943D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217F4526-A5EC-48EA-B88E-EFCF9C53190E}"/>
              </a:ext>
            </a:extLst>
          </p:cNvPr>
          <p:cNvSpPr/>
          <p:nvPr/>
        </p:nvSpPr>
        <p:spPr>
          <a:xfrm rot="17500318">
            <a:off x="4378477" y="6007768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07FF6E52-AFE7-49E1-960E-67EA55F1A114}"/>
              </a:ext>
            </a:extLst>
          </p:cNvPr>
          <p:cNvSpPr/>
          <p:nvPr/>
        </p:nvSpPr>
        <p:spPr>
          <a:xfrm rot="3017962">
            <a:off x="1558544" y="5683016"/>
            <a:ext cx="341277" cy="313029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1E574DBF-308D-4634-BE9E-8A98D44C0ED9}"/>
              </a:ext>
            </a:extLst>
          </p:cNvPr>
          <p:cNvSpPr/>
          <p:nvPr/>
        </p:nvSpPr>
        <p:spPr>
          <a:xfrm rot="21058193">
            <a:off x="732574" y="5427813"/>
            <a:ext cx="772157" cy="679545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11EC5B-415E-4D66-BB38-28A7580BF1A2}"/>
              </a:ext>
            </a:extLst>
          </p:cNvPr>
          <p:cNvSpPr/>
          <p:nvPr/>
        </p:nvSpPr>
        <p:spPr>
          <a:xfrm>
            <a:off x="88900" y="85208"/>
            <a:ext cx="12014200" cy="6658492"/>
          </a:xfrm>
          <a:prstGeom prst="rect">
            <a:avLst/>
          </a:prstGeom>
          <a:noFill/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DA447F0-0FBE-4BF7-8B57-B593BA582693}"/>
              </a:ext>
            </a:extLst>
          </p:cNvPr>
          <p:cNvGrpSpPr/>
          <p:nvPr/>
        </p:nvGrpSpPr>
        <p:grpSpPr>
          <a:xfrm>
            <a:off x="2752354" y="4653276"/>
            <a:ext cx="1775926" cy="520973"/>
            <a:chOff x="9848995" y="179637"/>
            <a:chExt cx="2108280" cy="618470"/>
          </a:xfrm>
          <a:solidFill>
            <a:schemeClr val="bg1"/>
          </a:solidFill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062AF34-3270-414D-8FE4-A1E27C078A17}"/>
                </a:ext>
              </a:extLst>
            </p:cNvPr>
            <p:cNvGrpSpPr/>
            <p:nvPr/>
          </p:nvGrpSpPr>
          <p:grpSpPr>
            <a:xfrm>
              <a:off x="11338805" y="179637"/>
              <a:ext cx="618470" cy="618470"/>
              <a:chOff x="10765628" y="833218"/>
              <a:chExt cx="914400" cy="914400"/>
            </a:xfrm>
            <a:grpFill/>
          </p:grpSpPr>
          <p:pic>
            <p:nvPicPr>
              <p:cNvPr id="40" name="Graphic 39" descr="Earth globe: Americas">
                <a:extLst>
                  <a:ext uri="{FF2B5EF4-FFF2-40B4-BE49-F238E27FC236}">
                    <a16:creationId xmlns:a16="http://schemas.microsoft.com/office/drawing/2014/main" id="{E1184E9D-F653-4D0C-976B-DC379E749F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0765628" y="833218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26" name="Graphic 18">
              <a:extLst>
                <a:ext uri="{FF2B5EF4-FFF2-40B4-BE49-F238E27FC236}">
                  <a16:creationId xmlns:a16="http://schemas.microsoft.com/office/drawing/2014/main" id="{C9143E98-A840-4556-A8D8-DBE03E380448}"/>
                </a:ext>
              </a:extLst>
            </p:cNvPr>
            <p:cNvGrpSpPr/>
            <p:nvPr/>
          </p:nvGrpSpPr>
          <p:grpSpPr>
            <a:xfrm>
              <a:off x="9848995" y="316549"/>
              <a:ext cx="1523802" cy="344646"/>
              <a:chOff x="8711066" y="1054659"/>
              <a:chExt cx="2064702" cy="466984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4A152675-DE4D-48BB-879B-88323C21DCC3}"/>
                  </a:ext>
                </a:extLst>
              </p:cNvPr>
              <p:cNvSpPr/>
              <p:nvPr/>
            </p:nvSpPr>
            <p:spPr>
              <a:xfrm>
                <a:off x="8711066" y="1054659"/>
                <a:ext cx="516856" cy="466984"/>
              </a:xfrm>
              <a:custGeom>
                <a:avLst/>
                <a:gdLst>
                  <a:gd name="connsiteX0" fmla="*/ 519577 w 516855"/>
                  <a:gd name="connsiteY0" fmla="*/ 85236 h 466984"/>
                  <a:gd name="connsiteX1" fmla="*/ 288805 w 516855"/>
                  <a:gd name="connsiteY1" fmla="*/ 333690 h 466984"/>
                  <a:gd name="connsiteX2" fmla="*/ 260695 w 516855"/>
                  <a:gd name="connsiteY2" fmla="*/ 312834 h 466984"/>
                  <a:gd name="connsiteX3" fmla="*/ 204023 w 516855"/>
                  <a:gd name="connsiteY3" fmla="*/ 459277 h 466984"/>
                  <a:gd name="connsiteX4" fmla="*/ 206290 w 516855"/>
                  <a:gd name="connsiteY4" fmla="*/ 466077 h 466984"/>
                  <a:gd name="connsiteX5" fmla="*/ 190875 w 516855"/>
                  <a:gd name="connsiteY5" fmla="*/ 470611 h 466984"/>
                  <a:gd name="connsiteX6" fmla="*/ 145083 w 516855"/>
                  <a:gd name="connsiteY6" fmla="*/ 452476 h 466984"/>
                  <a:gd name="connsiteX7" fmla="*/ 316915 w 516855"/>
                  <a:gd name="connsiteY7" fmla="*/ 103371 h 466984"/>
                  <a:gd name="connsiteX8" fmla="*/ 323262 w 516855"/>
                  <a:gd name="connsiteY8" fmla="*/ 101558 h 466984"/>
                  <a:gd name="connsiteX9" fmla="*/ 368147 w 516855"/>
                  <a:gd name="connsiteY9" fmla="*/ 120600 h 466984"/>
                  <a:gd name="connsiteX10" fmla="*/ 367240 w 516855"/>
                  <a:gd name="connsiteY10" fmla="*/ 122413 h 466984"/>
                  <a:gd name="connsiteX11" fmla="*/ 265683 w 516855"/>
                  <a:gd name="connsiteY11" fmla="*/ 302406 h 466984"/>
                  <a:gd name="connsiteX12" fmla="*/ 469705 w 516855"/>
                  <a:gd name="connsiteY12" fmla="*/ 74808 h 466984"/>
                  <a:gd name="connsiteX13" fmla="*/ 415299 w 516855"/>
                  <a:gd name="connsiteY13" fmla="*/ 33097 h 466984"/>
                  <a:gd name="connsiteX14" fmla="*/ 61207 w 516855"/>
                  <a:gd name="connsiteY14" fmla="*/ 269309 h 466984"/>
                  <a:gd name="connsiteX15" fmla="*/ 76622 w 516855"/>
                  <a:gd name="connsiteY15" fmla="*/ 286538 h 466984"/>
                  <a:gd name="connsiteX16" fmla="*/ 118787 w 516855"/>
                  <a:gd name="connsiteY16" fmla="*/ 269309 h 466984"/>
                  <a:gd name="connsiteX17" fmla="*/ 120600 w 516855"/>
                  <a:gd name="connsiteY17" fmla="*/ 267949 h 466984"/>
                  <a:gd name="connsiteX18" fmla="*/ 121507 w 516855"/>
                  <a:gd name="connsiteY18" fmla="*/ 269309 h 466984"/>
                  <a:gd name="connsiteX19" fmla="*/ 58034 w 516855"/>
                  <a:gd name="connsiteY19" fmla="*/ 326889 h 466984"/>
                  <a:gd name="connsiteX20" fmla="*/ 24483 w 516855"/>
                  <a:gd name="connsiteY20" fmla="*/ 297872 h 466984"/>
                  <a:gd name="connsiteX21" fmla="*/ 1 w 516855"/>
                  <a:gd name="connsiteY21" fmla="*/ 265682 h 466984"/>
                  <a:gd name="connsiteX22" fmla="*/ 404418 w 516855"/>
                  <a:gd name="connsiteY22" fmla="*/ 0 h 466984"/>
                  <a:gd name="connsiteX23" fmla="*/ 519577 w 516855"/>
                  <a:gd name="connsiteY23" fmla="*/ 85236 h 466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16855" h="466984">
                    <a:moveTo>
                      <a:pt x="519577" y="85236"/>
                    </a:moveTo>
                    <a:cubicBezTo>
                      <a:pt x="519577" y="179993"/>
                      <a:pt x="380842" y="333690"/>
                      <a:pt x="288805" y="333690"/>
                    </a:cubicBezTo>
                    <a:cubicBezTo>
                      <a:pt x="280644" y="333690"/>
                      <a:pt x="267496" y="321902"/>
                      <a:pt x="260695" y="312834"/>
                    </a:cubicBezTo>
                    <a:cubicBezTo>
                      <a:pt x="228959" y="379028"/>
                      <a:pt x="204023" y="440688"/>
                      <a:pt x="204023" y="459277"/>
                    </a:cubicBezTo>
                    <a:cubicBezTo>
                      <a:pt x="204023" y="464264"/>
                      <a:pt x="206290" y="464717"/>
                      <a:pt x="206290" y="466077"/>
                    </a:cubicBezTo>
                    <a:cubicBezTo>
                      <a:pt x="206290" y="468798"/>
                      <a:pt x="199942" y="470611"/>
                      <a:pt x="190875" y="470611"/>
                    </a:cubicBezTo>
                    <a:cubicBezTo>
                      <a:pt x="173193" y="470611"/>
                      <a:pt x="145083" y="465624"/>
                      <a:pt x="145083" y="452476"/>
                    </a:cubicBezTo>
                    <a:cubicBezTo>
                      <a:pt x="145083" y="404871"/>
                      <a:pt x="277471" y="142816"/>
                      <a:pt x="316915" y="103371"/>
                    </a:cubicBezTo>
                    <a:cubicBezTo>
                      <a:pt x="318275" y="102011"/>
                      <a:pt x="320542" y="101558"/>
                      <a:pt x="323262" y="101558"/>
                    </a:cubicBezTo>
                    <a:cubicBezTo>
                      <a:pt x="337317" y="101558"/>
                      <a:pt x="368147" y="113799"/>
                      <a:pt x="368147" y="120600"/>
                    </a:cubicBezTo>
                    <a:cubicBezTo>
                      <a:pt x="368147" y="121053"/>
                      <a:pt x="367694" y="121960"/>
                      <a:pt x="367240" y="122413"/>
                    </a:cubicBezTo>
                    <a:cubicBezTo>
                      <a:pt x="347745" y="142362"/>
                      <a:pt x="303313" y="223971"/>
                      <a:pt x="265683" y="302406"/>
                    </a:cubicBezTo>
                    <a:cubicBezTo>
                      <a:pt x="352279" y="296512"/>
                      <a:pt x="469705" y="146443"/>
                      <a:pt x="469705" y="74808"/>
                    </a:cubicBezTo>
                    <a:cubicBezTo>
                      <a:pt x="469705" y="44432"/>
                      <a:pt x="447035" y="33097"/>
                      <a:pt x="415299" y="33097"/>
                    </a:cubicBezTo>
                    <a:cubicBezTo>
                      <a:pt x="301953" y="33097"/>
                      <a:pt x="61207" y="184527"/>
                      <a:pt x="61207" y="269309"/>
                    </a:cubicBezTo>
                    <a:cubicBezTo>
                      <a:pt x="61207" y="282457"/>
                      <a:pt x="68008" y="286538"/>
                      <a:pt x="76622" y="286538"/>
                    </a:cubicBezTo>
                    <a:cubicBezTo>
                      <a:pt x="92944" y="286538"/>
                      <a:pt x="115613" y="272936"/>
                      <a:pt x="118787" y="269309"/>
                    </a:cubicBezTo>
                    <a:cubicBezTo>
                      <a:pt x="119694" y="268403"/>
                      <a:pt x="120147" y="267949"/>
                      <a:pt x="120600" y="267949"/>
                    </a:cubicBezTo>
                    <a:cubicBezTo>
                      <a:pt x="121054" y="267949"/>
                      <a:pt x="121507" y="268403"/>
                      <a:pt x="121507" y="269309"/>
                    </a:cubicBezTo>
                    <a:cubicBezTo>
                      <a:pt x="121507" y="277470"/>
                      <a:pt x="96571" y="326889"/>
                      <a:pt x="58034" y="326889"/>
                    </a:cubicBezTo>
                    <a:cubicBezTo>
                      <a:pt x="40805" y="326889"/>
                      <a:pt x="28110" y="311927"/>
                      <a:pt x="24483" y="297872"/>
                    </a:cubicBezTo>
                    <a:cubicBezTo>
                      <a:pt x="6801" y="293339"/>
                      <a:pt x="1" y="280644"/>
                      <a:pt x="1" y="265682"/>
                    </a:cubicBezTo>
                    <a:cubicBezTo>
                      <a:pt x="-453" y="182713"/>
                      <a:pt x="216264" y="0"/>
                      <a:pt x="404418" y="0"/>
                    </a:cubicBezTo>
                    <a:cubicBezTo>
                      <a:pt x="474692" y="0"/>
                      <a:pt x="519577" y="46698"/>
                      <a:pt x="519577" y="85236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2EE56A2-CE6D-47E4-A415-197F9E121465}"/>
                  </a:ext>
                </a:extLst>
              </p:cNvPr>
              <p:cNvSpPr/>
              <p:nvPr/>
            </p:nvSpPr>
            <p:spPr>
              <a:xfrm>
                <a:off x="9125458" y="1219690"/>
                <a:ext cx="217623" cy="249360"/>
              </a:xfrm>
              <a:custGeom>
                <a:avLst/>
                <a:gdLst>
                  <a:gd name="connsiteX0" fmla="*/ 213996 w 217623"/>
                  <a:gd name="connsiteY0" fmla="*/ 126947 h 249360"/>
                  <a:gd name="connsiteX1" fmla="*/ 221704 w 217623"/>
                  <a:gd name="connsiteY1" fmla="*/ 132841 h 249360"/>
                  <a:gd name="connsiteX2" fmla="*/ 218530 w 217623"/>
                  <a:gd name="connsiteY2" fmla="*/ 139188 h 249360"/>
                  <a:gd name="connsiteX3" fmla="*/ 120600 w 217623"/>
                  <a:gd name="connsiteY3" fmla="*/ 251627 h 249360"/>
                  <a:gd name="connsiteX4" fmla="*/ 79795 w 217623"/>
                  <a:gd name="connsiteY4" fmla="*/ 210823 h 249360"/>
                  <a:gd name="connsiteX5" fmla="*/ 132388 w 217623"/>
                  <a:gd name="connsiteY5" fmla="*/ 92037 h 249360"/>
                  <a:gd name="connsiteX6" fmla="*/ 86596 w 217623"/>
                  <a:gd name="connsiteY6" fmla="*/ 99744 h 249360"/>
                  <a:gd name="connsiteX7" fmla="*/ 84329 w 217623"/>
                  <a:gd name="connsiteY7" fmla="*/ 99291 h 249360"/>
                  <a:gd name="connsiteX8" fmla="*/ 17229 w 217623"/>
                  <a:gd name="connsiteY8" fmla="*/ 199035 h 249360"/>
                  <a:gd name="connsiteX9" fmla="*/ 8614 w 217623"/>
                  <a:gd name="connsiteY9" fmla="*/ 202662 h 249360"/>
                  <a:gd name="connsiteX10" fmla="*/ 0 w 217623"/>
                  <a:gd name="connsiteY10" fmla="*/ 196315 h 249360"/>
                  <a:gd name="connsiteX11" fmla="*/ 453 w 217623"/>
                  <a:gd name="connsiteY11" fmla="*/ 194955 h 249360"/>
                  <a:gd name="connsiteX12" fmla="*/ 71181 w 217623"/>
                  <a:gd name="connsiteY12" fmla="*/ 85689 h 249360"/>
                  <a:gd name="connsiteX13" fmla="*/ 63020 w 217623"/>
                  <a:gd name="connsiteY13" fmla="*/ 63020 h 249360"/>
                  <a:gd name="connsiteX14" fmla="*/ 82969 w 217623"/>
                  <a:gd name="connsiteY14" fmla="*/ 3174 h 249360"/>
                  <a:gd name="connsiteX15" fmla="*/ 95210 w 217623"/>
                  <a:gd name="connsiteY15" fmla="*/ 0 h 249360"/>
                  <a:gd name="connsiteX16" fmla="*/ 132841 w 217623"/>
                  <a:gd name="connsiteY16" fmla="*/ 13148 h 249360"/>
                  <a:gd name="connsiteX17" fmla="*/ 105638 w 217623"/>
                  <a:gd name="connsiteY17" fmla="*/ 53953 h 249360"/>
                  <a:gd name="connsiteX18" fmla="*/ 166845 w 217623"/>
                  <a:gd name="connsiteY18" fmla="*/ 48965 h 249360"/>
                  <a:gd name="connsiteX19" fmla="*/ 199942 w 217623"/>
                  <a:gd name="connsiteY19" fmla="*/ 79342 h 249360"/>
                  <a:gd name="connsiteX20" fmla="*/ 199488 w 217623"/>
                  <a:gd name="connsiteY20" fmla="*/ 81155 h 249360"/>
                  <a:gd name="connsiteX21" fmla="*/ 130121 w 217623"/>
                  <a:gd name="connsiteY21" fmla="*/ 213997 h 249360"/>
                  <a:gd name="connsiteX22" fmla="*/ 133294 w 217623"/>
                  <a:gd name="connsiteY22" fmla="*/ 218984 h 249360"/>
                  <a:gd name="connsiteX23" fmla="*/ 205835 w 217623"/>
                  <a:gd name="connsiteY23" fmla="*/ 130121 h 249360"/>
                  <a:gd name="connsiteX24" fmla="*/ 213996 w 217623"/>
                  <a:gd name="connsiteY24" fmla="*/ 126947 h 249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7623" h="249360">
                    <a:moveTo>
                      <a:pt x="213996" y="126947"/>
                    </a:moveTo>
                    <a:cubicBezTo>
                      <a:pt x="218077" y="126947"/>
                      <a:pt x="221704" y="129214"/>
                      <a:pt x="221704" y="132841"/>
                    </a:cubicBezTo>
                    <a:cubicBezTo>
                      <a:pt x="221704" y="134655"/>
                      <a:pt x="220797" y="136922"/>
                      <a:pt x="218530" y="139188"/>
                    </a:cubicBezTo>
                    <a:cubicBezTo>
                      <a:pt x="209462" y="147803"/>
                      <a:pt x="157324" y="251627"/>
                      <a:pt x="120600" y="251627"/>
                    </a:cubicBezTo>
                    <a:cubicBezTo>
                      <a:pt x="95210" y="251627"/>
                      <a:pt x="79795" y="226691"/>
                      <a:pt x="79795" y="210823"/>
                    </a:cubicBezTo>
                    <a:cubicBezTo>
                      <a:pt x="79795" y="186794"/>
                      <a:pt x="108358" y="131481"/>
                      <a:pt x="132388" y="92037"/>
                    </a:cubicBezTo>
                    <a:cubicBezTo>
                      <a:pt x="115159" y="96117"/>
                      <a:pt x="99291" y="99744"/>
                      <a:pt x="86596" y="99744"/>
                    </a:cubicBezTo>
                    <a:cubicBezTo>
                      <a:pt x="85689" y="99744"/>
                      <a:pt x="84782" y="99291"/>
                      <a:pt x="84329" y="99291"/>
                    </a:cubicBezTo>
                    <a:cubicBezTo>
                      <a:pt x="59393" y="141002"/>
                      <a:pt x="17229" y="199035"/>
                      <a:pt x="17229" y="199035"/>
                    </a:cubicBezTo>
                    <a:cubicBezTo>
                      <a:pt x="14508" y="201755"/>
                      <a:pt x="11335" y="202662"/>
                      <a:pt x="8614" y="202662"/>
                    </a:cubicBezTo>
                    <a:cubicBezTo>
                      <a:pt x="3627" y="202662"/>
                      <a:pt x="0" y="199035"/>
                      <a:pt x="0" y="196315"/>
                    </a:cubicBezTo>
                    <a:cubicBezTo>
                      <a:pt x="0" y="195861"/>
                      <a:pt x="0" y="195408"/>
                      <a:pt x="453" y="194955"/>
                    </a:cubicBezTo>
                    <a:cubicBezTo>
                      <a:pt x="453" y="194955"/>
                      <a:pt x="47152" y="127854"/>
                      <a:pt x="71181" y="85689"/>
                    </a:cubicBezTo>
                    <a:cubicBezTo>
                      <a:pt x="66194" y="77982"/>
                      <a:pt x="63020" y="68914"/>
                      <a:pt x="63020" y="63020"/>
                    </a:cubicBezTo>
                    <a:cubicBezTo>
                      <a:pt x="63020" y="44885"/>
                      <a:pt x="71634" y="14055"/>
                      <a:pt x="82969" y="3174"/>
                    </a:cubicBezTo>
                    <a:cubicBezTo>
                      <a:pt x="85236" y="1360"/>
                      <a:pt x="89770" y="0"/>
                      <a:pt x="95210" y="0"/>
                    </a:cubicBezTo>
                    <a:cubicBezTo>
                      <a:pt x="110625" y="0"/>
                      <a:pt x="132841" y="7707"/>
                      <a:pt x="132841" y="13148"/>
                    </a:cubicBezTo>
                    <a:cubicBezTo>
                      <a:pt x="132841" y="12695"/>
                      <a:pt x="119239" y="29470"/>
                      <a:pt x="105638" y="53953"/>
                    </a:cubicBezTo>
                    <a:cubicBezTo>
                      <a:pt x="129667" y="52139"/>
                      <a:pt x="155963" y="48965"/>
                      <a:pt x="166845" y="48965"/>
                    </a:cubicBezTo>
                    <a:cubicBezTo>
                      <a:pt x="179993" y="50779"/>
                      <a:pt x="199942" y="72088"/>
                      <a:pt x="199942" y="79342"/>
                    </a:cubicBezTo>
                    <a:cubicBezTo>
                      <a:pt x="199942" y="80249"/>
                      <a:pt x="199942" y="80702"/>
                      <a:pt x="199488" y="81155"/>
                    </a:cubicBezTo>
                    <a:cubicBezTo>
                      <a:pt x="183166" y="97024"/>
                      <a:pt x="130121" y="190874"/>
                      <a:pt x="130121" y="213997"/>
                    </a:cubicBezTo>
                    <a:cubicBezTo>
                      <a:pt x="130121" y="217170"/>
                      <a:pt x="131027" y="218984"/>
                      <a:pt x="133294" y="218984"/>
                    </a:cubicBezTo>
                    <a:cubicBezTo>
                      <a:pt x="150523" y="218984"/>
                      <a:pt x="197675" y="138282"/>
                      <a:pt x="205835" y="130121"/>
                    </a:cubicBezTo>
                    <a:cubicBezTo>
                      <a:pt x="208102" y="127854"/>
                      <a:pt x="211276" y="126947"/>
                      <a:pt x="213996" y="126947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AC1A74F3-9E43-44C0-B89A-041F93AE068D}"/>
                  </a:ext>
                </a:extLst>
              </p:cNvPr>
              <p:cNvSpPr/>
              <p:nvPr/>
            </p:nvSpPr>
            <p:spPr>
              <a:xfrm>
                <a:off x="9290489" y="1268656"/>
                <a:ext cx="190420" cy="199488"/>
              </a:xfrm>
              <a:custGeom>
                <a:avLst/>
                <a:gdLst>
                  <a:gd name="connsiteX0" fmla="*/ 184980 w 190420"/>
                  <a:gd name="connsiteY0" fmla="*/ 77075 h 199488"/>
                  <a:gd name="connsiteX1" fmla="*/ 193141 w 190420"/>
                  <a:gd name="connsiteY1" fmla="*/ 82969 h 199488"/>
                  <a:gd name="connsiteX2" fmla="*/ 189514 w 190420"/>
                  <a:gd name="connsiteY2" fmla="*/ 89770 h 199488"/>
                  <a:gd name="connsiteX3" fmla="*/ 57580 w 190420"/>
                  <a:gd name="connsiteY3" fmla="*/ 203115 h 199488"/>
                  <a:gd name="connsiteX4" fmla="*/ 0 w 190420"/>
                  <a:gd name="connsiteY4" fmla="*/ 150523 h 199488"/>
                  <a:gd name="connsiteX5" fmla="*/ 111079 w 190420"/>
                  <a:gd name="connsiteY5" fmla="*/ 0 h 199488"/>
                  <a:gd name="connsiteX6" fmla="*/ 133294 w 190420"/>
                  <a:gd name="connsiteY6" fmla="*/ 1814 h 199488"/>
                  <a:gd name="connsiteX7" fmla="*/ 141455 w 190420"/>
                  <a:gd name="connsiteY7" fmla="*/ 453 h 199488"/>
                  <a:gd name="connsiteX8" fmla="*/ 167298 w 190420"/>
                  <a:gd name="connsiteY8" fmla="*/ 31283 h 199488"/>
                  <a:gd name="connsiteX9" fmla="*/ 66647 w 190420"/>
                  <a:gd name="connsiteY9" fmla="*/ 121053 h 199488"/>
                  <a:gd name="connsiteX10" fmla="*/ 61207 w 190420"/>
                  <a:gd name="connsiteY10" fmla="*/ 120600 h 199488"/>
                  <a:gd name="connsiteX11" fmla="*/ 55313 w 190420"/>
                  <a:gd name="connsiteY11" fmla="*/ 146896 h 199488"/>
                  <a:gd name="connsiteX12" fmla="*/ 77075 w 190420"/>
                  <a:gd name="connsiteY12" fmla="*/ 169112 h 199488"/>
                  <a:gd name="connsiteX13" fmla="*/ 176819 w 190420"/>
                  <a:gd name="connsiteY13" fmla="*/ 79795 h 199488"/>
                  <a:gd name="connsiteX14" fmla="*/ 184980 w 190420"/>
                  <a:gd name="connsiteY14" fmla="*/ 77075 h 199488"/>
                  <a:gd name="connsiteX15" fmla="*/ 127400 w 190420"/>
                  <a:gd name="connsiteY15" fmla="*/ 45792 h 199488"/>
                  <a:gd name="connsiteX16" fmla="*/ 116519 w 190420"/>
                  <a:gd name="connsiteY16" fmla="*/ 35817 h 199488"/>
                  <a:gd name="connsiteX17" fmla="*/ 71634 w 190420"/>
                  <a:gd name="connsiteY17" fmla="*/ 97931 h 199488"/>
                  <a:gd name="connsiteX18" fmla="*/ 127400 w 190420"/>
                  <a:gd name="connsiteY18" fmla="*/ 45792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0420" h="199488">
                    <a:moveTo>
                      <a:pt x="184980" y="77075"/>
                    </a:moveTo>
                    <a:cubicBezTo>
                      <a:pt x="189514" y="77075"/>
                      <a:pt x="193141" y="78889"/>
                      <a:pt x="193141" y="82969"/>
                    </a:cubicBezTo>
                    <a:cubicBezTo>
                      <a:pt x="193141" y="84783"/>
                      <a:pt x="191781" y="87503"/>
                      <a:pt x="189514" y="89770"/>
                    </a:cubicBezTo>
                    <a:cubicBezTo>
                      <a:pt x="180446" y="98384"/>
                      <a:pt x="130574" y="203115"/>
                      <a:pt x="57580" y="203115"/>
                    </a:cubicBezTo>
                    <a:cubicBezTo>
                      <a:pt x="27656" y="203115"/>
                      <a:pt x="0" y="171832"/>
                      <a:pt x="0" y="150523"/>
                    </a:cubicBezTo>
                    <a:cubicBezTo>
                      <a:pt x="0" y="105638"/>
                      <a:pt x="63020" y="0"/>
                      <a:pt x="111079" y="0"/>
                    </a:cubicBezTo>
                    <a:cubicBezTo>
                      <a:pt x="118786" y="0"/>
                      <a:pt x="126494" y="907"/>
                      <a:pt x="133294" y="1814"/>
                    </a:cubicBezTo>
                    <a:cubicBezTo>
                      <a:pt x="136015" y="907"/>
                      <a:pt x="138735" y="453"/>
                      <a:pt x="141455" y="453"/>
                    </a:cubicBezTo>
                    <a:cubicBezTo>
                      <a:pt x="155963" y="453"/>
                      <a:pt x="167298" y="14962"/>
                      <a:pt x="167298" y="31283"/>
                    </a:cubicBezTo>
                    <a:cubicBezTo>
                      <a:pt x="167298" y="58486"/>
                      <a:pt x="106545" y="121053"/>
                      <a:pt x="66647" y="121053"/>
                    </a:cubicBezTo>
                    <a:cubicBezTo>
                      <a:pt x="64834" y="121053"/>
                      <a:pt x="63020" y="120600"/>
                      <a:pt x="61207" y="120600"/>
                    </a:cubicBezTo>
                    <a:cubicBezTo>
                      <a:pt x="57580" y="130574"/>
                      <a:pt x="55313" y="139188"/>
                      <a:pt x="55313" y="146896"/>
                    </a:cubicBezTo>
                    <a:cubicBezTo>
                      <a:pt x="55313" y="160497"/>
                      <a:pt x="61660" y="169112"/>
                      <a:pt x="77075" y="169112"/>
                    </a:cubicBezTo>
                    <a:cubicBezTo>
                      <a:pt x="125587" y="169112"/>
                      <a:pt x="168658" y="87956"/>
                      <a:pt x="176819" y="79795"/>
                    </a:cubicBezTo>
                    <a:cubicBezTo>
                      <a:pt x="179539" y="77982"/>
                      <a:pt x="182260" y="77075"/>
                      <a:pt x="184980" y="77075"/>
                    </a:cubicBezTo>
                    <a:close/>
                    <a:moveTo>
                      <a:pt x="127400" y="45792"/>
                    </a:moveTo>
                    <a:cubicBezTo>
                      <a:pt x="127400" y="40351"/>
                      <a:pt x="124227" y="36724"/>
                      <a:pt x="116519" y="35817"/>
                    </a:cubicBezTo>
                    <a:cubicBezTo>
                      <a:pt x="99744" y="52592"/>
                      <a:pt x="83422" y="75715"/>
                      <a:pt x="71634" y="97931"/>
                    </a:cubicBezTo>
                    <a:cubicBezTo>
                      <a:pt x="93397" y="93850"/>
                      <a:pt x="127400" y="62113"/>
                      <a:pt x="127400" y="45792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BDE75D25-551C-4578-A3B5-1A166EF84AE8}"/>
                  </a:ext>
                </a:extLst>
              </p:cNvPr>
              <p:cNvSpPr/>
              <p:nvPr/>
            </p:nvSpPr>
            <p:spPr>
              <a:xfrm>
                <a:off x="9422876" y="1268656"/>
                <a:ext cx="163218" cy="235759"/>
              </a:xfrm>
              <a:custGeom>
                <a:avLst/>
                <a:gdLst>
                  <a:gd name="connsiteX0" fmla="*/ 157324 w 163217"/>
                  <a:gd name="connsiteY0" fmla="*/ 77075 h 235759"/>
                  <a:gd name="connsiteX1" fmla="*/ 165031 w 163217"/>
                  <a:gd name="connsiteY1" fmla="*/ 82969 h 235759"/>
                  <a:gd name="connsiteX2" fmla="*/ 83876 w 163217"/>
                  <a:gd name="connsiteY2" fmla="*/ 151430 h 235759"/>
                  <a:gd name="connsiteX3" fmla="*/ 107905 w 163217"/>
                  <a:gd name="connsiteY3" fmla="*/ 205382 h 235759"/>
                  <a:gd name="connsiteX4" fmla="*/ 108358 w 163217"/>
                  <a:gd name="connsiteY4" fmla="*/ 207196 h 235759"/>
                  <a:gd name="connsiteX5" fmla="*/ 84782 w 163217"/>
                  <a:gd name="connsiteY5" fmla="*/ 236666 h 235759"/>
                  <a:gd name="connsiteX6" fmla="*/ 82969 w 163217"/>
                  <a:gd name="connsiteY6" fmla="*/ 235759 h 235759"/>
                  <a:gd name="connsiteX7" fmla="*/ 1814 w 163217"/>
                  <a:gd name="connsiteY7" fmla="*/ 214903 h 235759"/>
                  <a:gd name="connsiteX8" fmla="*/ 0 w 163217"/>
                  <a:gd name="connsiteY8" fmla="*/ 209009 h 235759"/>
                  <a:gd name="connsiteX9" fmla="*/ 4080 w 163217"/>
                  <a:gd name="connsiteY9" fmla="*/ 190421 h 235759"/>
                  <a:gd name="connsiteX10" fmla="*/ 4080 w 163217"/>
                  <a:gd name="connsiteY10" fmla="*/ 189967 h 235759"/>
                  <a:gd name="connsiteX11" fmla="*/ 45792 w 163217"/>
                  <a:gd name="connsiteY11" fmla="*/ 155964 h 235759"/>
                  <a:gd name="connsiteX12" fmla="*/ 39898 w 163217"/>
                  <a:gd name="connsiteY12" fmla="*/ 102011 h 235759"/>
                  <a:gd name="connsiteX13" fmla="*/ 124227 w 163217"/>
                  <a:gd name="connsiteY13" fmla="*/ 0 h 235759"/>
                  <a:gd name="connsiteX14" fmla="*/ 157324 w 163217"/>
                  <a:gd name="connsiteY14" fmla="*/ 30377 h 235759"/>
                  <a:gd name="connsiteX15" fmla="*/ 152336 w 163217"/>
                  <a:gd name="connsiteY15" fmla="*/ 34004 h 235759"/>
                  <a:gd name="connsiteX16" fmla="*/ 79795 w 163217"/>
                  <a:gd name="connsiteY16" fmla="*/ 105185 h 235759"/>
                  <a:gd name="connsiteX17" fmla="*/ 81155 w 163217"/>
                  <a:gd name="connsiteY17" fmla="*/ 130574 h 235759"/>
                  <a:gd name="connsiteX18" fmla="*/ 149616 w 163217"/>
                  <a:gd name="connsiteY18" fmla="*/ 80702 h 235759"/>
                  <a:gd name="connsiteX19" fmla="*/ 157324 w 163217"/>
                  <a:gd name="connsiteY19" fmla="*/ 77075 h 235759"/>
                  <a:gd name="connsiteX20" fmla="*/ 52139 w 163217"/>
                  <a:gd name="connsiteY20" fmla="*/ 179993 h 235759"/>
                  <a:gd name="connsiteX21" fmla="*/ 38537 w 163217"/>
                  <a:gd name="connsiteY21" fmla="*/ 194048 h 235759"/>
                  <a:gd name="connsiteX22" fmla="*/ 59846 w 163217"/>
                  <a:gd name="connsiteY22" fmla="*/ 200849 h 235759"/>
                  <a:gd name="connsiteX23" fmla="*/ 52139 w 163217"/>
                  <a:gd name="connsiteY23" fmla="*/ 179993 h 235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63217" h="235759">
                    <a:moveTo>
                      <a:pt x="157324" y="77075"/>
                    </a:moveTo>
                    <a:cubicBezTo>
                      <a:pt x="161404" y="77075"/>
                      <a:pt x="165031" y="79342"/>
                      <a:pt x="165031" y="82969"/>
                    </a:cubicBezTo>
                    <a:cubicBezTo>
                      <a:pt x="165031" y="91130"/>
                      <a:pt x="124680" y="117426"/>
                      <a:pt x="83876" y="151430"/>
                    </a:cubicBezTo>
                    <a:cubicBezTo>
                      <a:pt x="88410" y="174552"/>
                      <a:pt x="96117" y="193594"/>
                      <a:pt x="107905" y="205382"/>
                    </a:cubicBezTo>
                    <a:cubicBezTo>
                      <a:pt x="108358" y="205836"/>
                      <a:pt x="108358" y="206289"/>
                      <a:pt x="108358" y="207196"/>
                    </a:cubicBezTo>
                    <a:cubicBezTo>
                      <a:pt x="108358" y="214450"/>
                      <a:pt x="92037" y="236666"/>
                      <a:pt x="84782" y="236666"/>
                    </a:cubicBezTo>
                    <a:cubicBezTo>
                      <a:pt x="84329" y="236666"/>
                      <a:pt x="83422" y="236212"/>
                      <a:pt x="82969" y="235759"/>
                    </a:cubicBezTo>
                    <a:cubicBezTo>
                      <a:pt x="72994" y="225785"/>
                      <a:pt x="12695" y="214903"/>
                      <a:pt x="1814" y="214903"/>
                    </a:cubicBezTo>
                    <a:cubicBezTo>
                      <a:pt x="0" y="214903"/>
                      <a:pt x="0" y="212636"/>
                      <a:pt x="0" y="209009"/>
                    </a:cubicBezTo>
                    <a:cubicBezTo>
                      <a:pt x="0" y="202662"/>
                      <a:pt x="1814" y="193594"/>
                      <a:pt x="4080" y="190421"/>
                    </a:cubicBezTo>
                    <a:lnTo>
                      <a:pt x="4080" y="189967"/>
                    </a:lnTo>
                    <a:cubicBezTo>
                      <a:pt x="12241" y="181806"/>
                      <a:pt x="27656" y="169565"/>
                      <a:pt x="45792" y="155964"/>
                    </a:cubicBezTo>
                    <a:cubicBezTo>
                      <a:pt x="41258" y="134655"/>
                      <a:pt x="39898" y="114252"/>
                      <a:pt x="39898" y="102011"/>
                    </a:cubicBezTo>
                    <a:cubicBezTo>
                      <a:pt x="39898" y="38538"/>
                      <a:pt x="82969" y="0"/>
                      <a:pt x="124227" y="0"/>
                    </a:cubicBezTo>
                    <a:cubicBezTo>
                      <a:pt x="136468" y="0"/>
                      <a:pt x="157324" y="21309"/>
                      <a:pt x="157324" y="30377"/>
                    </a:cubicBezTo>
                    <a:cubicBezTo>
                      <a:pt x="157324" y="32644"/>
                      <a:pt x="155510" y="34004"/>
                      <a:pt x="152336" y="34004"/>
                    </a:cubicBezTo>
                    <a:cubicBezTo>
                      <a:pt x="115159" y="34004"/>
                      <a:pt x="79795" y="54859"/>
                      <a:pt x="79795" y="105185"/>
                    </a:cubicBezTo>
                    <a:cubicBezTo>
                      <a:pt x="79795" y="113799"/>
                      <a:pt x="80249" y="122413"/>
                      <a:pt x="81155" y="130574"/>
                    </a:cubicBezTo>
                    <a:cubicBezTo>
                      <a:pt x="114252" y="106545"/>
                      <a:pt x="145082" y="84783"/>
                      <a:pt x="149616" y="80702"/>
                    </a:cubicBezTo>
                    <a:cubicBezTo>
                      <a:pt x="151883" y="77982"/>
                      <a:pt x="154603" y="77075"/>
                      <a:pt x="157324" y="77075"/>
                    </a:cubicBezTo>
                    <a:close/>
                    <a:moveTo>
                      <a:pt x="52139" y="179993"/>
                    </a:moveTo>
                    <a:cubicBezTo>
                      <a:pt x="46698" y="184980"/>
                      <a:pt x="42164" y="189967"/>
                      <a:pt x="38537" y="194048"/>
                    </a:cubicBezTo>
                    <a:cubicBezTo>
                      <a:pt x="45792" y="195861"/>
                      <a:pt x="53046" y="198128"/>
                      <a:pt x="59846" y="200849"/>
                    </a:cubicBezTo>
                    <a:cubicBezTo>
                      <a:pt x="57126" y="194048"/>
                      <a:pt x="54406" y="187247"/>
                      <a:pt x="52139" y="179993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03581C83-3D12-4122-8747-9946A2EEC73B}"/>
                  </a:ext>
                </a:extLst>
              </p:cNvPr>
              <p:cNvSpPr/>
              <p:nvPr/>
            </p:nvSpPr>
            <p:spPr>
              <a:xfrm>
                <a:off x="9539395" y="1268656"/>
                <a:ext cx="190420" cy="199488"/>
              </a:xfrm>
              <a:custGeom>
                <a:avLst/>
                <a:gdLst>
                  <a:gd name="connsiteX0" fmla="*/ 184980 w 190420"/>
                  <a:gd name="connsiteY0" fmla="*/ 77075 h 199488"/>
                  <a:gd name="connsiteX1" fmla="*/ 193141 w 190420"/>
                  <a:gd name="connsiteY1" fmla="*/ 82969 h 199488"/>
                  <a:gd name="connsiteX2" fmla="*/ 189514 w 190420"/>
                  <a:gd name="connsiteY2" fmla="*/ 89770 h 199488"/>
                  <a:gd name="connsiteX3" fmla="*/ 57580 w 190420"/>
                  <a:gd name="connsiteY3" fmla="*/ 203115 h 199488"/>
                  <a:gd name="connsiteX4" fmla="*/ 0 w 190420"/>
                  <a:gd name="connsiteY4" fmla="*/ 150523 h 199488"/>
                  <a:gd name="connsiteX5" fmla="*/ 111079 w 190420"/>
                  <a:gd name="connsiteY5" fmla="*/ 0 h 199488"/>
                  <a:gd name="connsiteX6" fmla="*/ 133294 w 190420"/>
                  <a:gd name="connsiteY6" fmla="*/ 1814 h 199488"/>
                  <a:gd name="connsiteX7" fmla="*/ 141455 w 190420"/>
                  <a:gd name="connsiteY7" fmla="*/ 453 h 199488"/>
                  <a:gd name="connsiteX8" fmla="*/ 167298 w 190420"/>
                  <a:gd name="connsiteY8" fmla="*/ 31283 h 199488"/>
                  <a:gd name="connsiteX9" fmla="*/ 66647 w 190420"/>
                  <a:gd name="connsiteY9" fmla="*/ 121053 h 199488"/>
                  <a:gd name="connsiteX10" fmla="*/ 61207 w 190420"/>
                  <a:gd name="connsiteY10" fmla="*/ 120600 h 199488"/>
                  <a:gd name="connsiteX11" fmla="*/ 55313 w 190420"/>
                  <a:gd name="connsiteY11" fmla="*/ 146896 h 199488"/>
                  <a:gd name="connsiteX12" fmla="*/ 77075 w 190420"/>
                  <a:gd name="connsiteY12" fmla="*/ 169112 h 199488"/>
                  <a:gd name="connsiteX13" fmla="*/ 176819 w 190420"/>
                  <a:gd name="connsiteY13" fmla="*/ 79795 h 199488"/>
                  <a:gd name="connsiteX14" fmla="*/ 184980 w 190420"/>
                  <a:gd name="connsiteY14" fmla="*/ 77075 h 199488"/>
                  <a:gd name="connsiteX15" fmla="*/ 127400 w 190420"/>
                  <a:gd name="connsiteY15" fmla="*/ 45792 h 199488"/>
                  <a:gd name="connsiteX16" fmla="*/ 116519 w 190420"/>
                  <a:gd name="connsiteY16" fmla="*/ 35817 h 199488"/>
                  <a:gd name="connsiteX17" fmla="*/ 71634 w 190420"/>
                  <a:gd name="connsiteY17" fmla="*/ 97931 h 199488"/>
                  <a:gd name="connsiteX18" fmla="*/ 127400 w 190420"/>
                  <a:gd name="connsiteY18" fmla="*/ 45792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0420" h="199488">
                    <a:moveTo>
                      <a:pt x="184980" y="77075"/>
                    </a:moveTo>
                    <a:cubicBezTo>
                      <a:pt x="189514" y="77075"/>
                      <a:pt x="193141" y="78889"/>
                      <a:pt x="193141" y="82969"/>
                    </a:cubicBezTo>
                    <a:cubicBezTo>
                      <a:pt x="193141" y="84783"/>
                      <a:pt x="191781" y="87503"/>
                      <a:pt x="189514" y="89770"/>
                    </a:cubicBezTo>
                    <a:cubicBezTo>
                      <a:pt x="180446" y="98384"/>
                      <a:pt x="130574" y="203115"/>
                      <a:pt x="57580" y="203115"/>
                    </a:cubicBezTo>
                    <a:cubicBezTo>
                      <a:pt x="27656" y="203115"/>
                      <a:pt x="0" y="171832"/>
                      <a:pt x="0" y="150523"/>
                    </a:cubicBezTo>
                    <a:cubicBezTo>
                      <a:pt x="0" y="105638"/>
                      <a:pt x="63020" y="0"/>
                      <a:pt x="111079" y="0"/>
                    </a:cubicBezTo>
                    <a:cubicBezTo>
                      <a:pt x="118786" y="0"/>
                      <a:pt x="126494" y="907"/>
                      <a:pt x="133294" y="1814"/>
                    </a:cubicBezTo>
                    <a:cubicBezTo>
                      <a:pt x="136015" y="907"/>
                      <a:pt x="138735" y="453"/>
                      <a:pt x="141455" y="453"/>
                    </a:cubicBezTo>
                    <a:cubicBezTo>
                      <a:pt x="155963" y="453"/>
                      <a:pt x="167298" y="14962"/>
                      <a:pt x="167298" y="31283"/>
                    </a:cubicBezTo>
                    <a:cubicBezTo>
                      <a:pt x="167298" y="58486"/>
                      <a:pt x="106545" y="121053"/>
                      <a:pt x="66647" y="121053"/>
                    </a:cubicBezTo>
                    <a:cubicBezTo>
                      <a:pt x="64834" y="121053"/>
                      <a:pt x="63020" y="120600"/>
                      <a:pt x="61207" y="120600"/>
                    </a:cubicBezTo>
                    <a:cubicBezTo>
                      <a:pt x="57580" y="130574"/>
                      <a:pt x="55313" y="139188"/>
                      <a:pt x="55313" y="146896"/>
                    </a:cubicBezTo>
                    <a:cubicBezTo>
                      <a:pt x="55313" y="160497"/>
                      <a:pt x="61660" y="169112"/>
                      <a:pt x="77075" y="169112"/>
                    </a:cubicBezTo>
                    <a:cubicBezTo>
                      <a:pt x="125587" y="169112"/>
                      <a:pt x="168658" y="87956"/>
                      <a:pt x="176819" y="79795"/>
                    </a:cubicBezTo>
                    <a:cubicBezTo>
                      <a:pt x="179539" y="77982"/>
                      <a:pt x="182260" y="77075"/>
                      <a:pt x="184980" y="77075"/>
                    </a:cubicBezTo>
                    <a:close/>
                    <a:moveTo>
                      <a:pt x="127400" y="45792"/>
                    </a:moveTo>
                    <a:cubicBezTo>
                      <a:pt x="127400" y="40351"/>
                      <a:pt x="124227" y="36724"/>
                      <a:pt x="116519" y="35817"/>
                    </a:cubicBezTo>
                    <a:cubicBezTo>
                      <a:pt x="99744" y="52592"/>
                      <a:pt x="83422" y="75715"/>
                      <a:pt x="71634" y="97931"/>
                    </a:cubicBezTo>
                    <a:cubicBezTo>
                      <a:pt x="93397" y="93850"/>
                      <a:pt x="127400" y="62113"/>
                      <a:pt x="127400" y="45792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DC2B4457-BDD5-492F-BD38-302D4B57B169}"/>
                  </a:ext>
                </a:extLst>
              </p:cNvPr>
              <p:cNvSpPr/>
              <p:nvPr/>
            </p:nvSpPr>
            <p:spPr>
              <a:xfrm>
                <a:off x="9676317" y="1268656"/>
                <a:ext cx="244826" cy="204022"/>
              </a:xfrm>
              <a:custGeom>
                <a:avLst/>
                <a:gdLst>
                  <a:gd name="connsiteX0" fmla="*/ 238932 w 244826"/>
                  <a:gd name="connsiteY0" fmla="*/ 77075 h 204022"/>
                  <a:gd name="connsiteX1" fmla="*/ 247093 w 244826"/>
                  <a:gd name="connsiteY1" fmla="*/ 82969 h 204022"/>
                  <a:gd name="connsiteX2" fmla="*/ 243466 w 244826"/>
                  <a:gd name="connsiteY2" fmla="*/ 89770 h 204022"/>
                  <a:gd name="connsiteX3" fmla="*/ 146896 w 244826"/>
                  <a:gd name="connsiteY3" fmla="*/ 203115 h 204022"/>
                  <a:gd name="connsiteX4" fmla="*/ 105638 w 244826"/>
                  <a:gd name="connsiteY4" fmla="*/ 162764 h 204022"/>
                  <a:gd name="connsiteX5" fmla="*/ 149616 w 244826"/>
                  <a:gd name="connsiteY5" fmla="*/ 59393 h 204022"/>
                  <a:gd name="connsiteX6" fmla="*/ 45338 w 244826"/>
                  <a:gd name="connsiteY6" fmla="*/ 202209 h 204022"/>
                  <a:gd name="connsiteX7" fmla="*/ 40804 w 244826"/>
                  <a:gd name="connsiteY7" fmla="*/ 204476 h 204022"/>
                  <a:gd name="connsiteX8" fmla="*/ 0 w 244826"/>
                  <a:gd name="connsiteY8" fmla="*/ 174099 h 204022"/>
                  <a:gd name="connsiteX9" fmla="*/ 74808 w 244826"/>
                  <a:gd name="connsiteY9" fmla="*/ 12241 h 204022"/>
                  <a:gd name="connsiteX10" fmla="*/ 81155 w 244826"/>
                  <a:gd name="connsiteY10" fmla="*/ 9974 h 204022"/>
                  <a:gd name="connsiteX11" fmla="*/ 114252 w 244826"/>
                  <a:gd name="connsiteY11" fmla="*/ 35364 h 204022"/>
                  <a:gd name="connsiteX12" fmla="*/ 76168 w 244826"/>
                  <a:gd name="connsiteY12" fmla="*/ 98837 h 204022"/>
                  <a:gd name="connsiteX13" fmla="*/ 195408 w 244826"/>
                  <a:gd name="connsiteY13" fmla="*/ 0 h 204022"/>
                  <a:gd name="connsiteX14" fmla="*/ 228505 w 244826"/>
                  <a:gd name="connsiteY14" fmla="*/ 26296 h 204022"/>
                  <a:gd name="connsiteX15" fmla="*/ 228051 w 244826"/>
                  <a:gd name="connsiteY15" fmla="*/ 28110 h 204022"/>
                  <a:gd name="connsiteX16" fmla="*/ 156417 w 244826"/>
                  <a:gd name="connsiteY16" fmla="*/ 165485 h 204022"/>
                  <a:gd name="connsiteX17" fmla="*/ 159590 w 244826"/>
                  <a:gd name="connsiteY17" fmla="*/ 170472 h 204022"/>
                  <a:gd name="connsiteX18" fmla="*/ 231678 w 244826"/>
                  <a:gd name="connsiteY18" fmla="*/ 80702 h 204022"/>
                  <a:gd name="connsiteX19" fmla="*/ 238932 w 244826"/>
                  <a:gd name="connsiteY19" fmla="*/ 77075 h 20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4826" h="204022">
                    <a:moveTo>
                      <a:pt x="238932" y="77075"/>
                    </a:moveTo>
                    <a:cubicBezTo>
                      <a:pt x="243466" y="77075"/>
                      <a:pt x="247093" y="78889"/>
                      <a:pt x="247093" y="82969"/>
                    </a:cubicBezTo>
                    <a:cubicBezTo>
                      <a:pt x="247093" y="84783"/>
                      <a:pt x="245733" y="87503"/>
                      <a:pt x="243466" y="89770"/>
                    </a:cubicBezTo>
                    <a:cubicBezTo>
                      <a:pt x="234399" y="98837"/>
                      <a:pt x="183166" y="203115"/>
                      <a:pt x="146896" y="203115"/>
                    </a:cubicBezTo>
                    <a:cubicBezTo>
                      <a:pt x="121506" y="203115"/>
                      <a:pt x="105638" y="178633"/>
                      <a:pt x="105638" y="162764"/>
                    </a:cubicBezTo>
                    <a:cubicBezTo>
                      <a:pt x="105638" y="141455"/>
                      <a:pt x="127400" y="96571"/>
                      <a:pt x="149616" y="59393"/>
                    </a:cubicBezTo>
                    <a:cubicBezTo>
                      <a:pt x="98384" y="103825"/>
                      <a:pt x="45338" y="173646"/>
                      <a:pt x="45338" y="202209"/>
                    </a:cubicBezTo>
                    <a:cubicBezTo>
                      <a:pt x="45338" y="204022"/>
                      <a:pt x="43525" y="204476"/>
                      <a:pt x="40804" y="204476"/>
                    </a:cubicBezTo>
                    <a:cubicBezTo>
                      <a:pt x="29470" y="204476"/>
                      <a:pt x="0" y="190874"/>
                      <a:pt x="0" y="174099"/>
                    </a:cubicBezTo>
                    <a:cubicBezTo>
                      <a:pt x="0" y="136922"/>
                      <a:pt x="58940" y="28110"/>
                      <a:pt x="74808" y="12241"/>
                    </a:cubicBezTo>
                    <a:cubicBezTo>
                      <a:pt x="76622" y="10428"/>
                      <a:pt x="78435" y="9974"/>
                      <a:pt x="81155" y="9974"/>
                    </a:cubicBezTo>
                    <a:cubicBezTo>
                      <a:pt x="93850" y="9974"/>
                      <a:pt x="114252" y="29016"/>
                      <a:pt x="114252" y="35364"/>
                    </a:cubicBezTo>
                    <a:cubicBezTo>
                      <a:pt x="114252" y="36724"/>
                      <a:pt x="90223" y="69368"/>
                      <a:pt x="76168" y="98837"/>
                    </a:cubicBezTo>
                    <a:cubicBezTo>
                      <a:pt x="114706" y="49872"/>
                      <a:pt x="172739" y="0"/>
                      <a:pt x="195408" y="0"/>
                    </a:cubicBezTo>
                    <a:cubicBezTo>
                      <a:pt x="208556" y="0"/>
                      <a:pt x="228505" y="21309"/>
                      <a:pt x="228505" y="26296"/>
                    </a:cubicBezTo>
                    <a:cubicBezTo>
                      <a:pt x="228505" y="27203"/>
                      <a:pt x="228505" y="27656"/>
                      <a:pt x="228051" y="28110"/>
                    </a:cubicBezTo>
                    <a:cubicBezTo>
                      <a:pt x="212183" y="43978"/>
                      <a:pt x="156417" y="142816"/>
                      <a:pt x="156417" y="165485"/>
                    </a:cubicBezTo>
                    <a:cubicBezTo>
                      <a:pt x="156417" y="168658"/>
                      <a:pt x="157324" y="170472"/>
                      <a:pt x="159590" y="170472"/>
                    </a:cubicBezTo>
                    <a:cubicBezTo>
                      <a:pt x="176819" y="170472"/>
                      <a:pt x="223517" y="88863"/>
                      <a:pt x="231678" y="80702"/>
                    </a:cubicBezTo>
                    <a:cubicBezTo>
                      <a:pt x="233492" y="77982"/>
                      <a:pt x="236212" y="77075"/>
                      <a:pt x="238932" y="77075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A28FBE82-750B-493A-8579-629441DFD1E7}"/>
                  </a:ext>
                </a:extLst>
              </p:cNvPr>
              <p:cNvSpPr/>
              <p:nvPr/>
            </p:nvSpPr>
            <p:spPr>
              <a:xfrm>
                <a:off x="9846335" y="1167098"/>
                <a:ext cx="285631" cy="321902"/>
              </a:xfrm>
              <a:custGeom>
                <a:avLst/>
                <a:gdLst>
                  <a:gd name="connsiteX0" fmla="*/ 287444 w 285630"/>
                  <a:gd name="connsiteY0" fmla="*/ 67554 h 321901"/>
                  <a:gd name="connsiteX1" fmla="*/ 281550 w 285630"/>
                  <a:gd name="connsiteY1" fmla="*/ 80702 h 321901"/>
                  <a:gd name="connsiteX2" fmla="*/ 237119 w 285630"/>
                  <a:gd name="connsiteY2" fmla="*/ 78889 h 321901"/>
                  <a:gd name="connsiteX3" fmla="*/ 165938 w 285630"/>
                  <a:gd name="connsiteY3" fmla="*/ 79795 h 321901"/>
                  <a:gd name="connsiteX4" fmla="*/ 72541 w 285630"/>
                  <a:gd name="connsiteY4" fmla="*/ 288351 h 321901"/>
                  <a:gd name="connsiteX5" fmla="*/ 74355 w 285630"/>
                  <a:gd name="connsiteY5" fmla="*/ 291978 h 321901"/>
                  <a:gd name="connsiteX6" fmla="*/ 154603 w 285630"/>
                  <a:gd name="connsiteY6" fmla="*/ 182260 h 321901"/>
                  <a:gd name="connsiteX7" fmla="*/ 162764 w 285630"/>
                  <a:gd name="connsiteY7" fmla="*/ 179086 h 321901"/>
                  <a:gd name="connsiteX8" fmla="*/ 170472 w 285630"/>
                  <a:gd name="connsiteY8" fmla="*/ 184980 h 321901"/>
                  <a:gd name="connsiteX9" fmla="*/ 167298 w 285630"/>
                  <a:gd name="connsiteY9" fmla="*/ 191328 h 321901"/>
                  <a:gd name="connsiteX10" fmla="*/ 62567 w 285630"/>
                  <a:gd name="connsiteY10" fmla="*/ 325075 h 321901"/>
                  <a:gd name="connsiteX11" fmla="*/ 17229 w 285630"/>
                  <a:gd name="connsiteY11" fmla="*/ 284271 h 321901"/>
                  <a:gd name="connsiteX12" fmla="*/ 110172 w 285630"/>
                  <a:gd name="connsiteY12" fmla="*/ 81156 h 321901"/>
                  <a:gd name="connsiteX13" fmla="*/ 3627 w 285630"/>
                  <a:gd name="connsiteY13" fmla="*/ 92490 h 321901"/>
                  <a:gd name="connsiteX14" fmla="*/ 1814 w 285630"/>
                  <a:gd name="connsiteY14" fmla="*/ 93850 h 321901"/>
                  <a:gd name="connsiteX15" fmla="*/ 0 w 285630"/>
                  <a:gd name="connsiteY15" fmla="*/ 89316 h 321901"/>
                  <a:gd name="connsiteX16" fmla="*/ 9521 w 285630"/>
                  <a:gd name="connsiteY16" fmla="*/ 62567 h 321901"/>
                  <a:gd name="connsiteX17" fmla="*/ 93397 w 285630"/>
                  <a:gd name="connsiteY17" fmla="*/ 56673 h 321901"/>
                  <a:gd name="connsiteX18" fmla="*/ 123773 w 285630"/>
                  <a:gd name="connsiteY18" fmla="*/ 56673 h 321901"/>
                  <a:gd name="connsiteX19" fmla="*/ 163218 w 285630"/>
                  <a:gd name="connsiteY19" fmla="*/ 0 h 321901"/>
                  <a:gd name="connsiteX20" fmla="*/ 197221 w 285630"/>
                  <a:gd name="connsiteY20" fmla="*/ 26296 h 321901"/>
                  <a:gd name="connsiteX21" fmla="*/ 178179 w 285630"/>
                  <a:gd name="connsiteY21" fmla="*/ 57580 h 321901"/>
                  <a:gd name="connsiteX22" fmla="*/ 286991 w 285630"/>
                  <a:gd name="connsiteY22" fmla="*/ 65287 h 321901"/>
                  <a:gd name="connsiteX23" fmla="*/ 287444 w 285630"/>
                  <a:gd name="connsiteY23" fmla="*/ 67554 h 32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5630" h="321901">
                    <a:moveTo>
                      <a:pt x="287444" y="67554"/>
                    </a:moveTo>
                    <a:cubicBezTo>
                      <a:pt x="287444" y="71634"/>
                      <a:pt x="283364" y="80702"/>
                      <a:pt x="281550" y="80702"/>
                    </a:cubicBezTo>
                    <a:cubicBezTo>
                      <a:pt x="282910" y="80702"/>
                      <a:pt x="265682" y="78889"/>
                      <a:pt x="237119" y="78889"/>
                    </a:cubicBezTo>
                    <a:cubicBezTo>
                      <a:pt x="217170" y="78889"/>
                      <a:pt x="192234" y="78889"/>
                      <a:pt x="165938" y="79795"/>
                    </a:cubicBezTo>
                    <a:cubicBezTo>
                      <a:pt x="128760" y="149616"/>
                      <a:pt x="72541" y="266136"/>
                      <a:pt x="72541" y="288351"/>
                    </a:cubicBezTo>
                    <a:cubicBezTo>
                      <a:pt x="72541" y="290618"/>
                      <a:pt x="72995" y="291978"/>
                      <a:pt x="74355" y="291978"/>
                    </a:cubicBezTo>
                    <a:cubicBezTo>
                      <a:pt x="91583" y="291978"/>
                      <a:pt x="145989" y="190421"/>
                      <a:pt x="154603" y="182260"/>
                    </a:cubicBezTo>
                    <a:cubicBezTo>
                      <a:pt x="156417" y="179993"/>
                      <a:pt x="160044" y="179086"/>
                      <a:pt x="162764" y="179086"/>
                    </a:cubicBezTo>
                    <a:cubicBezTo>
                      <a:pt x="166845" y="179086"/>
                      <a:pt x="170472" y="181353"/>
                      <a:pt x="170472" y="184980"/>
                    </a:cubicBezTo>
                    <a:cubicBezTo>
                      <a:pt x="170472" y="186794"/>
                      <a:pt x="169565" y="189061"/>
                      <a:pt x="167298" y="191328"/>
                    </a:cubicBezTo>
                    <a:cubicBezTo>
                      <a:pt x="158230" y="199942"/>
                      <a:pt x="98837" y="325075"/>
                      <a:pt x="62567" y="325075"/>
                    </a:cubicBezTo>
                    <a:cubicBezTo>
                      <a:pt x="37177" y="325075"/>
                      <a:pt x="17229" y="300593"/>
                      <a:pt x="17229" y="284271"/>
                    </a:cubicBezTo>
                    <a:cubicBezTo>
                      <a:pt x="17229" y="260695"/>
                      <a:pt x="69367" y="156417"/>
                      <a:pt x="110172" y="81156"/>
                    </a:cubicBezTo>
                    <a:cubicBezTo>
                      <a:pt x="56219" y="83422"/>
                      <a:pt x="9521" y="87049"/>
                      <a:pt x="3627" y="92490"/>
                    </a:cubicBezTo>
                    <a:cubicBezTo>
                      <a:pt x="2720" y="93397"/>
                      <a:pt x="2267" y="93850"/>
                      <a:pt x="1814" y="93850"/>
                    </a:cubicBezTo>
                    <a:cubicBezTo>
                      <a:pt x="907" y="93850"/>
                      <a:pt x="0" y="92037"/>
                      <a:pt x="0" y="89316"/>
                    </a:cubicBezTo>
                    <a:cubicBezTo>
                      <a:pt x="0" y="82062"/>
                      <a:pt x="4080" y="68007"/>
                      <a:pt x="9521" y="62567"/>
                    </a:cubicBezTo>
                    <a:cubicBezTo>
                      <a:pt x="14055" y="58033"/>
                      <a:pt x="49872" y="56673"/>
                      <a:pt x="93397" y="56673"/>
                    </a:cubicBezTo>
                    <a:cubicBezTo>
                      <a:pt x="103371" y="56673"/>
                      <a:pt x="113346" y="56673"/>
                      <a:pt x="123773" y="56673"/>
                    </a:cubicBezTo>
                    <a:cubicBezTo>
                      <a:pt x="147349" y="14962"/>
                      <a:pt x="155963" y="0"/>
                      <a:pt x="163218" y="0"/>
                    </a:cubicBezTo>
                    <a:cubicBezTo>
                      <a:pt x="176366" y="0"/>
                      <a:pt x="197221" y="19949"/>
                      <a:pt x="197221" y="26296"/>
                    </a:cubicBezTo>
                    <a:cubicBezTo>
                      <a:pt x="197221" y="27203"/>
                      <a:pt x="188154" y="38991"/>
                      <a:pt x="178179" y="57580"/>
                    </a:cubicBezTo>
                    <a:cubicBezTo>
                      <a:pt x="234852" y="59393"/>
                      <a:pt x="284724" y="63020"/>
                      <a:pt x="286991" y="65287"/>
                    </a:cubicBezTo>
                    <a:cubicBezTo>
                      <a:pt x="287444" y="65740"/>
                      <a:pt x="287444" y="66647"/>
                      <a:pt x="287444" y="67554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DA5C5E94-E2D0-470B-9723-01C4CE9CA2B1}"/>
                  </a:ext>
                </a:extLst>
              </p:cNvPr>
              <p:cNvSpPr/>
              <p:nvPr/>
            </p:nvSpPr>
            <p:spPr>
              <a:xfrm>
                <a:off x="9967388" y="1268656"/>
                <a:ext cx="244826" cy="199488"/>
              </a:xfrm>
              <a:custGeom>
                <a:avLst/>
                <a:gdLst>
                  <a:gd name="connsiteX0" fmla="*/ 238479 w 244826"/>
                  <a:gd name="connsiteY0" fmla="*/ 77075 h 199488"/>
                  <a:gd name="connsiteX1" fmla="*/ 246186 w 244826"/>
                  <a:gd name="connsiteY1" fmla="*/ 82969 h 199488"/>
                  <a:gd name="connsiteX2" fmla="*/ 243013 w 244826"/>
                  <a:gd name="connsiteY2" fmla="*/ 89316 h 199488"/>
                  <a:gd name="connsiteX3" fmla="*/ 146442 w 244826"/>
                  <a:gd name="connsiteY3" fmla="*/ 202662 h 199488"/>
                  <a:gd name="connsiteX4" fmla="*/ 105185 w 244826"/>
                  <a:gd name="connsiteY4" fmla="*/ 161858 h 199488"/>
                  <a:gd name="connsiteX5" fmla="*/ 109265 w 244826"/>
                  <a:gd name="connsiteY5" fmla="*/ 138282 h 199488"/>
                  <a:gd name="connsiteX6" fmla="*/ 43978 w 244826"/>
                  <a:gd name="connsiteY6" fmla="*/ 203115 h 199488"/>
                  <a:gd name="connsiteX7" fmla="*/ 0 w 244826"/>
                  <a:gd name="connsiteY7" fmla="*/ 150523 h 199488"/>
                  <a:gd name="connsiteX8" fmla="*/ 132387 w 244826"/>
                  <a:gd name="connsiteY8" fmla="*/ 0 h 199488"/>
                  <a:gd name="connsiteX9" fmla="*/ 167751 w 244826"/>
                  <a:gd name="connsiteY9" fmla="*/ 34457 h 199488"/>
                  <a:gd name="connsiteX10" fmla="*/ 173645 w 244826"/>
                  <a:gd name="connsiteY10" fmla="*/ 32644 h 199488"/>
                  <a:gd name="connsiteX11" fmla="*/ 207196 w 244826"/>
                  <a:gd name="connsiteY11" fmla="*/ 58940 h 199488"/>
                  <a:gd name="connsiteX12" fmla="*/ 206742 w 244826"/>
                  <a:gd name="connsiteY12" fmla="*/ 60753 h 199488"/>
                  <a:gd name="connsiteX13" fmla="*/ 154150 w 244826"/>
                  <a:gd name="connsiteY13" fmla="*/ 164125 h 199488"/>
                  <a:gd name="connsiteX14" fmla="*/ 158230 w 244826"/>
                  <a:gd name="connsiteY14" fmla="*/ 170019 h 199488"/>
                  <a:gd name="connsiteX15" fmla="*/ 230318 w 244826"/>
                  <a:gd name="connsiteY15" fmla="*/ 80702 h 199488"/>
                  <a:gd name="connsiteX16" fmla="*/ 238479 w 244826"/>
                  <a:gd name="connsiteY16" fmla="*/ 77075 h 199488"/>
                  <a:gd name="connsiteX17" fmla="*/ 150976 w 244826"/>
                  <a:gd name="connsiteY17" fmla="*/ 56219 h 199488"/>
                  <a:gd name="connsiteX18" fmla="*/ 154150 w 244826"/>
                  <a:gd name="connsiteY18" fmla="*/ 49419 h 199488"/>
                  <a:gd name="connsiteX19" fmla="*/ 147802 w 244826"/>
                  <a:gd name="connsiteY19" fmla="*/ 39444 h 199488"/>
                  <a:gd name="connsiteX20" fmla="*/ 58486 w 244826"/>
                  <a:gd name="connsiteY20" fmla="*/ 157324 h 199488"/>
                  <a:gd name="connsiteX21" fmla="*/ 61660 w 244826"/>
                  <a:gd name="connsiteY21" fmla="*/ 161404 h 199488"/>
                  <a:gd name="connsiteX22" fmla="*/ 150976 w 244826"/>
                  <a:gd name="connsiteY22" fmla="*/ 56219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44826" h="199488">
                    <a:moveTo>
                      <a:pt x="238479" y="77075"/>
                    </a:moveTo>
                    <a:cubicBezTo>
                      <a:pt x="242559" y="77075"/>
                      <a:pt x="246186" y="79342"/>
                      <a:pt x="246186" y="82969"/>
                    </a:cubicBezTo>
                    <a:cubicBezTo>
                      <a:pt x="246186" y="84783"/>
                      <a:pt x="245280" y="87049"/>
                      <a:pt x="243013" y="89316"/>
                    </a:cubicBezTo>
                    <a:cubicBezTo>
                      <a:pt x="233945" y="97931"/>
                      <a:pt x="182713" y="202662"/>
                      <a:pt x="146442" y="202662"/>
                    </a:cubicBezTo>
                    <a:cubicBezTo>
                      <a:pt x="121053" y="202662"/>
                      <a:pt x="105185" y="178179"/>
                      <a:pt x="105185" y="161858"/>
                    </a:cubicBezTo>
                    <a:cubicBezTo>
                      <a:pt x="105185" y="155510"/>
                      <a:pt x="106998" y="147349"/>
                      <a:pt x="109265" y="138282"/>
                    </a:cubicBezTo>
                    <a:cubicBezTo>
                      <a:pt x="82515" y="171379"/>
                      <a:pt x="55313" y="203115"/>
                      <a:pt x="43978" y="203115"/>
                    </a:cubicBezTo>
                    <a:cubicBezTo>
                      <a:pt x="23122" y="203115"/>
                      <a:pt x="0" y="174552"/>
                      <a:pt x="0" y="150523"/>
                    </a:cubicBezTo>
                    <a:cubicBezTo>
                      <a:pt x="0" y="112439"/>
                      <a:pt x="82515" y="0"/>
                      <a:pt x="132387" y="0"/>
                    </a:cubicBezTo>
                    <a:cubicBezTo>
                      <a:pt x="157777" y="0"/>
                      <a:pt x="165484" y="23576"/>
                      <a:pt x="167751" y="34457"/>
                    </a:cubicBezTo>
                    <a:cubicBezTo>
                      <a:pt x="169565" y="33097"/>
                      <a:pt x="170925" y="32644"/>
                      <a:pt x="173645" y="32644"/>
                    </a:cubicBezTo>
                    <a:cubicBezTo>
                      <a:pt x="186340" y="32644"/>
                      <a:pt x="207196" y="52139"/>
                      <a:pt x="207196" y="58940"/>
                    </a:cubicBezTo>
                    <a:cubicBezTo>
                      <a:pt x="207196" y="59847"/>
                      <a:pt x="207196" y="60300"/>
                      <a:pt x="206742" y="60753"/>
                    </a:cubicBezTo>
                    <a:cubicBezTo>
                      <a:pt x="191781" y="75715"/>
                      <a:pt x="154150" y="143269"/>
                      <a:pt x="154150" y="164125"/>
                    </a:cubicBezTo>
                    <a:cubicBezTo>
                      <a:pt x="154150" y="167752"/>
                      <a:pt x="155510" y="170019"/>
                      <a:pt x="158230" y="170019"/>
                    </a:cubicBezTo>
                    <a:cubicBezTo>
                      <a:pt x="175912" y="170019"/>
                      <a:pt x="222157" y="88863"/>
                      <a:pt x="230318" y="80702"/>
                    </a:cubicBezTo>
                    <a:cubicBezTo>
                      <a:pt x="232585" y="77982"/>
                      <a:pt x="235759" y="77075"/>
                      <a:pt x="238479" y="77075"/>
                    </a:cubicBezTo>
                    <a:close/>
                    <a:moveTo>
                      <a:pt x="150976" y="56219"/>
                    </a:moveTo>
                    <a:cubicBezTo>
                      <a:pt x="152336" y="53953"/>
                      <a:pt x="154150" y="52592"/>
                      <a:pt x="154150" y="49419"/>
                    </a:cubicBezTo>
                    <a:cubicBezTo>
                      <a:pt x="154150" y="44885"/>
                      <a:pt x="152790" y="39444"/>
                      <a:pt x="147802" y="39444"/>
                    </a:cubicBezTo>
                    <a:cubicBezTo>
                      <a:pt x="130121" y="39444"/>
                      <a:pt x="58486" y="136468"/>
                      <a:pt x="58486" y="157324"/>
                    </a:cubicBezTo>
                    <a:cubicBezTo>
                      <a:pt x="58486" y="160044"/>
                      <a:pt x="59393" y="161404"/>
                      <a:pt x="61660" y="161404"/>
                    </a:cubicBezTo>
                    <a:cubicBezTo>
                      <a:pt x="69821" y="161404"/>
                      <a:pt x="135108" y="70728"/>
                      <a:pt x="150976" y="56219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D6A404AA-A4B5-44B6-AB78-6A67C3A224A4}"/>
                  </a:ext>
                </a:extLst>
              </p:cNvPr>
              <p:cNvSpPr/>
              <p:nvPr/>
            </p:nvSpPr>
            <p:spPr>
              <a:xfrm>
                <a:off x="10136500" y="1167098"/>
                <a:ext cx="285631" cy="321902"/>
              </a:xfrm>
              <a:custGeom>
                <a:avLst/>
                <a:gdLst>
                  <a:gd name="connsiteX0" fmla="*/ 287444 w 285630"/>
                  <a:gd name="connsiteY0" fmla="*/ 67554 h 321901"/>
                  <a:gd name="connsiteX1" fmla="*/ 281550 w 285630"/>
                  <a:gd name="connsiteY1" fmla="*/ 80702 h 321901"/>
                  <a:gd name="connsiteX2" fmla="*/ 237119 w 285630"/>
                  <a:gd name="connsiteY2" fmla="*/ 78889 h 321901"/>
                  <a:gd name="connsiteX3" fmla="*/ 165938 w 285630"/>
                  <a:gd name="connsiteY3" fmla="*/ 79795 h 321901"/>
                  <a:gd name="connsiteX4" fmla="*/ 72541 w 285630"/>
                  <a:gd name="connsiteY4" fmla="*/ 288351 h 321901"/>
                  <a:gd name="connsiteX5" fmla="*/ 74355 w 285630"/>
                  <a:gd name="connsiteY5" fmla="*/ 291978 h 321901"/>
                  <a:gd name="connsiteX6" fmla="*/ 154603 w 285630"/>
                  <a:gd name="connsiteY6" fmla="*/ 182260 h 321901"/>
                  <a:gd name="connsiteX7" fmla="*/ 162764 w 285630"/>
                  <a:gd name="connsiteY7" fmla="*/ 179086 h 321901"/>
                  <a:gd name="connsiteX8" fmla="*/ 170472 w 285630"/>
                  <a:gd name="connsiteY8" fmla="*/ 184980 h 321901"/>
                  <a:gd name="connsiteX9" fmla="*/ 167298 w 285630"/>
                  <a:gd name="connsiteY9" fmla="*/ 191328 h 321901"/>
                  <a:gd name="connsiteX10" fmla="*/ 62567 w 285630"/>
                  <a:gd name="connsiteY10" fmla="*/ 325075 h 321901"/>
                  <a:gd name="connsiteX11" fmla="*/ 17228 w 285630"/>
                  <a:gd name="connsiteY11" fmla="*/ 284271 h 321901"/>
                  <a:gd name="connsiteX12" fmla="*/ 110172 w 285630"/>
                  <a:gd name="connsiteY12" fmla="*/ 81156 h 321901"/>
                  <a:gd name="connsiteX13" fmla="*/ 3627 w 285630"/>
                  <a:gd name="connsiteY13" fmla="*/ 92490 h 321901"/>
                  <a:gd name="connsiteX14" fmla="*/ 1814 w 285630"/>
                  <a:gd name="connsiteY14" fmla="*/ 93850 h 321901"/>
                  <a:gd name="connsiteX15" fmla="*/ 0 w 285630"/>
                  <a:gd name="connsiteY15" fmla="*/ 89316 h 321901"/>
                  <a:gd name="connsiteX16" fmla="*/ 9521 w 285630"/>
                  <a:gd name="connsiteY16" fmla="*/ 62567 h 321901"/>
                  <a:gd name="connsiteX17" fmla="*/ 93397 w 285630"/>
                  <a:gd name="connsiteY17" fmla="*/ 56673 h 321901"/>
                  <a:gd name="connsiteX18" fmla="*/ 123773 w 285630"/>
                  <a:gd name="connsiteY18" fmla="*/ 56673 h 321901"/>
                  <a:gd name="connsiteX19" fmla="*/ 163218 w 285630"/>
                  <a:gd name="connsiteY19" fmla="*/ 0 h 321901"/>
                  <a:gd name="connsiteX20" fmla="*/ 197221 w 285630"/>
                  <a:gd name="connsiteY20" fmla="*/ 26296 h 321901"/>
                  <a:gd name="connsiteX21" fmla="*/ 178179 w 285630"/>
                  <a:gd name="connsiteY21" fmla="*/ 57580 h 321901"/>
                  <a:gd name="connsiteX22" fmla="*/ 286991 w 285630"/>
                  <a:gd name="connsiteY22" fmla="*/ 65287 h 321901"/>
                  <a:gd name="connsiteX23" fmla="*/ 287444 w 285630"/>
                  <a:gd name="connsiteY23" fmla="*/ 67554 h 32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5630" h="321901">
                    <a:moveTo>
                      <a:pt x="287444" y="67554"/>
                    </a:moveTo>
                    <a:cubicBezTo>
                      <a:pt x="287444" y="71634"/>
                      <a:pt x="283364" y="80702"/>
                      <a:pt x="281550" y="80702"/>
                    </a:cubicBezTo>
                    <a:cubicBezTo>
                      <a:pt x="282910" y="80702"/>
                      <a:pt x="265682" y="78889"/>
                      <a:pt x="237119" y="78889"/>
                    </a:cubicBezTo>
                    <a:cubicBezTo>
                      <a:pt x="217170" y="78889"/>
                      <a:pt x="192234" y="78889"/>
                      <a:pt x="165938" y="79795"/>
                    </a:cubicBezTo>
                    <a:cubicBezTo>
                      <a:pt x="128760" y="149616"/>
                      <a:pt x="72541" y="266136"/>
                      <a:pt x="72541" y="288351"/>
                    </a:cubicBezTo>
                    <a:cubicBezTo>
                      <a:pt x="72541" y="290618"/>
                      <a:pt x="72995" y="291978"/>
                      <a:pt x="74355" y="291978"/>
                    </a:cubicBezTo>
                    <a:cubicBezTo>
                      <a:pt x="91583" y="291978"/>
                      <a:pt x="145989" y="190421"/>
                      <a:pt x="154603" y="182260"/>
                    </a:cubicBezTo>
                    <a:cubicBezTo>
                      <a:pt x="156417" y="179993"/>
                      <a:pt x="160044" y="179086"/>
                      <a:pt x="162764" y="179086"/>
                    </a:cubicBezTo>
                    <a:cubicBezTo>
                      <a:pt x="166845" y="179086"/>
                      <a:pt x="170472" y="181353"/>
                      <a:pt x="170472" y="184980"/>
                    </a:cubicBezTo>
                    <a:cubicBezTo>
                      <a:pt x="170472" y="186794"/>
                      <a:pt x="169565" y="189061"/>
                      <a:pt x="167298" y="191328"/>
                    </a:cubicBezTo>
                    <a:cubicBezTo>
                      <a:pt x="158230" y="199942"/>
                      <a:pt x="98837" y="325075"/>
                      <a:pt x="62567" y="325075"/>
                    </a:cubicBezTo>
                    <a:cubicBezTo>
                      <a:pt x="37177" y="325075"/>
                      <a:pt x="17228" y="300593"/>
                      <a:pt x="17228" y="284271"/>
                    </a:cubicBezTo>
                    <a:cubicBezTo>
                      <a:pt x="17228" y="260695"/>
                      <a:pt x="69367" y="156417"/>
                      <a:pt x="110172" y="81156"/>
                    </a:cubicBezTo>
                    <a:cubicBezTo>
                      <a:pt x="56219" y="83422"/>
                      <a:pt x="9521" y="87049"/>
                      <a:pt x="3627" y="92490"/>
                    </a:cubicBezTo>
                    <a:cubicBezTo>
                      <a:pt x="2720" y="93397"/>
                      <a:pt x="2267" y="93850"/>
                      <a:pt x="1814" y="93850"/>
                    </a:cubicBezTo>
                    <a:cubicBezTo>
                      <a:pt x="907" y="93850"/>
                      <a:pt x="0" y="92037"/>
                      <a:pt x="0" y="89316"/>
                    </a:cubicBezTo>
                    <a:cubicBezTo>
                      <a:pt x="0" y="82062"/>
                      <a:pt x="4080" y="68007"/>
                      <a:pt x="9521" y="62567"/>
                    </a:cubicBezTo>
                    <a:cubicBezTo>
                      <a:pt x="14055" y="58033"/>
                      <a:pt x="49872" y="56673"/>
                      <a:pt x="93397" y="56673"/>
                    </a:cubicBezTo>
                    <a:cubicBezTo>
                      <a:pt x="103371" y="56673"/>
                      <a:pt x="113346" y="56673"/>
                      <a:pt x="123773" y="56673"/>
                    </a:cubicBezTo>
                    <a:cubicBezTo>
                      <a:pt x="147349" y="14962"/>
                      <a:pt x="155963" y="0"/>
                      <a:pt x="163218" y="0"/>
                    </a:cubicBezTo>
                    <a:cubicBezTo>
                      <a:pt x="176366" y="0"/>
                      <a:pt x="197221" y="19949"/>
                      <a:pt x="197221" y="26296"/>
                    </a:cubicBezTo>
                    <a:cubicBezTo>
                      <a:pt x="197221" y="27203"/>
                      <a:pt x="188154" y="38991"/>
                      <a:pt x="178179" y="57580"/>
                    </a:cubicBezTo>
                    <a:cubicBezTo>
                      <a:pt x="234852" y="59393"/>
                      <a:pt x="284724" y="63020"/>
                      <a:pt x="286991" y="65287"/>
                    </a:cubicBezTo>
                    <a:cubicBezTo>
                      <a:pt x="287444" y="65740"/>
                      <a:pt x="287444" y="66647"/>
                      <a:pt x="287444" y="67554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AE6326F3-9512-41AD-A0EA-E02490140D2A}"/>
                  </a:ext>
                </a:extLst>
              </p:cNvPr>
              <p:cNvSpPr/>
              <p:nvPr/>
            </p:nvSpPr>
            <p:spPr>
              <a:xfrm>
                <a:off x="10257553" y="1185687"/>
                <a:ext cx="158684" cy="285631"/>
              </a:xfrm>
              <a:custGeom>
                <a:avLst/>
                <a:gdLst>
                  <a:gd name="connsiteX0" fmla="*/ 133294 w 158683"/>
                  <a:gd name="connsiteY0" fmla="*/ 160044 h 285631"/>
                  <a:gd name="connsiteX1" fmla="*/ 141455 w 158683"/>
                  <a:gd name="connsiteY1" fmla="*/ 165938 h 285631"/>
                  <a:gd name="connsiteX2" fmla="*/ 137828 w 158683"/>
                  <a:gd name="connsiteY2" fmla="*/ 172285 h 285631"/>
                  <a:gd name="connsiteX3" fmla="*/ 41258 w 158683"/>
                  <a:gd name="connsiteY3" fmla="*/ 285631 h 285631"/>
                  <a:gd name="connsiteX4" fmla="*/ 0 w 158683"/>
                  <a:gd name="connsiteY4" fmla="*/ 245280 h 285631"/>
                  <a:gd name="connsiteX5" fmla="*/ 62567 w 158683"/>
                  <a:gd name="connsiteY5" fmla="*/ 117880 h 285631"/>
                  <a:gd name="connsiteX6" fmla="*/ 68461 w 158683"/>
                  <a:gd name="connsiteY6" fmla="*/ 115613 h 285631"/>
                  <a:gd name="connsiteX7" fmla="*/ 102464 w 158683"/>
                  <a:gd name="connsiteY7" fmla="*/ 141909 h 285631"/>
                  <a:gd name="connsiteX8" fmla="*/ 102011 w 158683"/>
                  <a:gd name="connsiteY8" fmla="*/ 143722 h 285631"/>
                  <a:gd name="connsiteX9" fmla="*/ 49419 w 158683"/>
                  <a:gd name="connsiteY9" fmla="*/ 247094 h 285631"/>
                  <a:gd name="connsiteX10" fmla="*/ 53499 w 158683"/>
                  <a:gd name="connsiteY10" fmla="*/ 252988 h 285631"/>
                  <a:gd name="connsiteX11" fmla="*/ 125587 w 158683"/>
                  <a:gd name="connsiteY11" fmla="*/ 163218 h 285631"/>
                  <a:gd name="connsiteX12" fmla="*/ 133294 w 158683"/>
                  <a:gd name="connsiteY12" fmla="*/ 160044 h 285631"/>
                  <a:gd name="connsiteX13" fmla="*/ 123320 w 158683"/>
                  <a:gd name="connsiteY13" fmla="*/ 0 h 285631"/>
                  <a:gd name="connsiteX14" fmla="*/ 159137 w 158683"/>
                  <a:gd name="connsiteY14" fmla="*/ 29923 h 285631"/>
                  <a:gd name="connsiteX15" fmla="*/ 114706 w 158683"/>
                  <a:gd name="connsiteY15" fmla="*/ 82516 h 285631"/>
                  <a:gd name="connsiteX16" fmla="*/ 111532 w 158683"/>
                  <a:gd name="connsiteY16" fmla="*/ 84329 h 285631"/>
                  <a:gd name="connsiteX17" fmla="*/ 88863 w 158683"/>
                  <a:gd name="connsiteY17" fmla="*/ 70728 h 285631"/>
                  <a:gd name="connsiteX18" fmla="*/ 118786 w 158683"/>
                  <a:gd name="connsiteY18" fmla="*/ 1814 h 285631"/>
                  <a:gd name="connsiteX19" fmla="*/ 123320 w 158683"/>
                  <a:gd name="connsiteY19" fmla="*/ 0 h 285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8683" h="285631">
                    <a:moveTo>
                      <a:pt x="133294" y="160044"/>
                    </a:moveTo>
                    <a:cubicBezTo>
                      <a:pt x="137828" y="160044"/>
                      <a:pt x="141455" y="162311"/>
                      <a:pt x="141455" y="165938"/>
                    </a:cubicBezTo>
                    <a:cubicBezTo>
                      <a:pt x="141455" y="167752"/>
                      <a:pt x="140095" y="170019"/>
                      <a:pt x="137828" y="172285"/>
                    </a:cubicBezTo>
                    <a:cubicBezTo>
                      <a:pt x="128760" y="181353"/>
                      <a:pt x="77528" y="285631"/>
                      <a:pt x="41258" y="285631"/>
                    </a:cubicBezTo>
                    <a:cubicBezTo>
                      <a:pt x="15868" y="285631"/>
                      <a:pt x="0" y="261148"/>
                      <a:pt x="0" y="245280"/>
                    </a:cubicBezTo>
                    <a:cubicBezTo>
                      <a:pt x="0" y="208556"/>
                      <a:pt x="46698" y="133748"/>
                      <a:pt x="62567" y="117880"/>
                    </a:cubicBezTo>
                    <a:cubicBezTo>
                      <a:pt x="64380" y="116066"/>
                      <a:pt x="66194" y="115613"/>
                      <a:pt x="68461" y="115613"/>
                    </a:cubicBezTo>
                    <a:cubicBezTo>
                      <a:pt x="81609" y="115613"/>
                      <a:pt x="102464" y="135561"/>
                      <a:pt x="102464" y="141909"/>
                    </a:cubicBezTo>
                    <a:cubicBezTo>
                      <a:pt x="102464" y="142816"/>
                      <a:pt x="102464" y="143269"/>
                      <a:pt x="102011" y="143722"/>
                    </a:cubicBezTo>
                    <a:cubicBezTo>
                      <a:pt x="87049" y="159137"/>
                      <a:pt x="49419" y="226691"/>
                      <a:pt x="49419" y="247094"/>
                    </a:cubicBezTo>
                    <a:cubicBezTo>
                      <a:pt x="49419" y="250721"/>
                      <a:pt x="50779" y="252988"/>
                      <a:pt x="53499" y="252988"/>
                    </a:cubicBezTo>
                    <a:cubicBezTo>
                      <a:pt x="70727" y="252988"/>
                      <a:pt x="117426" y="171832"/>
                      <a:pt x="125587" y="163218"/>
                    </a:cubicBezTo>
                    <a:cubicBezTo>
                      <a:pt x="127854" y="160951"/>
                      <a:pt x="130574" y="160044"/>
                      <a:pt x="133294" y="160044"/>
                    </a:cubicBezTo>
                    <a:close/>
                    <a:moveTo>
                      <a:pt x="123320" y="0"/>
                    </a:moveTo>
                    <a:cubicBezTo>
                      <a:pt x="135108" y="0"/>
                      <a:pt x="159137" y="20856"/>
                      <a:pt x="159137" y="29923"/>
                    </a:cubicBezTo>
                    <a:cubicBezTo>
                      <a:pt x="159137" y="34457"/>
                      <a:pt x="114706" y="71634"/>
                      <a:pt x="114706" y="82516"/>
                    </a:cubicBezTo>
                    <a:cubicBezTo>
                      <a:pt x="114706" y="84329"/>
                      <a:pt x="113346" y="84329"/>
                      <a:pt x="111532" y="84329"/>
                    </a:cubicBezTo>
                    <a:cubicBezTo>
                      <a:pt x="104731" y="84329"/>
                      <a:pt x="88863" y="75715"/>
                      <a:pt x="88863" y="70728"/>
                    </a:cubicBezTo>
                    <a:cubicBezTo>
                      <a:pt x="88863" y="53499"/>
                      <a:pt x="104278" y="16322"/>
                      <a:pt x="118786" y="1814"/>
                    </a:cubicBezTo>
                    <a:cubicBezTo>
                      <a:pt x="120146" y="453"/>
                      <a:pt x="121506" y="0"/>
                      <a:pt x="123320" y="0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031443E8-095C-4943-B594-CD480E0058B3}"/>
                  </a:ext>
                </a:extLst>
              </p:cNvPr>
              <p:cNvSpPr/>
              <p:nvPr/>
            </p:nvSpPr>
            <p:spPr>
              <a:xfrm>
                <a:off x="10359564" y="1268656"/>
                <a:ext cx="167751" cy="199488"/>
              </a:xfrm>
              <a:custGeom>
                <a:avLst/>
                <a:gdLst>
                  <a:gd name="connsiteX0" fmla="*/ 170925 w 167751"/>
                  <a:gd name="connsiteY0" fmla="*/ 53499 h 199488"/>
                  <a:gd name="connsiteX1" fmla="*/ 44885 w 167751"/>
                  <a:gd name="connsiteY1" fmla="*/ 203569 h 199488"/>
                  <a:gd name="connsiteX2" fmla="*/ 0 w 167751"/>
                  <a:gd name="connsiteY2" fmla="*/ 159137 h 199488"/>
                  <a:gd name="connsiteX3" fmla="*/ 20402 w 167751"/>
                  <a:gd name="connsiteY3" fmla="*/ 91130 h 199488"/>
                  <a:gd name="connsiteX4" fmla="*/ 15415 w 167751"/>
                  <a:gd name="connsiteY4" fmla="*/ 83876 h 199488"/>
                  <a:gd name="connsiteX5" fmla="*/ 120146 w 167751"/>
                  <a:gd name="connsiteY5" fmla="*/ 0 h 199488"/>
                  <a:gd name="connsiteX6" fmla="*/ 170925 w 167751"/>
                  <a:gd name="connsiteY6" fmla="*/ 53499 h 199488"/>
                  <a:gd name="connsiteX7" fmla="*/ 136921 w 167751"/>
                  <a:gd name="connsiteY7" fmla="*/ 36271 h 199488"/>
                  <a:gd name="connsiteX8" fmla="*/ 123320 w 167751"/>
                  <a:gd name="connsiteY8" fmla="*/ 18589 h 199488"/>
                  <a:gd name="connsiteX9" fmla="*/ 63020 w 167751"/>
                  <a:gd name="connsiteY9" fmla="*/ 65287 h 199488"/>
                  <a:gd name="connsiteX10" fmla="*/ 77528 w 167751"/>
                  <a:gd name="connsiteY10" fmla="*/ 77528 h 199488"/>
                  <a:gd name="connsiteX11" fmla="*/ 34004 w 167751"/>
                  <a:gd name="connsiteY11" fmla="*/ 170925 h 199488"/>
                  <a:gd name="connsiteX12" fmla="*/ 43978 w 167751"/>
                  <a:gd name="connsiteY12" fmla="*/ 183167 h 199488"/>
                  <a:gd name="connsiteX13" fmla="*/ 136921 w 167751"/>
                  <a:gd name="connsiteY13" fmla="*/ 36271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7751" h="199488">
                    <a:moveTo>
                      <a:pt x="170925" y="53499"/>
                    </a:moveTo>
                    <a:cubicBezTo>
                      <a:pt x="170925" y="114252"/>
                      <a:pt x="113346" y="203569"/>
                      <a:pt x="44885" y="203569"/>
                    </a:cubicBezTo>
                    <a:cubicBezTo>
                      <a:pt x="11788" y="203569"/>
                      <a:pt x="0" y="184073"/>
                      <a:pt x="0" y="159137"/>
                    </a:cubicBezTo>
                    <a:cubicBezTo>
                      <a:pt x="0" y="137828"/>
                      <a:pt x="9068" y="111986"/>
                      <a:pt x="20402" y="91130"/>
                    </a:cubicBezTo>
                    <a:cubicBezTo>
                      <a:pt x="17228" y="88863"/>
                      <a:pt x="15415" y="86143"/>
                      <a:pt x="15415" y="83876"/>
                    </a:cubicBezTo>
                    <a:cubicBezTo>
                      <a:pt x="15415" y="57580"/>
                      <a:pt x="75261" y="0"/>
                      <a:pt x="120146" y="0"/>
                    </a:cubicBezTo>
                    <a:cubicBezTo>
                      <a:pt x="156417" y="0"/>
                      <a:pt x="170925" y="22669"/>
                      <a:pt x="170925" y="53499"/>
                    </a:cubicBezTo>
                    <a:close/>
                    <a:moveTo>
                      <a:pt x="136921" y="36271"/>
                    </a:moveTo>
                    <a:cubicBezTo>
                      <a:pt x="136921" y="25843"/>
                      <a:pt x="132841" y="18589"/>
                      <a:pt x="123320" y="18589"/>
                    </a:cubicBezTo>
                    <a:cubicBezTo>
                      <a:pt x="105185" y="18589"/>
                      <a:pt x="77528" y="40351"/>
                      <a:pt x="63020" y="65287"/>
                    </a:cubicBezTo>
                    <a:cubicBezTo>
                      <a:pt x="70727" y="68914"/>
                      <a:pt x="77528" y="73901"/>
                      <a:pt x="77528" y="77528"/>
                    </a:cubicBezTo>
                    <a:cubicBezTo>
                      <a:pt x="77528" y="75715"/>
                      <a:pt x="34004" y="141909"/>
                      <a:pt x="34004" y="170925"/>
                    </a:cubicBezTo>
                    <a:cubicBezTo>
                      <a:pt x="34004" y="178179"/>
                      <a:pt x="36724" y="183167"/>
                      <a:pt x="43978" y="183167"/>
                    </a:cubicBezTo>
                    <a:cubicBezTo>
                      <a:pt x="73448" y="183167"/>
                      <a:pt x="136921" y="78889"/>
                      <a:pt x="136921" y="36271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8594ADC4-DF14-4C87-B2D7-0738E9B8CCDB}"/>
                  </a:ext>
                </a:extLst>
              </p:cNvPr>
              <p:cNvSpPr/>
              <p:nvPr/>
            </p:nvSpPr>
            <p:spPr>
              <a:xfrm>
                <a:off x="10530942" y="1268656"/>
                <a:ext cx="244826" cy="204022"/>
              </a:xfrm>
              <a:custGeom>
                <a:avLst/>
                <a:gdLst>
                  <a:gd name="connsiteX0" fmla="*/ 238932 w 244826"/>
                  <a:gd name="connsiteY0" fmla="*/ 77075 h 204022"/>
                  <a:gd name="connsiteX1" fmla="*/ 247093 w 244826"/>
                  <a:gd name="connsiteY1" fmla="*/ 82969 h 204022"/>
                  <a:gd name="connsiteX2" fmla="*/ 243466 w 244826"/>
                  <a:gd name="connsiteY2" fmla="*/ 89770 h 204022"/>
                  <a:gd name="connsiteX3" fmla="*/ 146896 w 244826"/>
                  <a:gd name="connsiteY3" fmla="*/ 203115 h 204022"/>
                  <a:gd name="connsiteX4" fmla="*/ 105638 w 244826"/>
                  <a:gd name="connsiteY4" fmla="*/ 162764 h 204022"/>
                  <a:gd name="connsiteX5" fmla="*/ 149616 w 244826"/>
                  <a:gd name="connsiteY5" fmla="*/ 59393 h 204022"/>
                  <a:gd name="connsiteX6" fmla="*/ 45338 w 244826"/>
                  <a:gd name="connsiteY6" fmla="*/ 202209 h 204022"/>
                  <a:gd name="connsiteX7" fmla="*/ 40804 w 244826"/>
                  <a:gd name="connsiteY7" fmla="*/ 204476 h 204022"/>
                  <a:gd name="connsiteX8" fmla="*/ 0 w 244826"/>
                  <a:gd name="connsiteY8" fmla="*/ 174099 h 204022"/>
                  <a:gd name="connsiteX9" fmla="*/ 74808 w 244826"/>
                  <a:gd name="connsiteY9" fmla="*/ 12241 h 204022"/>
                  <a:gd name="connsiteX10" fmla="*/ 81155 w 244826"/>
                  <a:gd name="connsiteY10" fmla="*/ 9974 h 204022"/>
                  <a:gd name="connsiteX11" fmla="*/ 114252 w 244826"/>
                  <a:gd name="connsiteY11" fmla="*/ 35364 h 204022"/>
                  <a:gd name="connsiteX12" fmla="*/ 76168 w 244826"/>
                  <a:gd name="connsiteY12" fmla="*/ 98837 h 204022"/>
                  <a:gd name="connsiteX13" fmla="*/ 195408 w 244826"/>
                  <a:gd name="connsiteY13" fmla="*/ 0 h 204022"/>
                  <a:gd name="connsiteX14" fmla="*/ 228505 w 244826"/>
                  <a:gd name="connsiteY14" fmla="*/ 26296 h 204022"/>
                  <a:gd name="connsiteX15" fmla="*/ 228051 w 244826"/>
                  <a:gd name="connsiteY15" fmla="*/ 28110 h 204022"/>
                  <a:gd name="connsiteX16" fmla="*/ 156417 w 244826"/>
                  <a:gd name="connsiteY16" fmla="*/ 165485 h 204022"/>
                  <a:gd name="connsiteX17" fmla="*/ 159591 w 244826"/>
                  <a:gd name="connsiteY17" fmla="*/ 170472 h 204022"/>
                  <a:gd name="connsiteX18" fmla="*/ 231678 w 244826"/>
                  <a:gd name="connsiteY18" fmla="*/ 80702 h 204022"/>
                  <a:gd name="connsiteX19" fmla="*/ 238932 w 244826"/>
                  <a:gd name="connsiteY19" fmla="*/ 77075 h 20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4826" h="204022">
                    <a:moveTo>
                      <a:pt x="238932" y="77075"/>
                    </a:moveTo>
                    <a:cubicBezTo>
                      <a:pt x="243466" y="77075"/>
                      <a:pt x="247093" y="78889"/>
                      <a:pt x="247093" y="82969"/>
                    </a:cubicBezTo>
                    <a:cubicBezTo>
                      <a:pt x="247093" y="84783"/>
                      <a:pt x="245733" y="87503"/>
                      <a:pt x="243466" y="89770"/>
                    </a:cubicBezTo>
                    <a:cubicBezTo>
                      <a:pt x="234399" y="98837"/>
                      <a:pt x="183166" y="203115"/>
                      <a:pt x="146896" y="203115"/>
                    </a:cubicBezTo>
                    <a:cubicBezTo>
                      <a:pt x="121506" y="203115"/>
                      <a:pt x="105638" y="178633"/>
                      <a:pt x="105638" y="162764"/>
                    </a:cubicBezTo>
                    <a:cubicBezTo>
                      <a:pt x="105638" y="141455"/>
                      <a:pt x="127400" y="96571"/>
                      <a:pt x="149616" y="59393"/>
                    </a:cubicBezTo>
                    <a:cubicBezTo>
                      <a:pt x="98384" y="103825"/>
                      <a:pt x="45338" y="173646"/>
                      <a:pt x="45338" y="202209"/>
                    </a:cubicBezTo>
                    <a:cubicBezTo>
                      <a:pt x="45338" y="204022"/>
                      <a:pt x="43525" y="204476"/>
                      <a:pt x="40804" y="204476"/>
                    </a:cubicBezTo>
                    <a:cubicBezTo>
                      <a:pt x="29470" y="204476"/>
                      <a:pt x="0" y="190874"/>
                      <a:pt x="0" y="174099"/>
                    </a:cubicBezTo>
                    <a:cubicBezTo>
                      <a:pt x="0" y="136922"/>
                      <a:pt x="58940" y="28110"/>
                      <a:pt x="74808" y="12241"/>
                    </a:cubicBezTo>
                    <a:cubicBezTo>
                      <a:pt x="76622" y="10428"/>
                      <a:pt x="78435" y="9974"/>
                      <a:pt x="81155" y="9974"/>
                    </a:cubicBezTo>
                    <a:cubicBezTo>
                      <a:pt x="93850" y="9974"/>
                      <a:pt x="114252" y="29016"/>
                      <a:pt x="114252" y="35364"/>
                    </a:cubicBezTo>
                    <a:cubicBezTo>
                      <a:pt x="114252" y="36724"/>
                      <a:pt x="90223" y="69368"/>
                      <a:pt x="76168" y="98837"/>
                    </a:cubicBezTo>
                    <a:cubicBezTo>
                      <a:pt x="114706" y="49872"/>
                      <a:pt x="172739" y="0"/>
                      <a:pt x="195408" y="0"/>
                    </a:cubicBezTo>
                    <a:cubicBezTo>
                      <a:pt x="208556" y="0"/>
                      <a:pt x="228505" y="21309"/>
                      <a:pt x="228505" y="26296"/>
                    </a:cubicBezTo>
                    <a:cubicBezTo>
                      <a:pt x="228505" y="27203"/>
                      <a:pt x="228505" y="27656"/>
                      <a:pt x="228051" y="28110"/>
                    </a:cubicBezTo>
                    <a:cubicBezTo>
                      <a:pt x="212183" y="43978"/>
                      <a:pt x="156417" y="142816"/>
                      <a:pt x="156417" y="165485"/>
                    </a:cubicBezTo>
                    <a:cubicBezTo>
                      <a:pt x="156417" y="168658"/>
                      <a:pt x="157324" y="170472"/>
                      <a:pt x="159591" y="170472"/>
                    </a:cubicBezTo>
                    <a:cubicBezTo>
                      <a:pt x="176819" y="170472"/>
                      <a:pt x="223517" y="88863"/>
                      <a:pt x="231678" y="80702"/>
                    </a:cubicBezTo>
                    <a:cubicBezTo>
                      <a:pt x="233492" y="77982"/>
                      <a:pt x="236212" y="77075"/>
                      <a:pt x="238932" y="77075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2" name="Title 1">
            <a:extLst>
              <a:ext uri="{FF2B5EF4-FFF2-40B4-BE49-F238E27FC236}">
                <a16:creationId xmlns:a16="http://schemas.microsoft.com/office/drawing/2014/main" id="{9FADB47A-A3A5-4222-B04B-5B37E0D80C12}"/>
              </a:ext>
            </a:extLst>
          </p:cNvPr>
          <p:cNvSpPr txBox="1">
            <a:spLocks/>
          </p:cNvSpPr>
          <p:nvPr/>
        </p:nvSpPr>
        <p:spPr>
          <a:xfrm>
            <a:off x="1021995" y="2511703"/>
            <a:ext cx="55151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GB" sz="6600" b="1">
                <a:solidFill>
                  <a:schemeClr val="bg1"/>
                </a:solidFill>
                <a:latin typeface="Raleway" panose="020B0503030101060003" pitchFamily="34" charset="0"/>
              </a:rPr>
              <a:t>Title Here</a:t>
            </a:r>
            <a:endParaRPr kumimoji="0" lang="en-GB" sz="4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" panose="020B0503030101060003" pitchFamily="34" charset="0"/>
            </a:endParaRPr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9122AC18-0C3E-43F7-8AFD-0899600D3C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66631" y="729944"/>
            <a:ext cx="1491528" cy="866049"/>
          </a:xfrm>
          <a:prstGeom prst="rect">
            <a:avLst/>
          </a:prstGeom>
        </p:spPr>
      </p:pic>
      <p:sp>
        <p:nvSpPr>
          <p:cNvPr id="54" name="Isosceles Triangle 53">
            <a:extLst>
              <a:ext uri="{FF2B5EF4-FFF2-40B4-BE49-F238E27FC236}">
                <a16:creationId xmlns:a16="http://schemas.microsoft.com/office/drawing/2014/main" id="{385C5481-82F4-4CEA-8D90-B50EBDAAD8D2}"/>
              </a:ext>
            </a:extLst>
          </p:cNvPr>
          <p:cNvSpPr/>
          <p:nvPr/>
        </p:nvSpPr>
        <p:spPr>
          <a:xfrm>
            <a:off x="4332937" y="622863"/>
            <a:ext cx="1110361" cy="957207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Isosceles Triangle 54">
            <a:extLst>
              <a:ext uri="{FF2B5EF4-FFF2-40B4-BE49-F238E27FC236}">
                <a16:creationId xmlns:a16="http://schemas.microsoft.com/office/drawing/2014/main" id="{FF38E079-7AD4-4161-BBD5-EC457516C7E9}"/>
              </a:ext>
            </a:extLst>
          </p:cNvPr>
          <p:cNvSpPr/>
          <p:nvPr/>
        </p:nvSpPr>
        <p:spPr>
          <a:xfrm rot="5206680">
            <a:off x="4106111" y="1326286"/>
            <a:ext cx="646881" cy="557656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6" name="Graphic 55" descr="Magnifying glass">
            <a:extLst>
              <a:ext uri="{FF2B5EF4-FFF2-40B4-BE49-F238E27FC236}">
                <a16:creationId xmlns:a16="http://schemas.microsoft.com/office/drawing/2014/main" id="{4FC27309-484C-4BA0-95D4-CE2F2A6F42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7832" y="866397"/>
            <a:ext cx="1137133" cy="1137133"/>
          </a:xfrm>
          <a:prstGeom prst="rect">
            <a:avLst/>
          </a:prstGeom>
        </p:spPr>
      </p:pic>
      <p:sp>
        <p:nvSpPr>
          <p:cNvPr id="45" name="Title 1">
            <a:extLst>
              <a:ext uri="{FF2B5EF4-FFF2-40B4-BE49-F238E27FC236}">
                <a16:creationId xmlns:a16="http://schemas.microsoft.com/office/drawing/2014/main" id="{18B70398-986A-4248-ABE4-8381A6861063}"/>
              </a:ext>
            </a:extLst>
          </p:cNvPr>
          <p:cNvSpPr txBox="1">
            <a:spLocks/>
          </p:cNvSpPr>
          <p:nvPr/>
        </p:nvSpPr>
        <p:spPr>
          <a:xfrm>
            <a:off x="889398" y="3748032"/>
            <a:ext cx="5515133" cy="581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GB" sz="3200" b="1">
                <a:solidFill>
                  <a:schemeClr val="bg1"/>
                </a:solidFill>
                <a:latin typeface="Raleway" panose="020B0503030101060003" pitchFamily="34" charset="0"/>
              </a:rPr>
              <a:t>Subtitle Here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" panose="020B0503030101060003" pitchFamily="34" charset="0"/>
            </a:endParaRPr>
          </a:p>
        </p:txBody>
      </p:sp>
      <p:pic>
        <p:nvPicPr>
          <p:cNvPr id="46" name="Graphic 45">
            <a:extLst>
              <a:ext uri="{FF2B5EF4-FFF2-40B4-BE49-F238E27FC236}">
                <a16:creationId xmlns:a16="http://schemas.microsoft.com/office/drawing/2014/main" id="{A9BD5234-7CA8-4AC2-BADF-9DD6AEA7DE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962852" y="1114791"/>
            <a:ext cx="904018" cy="13908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842DAC88-33CF-4093-9D65-CBB261720A5A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DB34CDE-0CBB-4BFC-8722-146A2B0773C2}"/>
              </a:ext>
            </a:extLst>
          </p:cNvPr>
          <p:cNvGrpSpPr/>
          <p:nvPr/>
        </p:nvGrpSpPr>
        <p:grpSpPr>
          <a:xfrm rot="5400000">
            <a:off x="3585881" y="1788534"/>
            <a:ext cx="188425" cy="3726570"/>
            <a:chOff x="6132021" y="1798326"/>
            <a:chExt cx="188425" cy="3726570"/>
          </a:xfrm>
          <a:solidFill>
            <a:schemeClr val="bg1"/>
          </a:solidFill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1D553C8-2D3F-4F2E-A5ED-A20002D87247}"/>
                </a:ext>
              </a:extLst>
            </p:cNvPr>
            <p:cNvSpPr/>
            <p:nvPr/>
          </p:nvSpPr>
          <p:spPr>
            <a:xfrm>
              <a:off x="6192982" y="2327565"/>
              <a:ext cx="83127" cy="2651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6A80DCC4-3C2F-4364-A8DB-1E41009F15FB}"/>
                </a:ext>
              </a:extLst>
            </p:cNvPr>
            <p:cNvSpPr/>
            <p:nvPr/>
          </p:nvSpPr>
          <p:spPr>
            <a:xfrm>
              <a:off x="6137565" y="2069871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id="{B4A5DCEE-E2F9-4024-B218-5BD6B211CF14}"/>
                </a:ext>
              </a:extLst>
            </p:cNvPr>
            <p:cNvSpPr/>
            <p:nvPr/>
          </p:nvSpPr>
          <p:spPr>
            <a:xfrm>
              <a:off x="6132021" y="1798326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86E43144-7280-4A35-B091-F55A586120B7}"/>
                </a:ext>
              </a:extLst>
            </p:cNvPr>
            <p:cNvSpPr/>
            <p:nvPr/>
          </p:nvSpPr>
          <p:spPr>
            <a:xfrm>
              <a:off x="6140337" y="5366954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0F00EB6E-652D-4ADC-9F18-F4FFAA8C36AC}"/>
                </a:ext>
              </a:extLst>
            </p:cNvPr>
            <p:cNvSpPr/>
            <p:nvPr/>
          </p:nvSpPr>
          <p:spPr>
            <a:xfrm>
              <a:off x="6134793" y="5095409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9" name="Graphic 58">
            <a:extLst>
              <a:ext uri="{FF2B5EF4-FFF2-40B4-BE49-F238E27FC236}">
                <a16:creationId xmlns:a16="http://schemas.microsoft.com/office/drawing/2014/main" id="{91CB92E3-B653-4D24-B436-05C87AE02B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671715" y="1276201"/>
            <a:ext cx="1294867" cy="893233"/>
          </a:xfrm>
          <a:prstGeom prst="rect">
            <a:avLst/>
          </a:prstGeom>
        </p:spPr>
      </p:pic>
      <p:pic>
        <p:nvPicPr>
          <p:cNvPr id="6" name="Picture Placeholder 5" descr="A picture containing clothing, person, yellow&#10;&#10;Description automatically generated">
            <a:extLst>
              <a:ext uri="{FF2B5EF4-FFF2-40B4-BE49-F238E27FC236}">
                <a16:creationId xmlns:a16="http://schemas.microsoft.com/office/drawing/2014/main" id="{214B43F8-B5A7-4E6A-8915-3C93CCDBF6E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5922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15" dur="2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17" dur="1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54" grpId="0" animBg="1"/>
      <p:bldP spid="5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370568"/>
            <a:ext cx="5857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Government and politics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Placeholder 4" descr="A close up of a device&#10;&#10;Description automatically generated">
            <a:extLst>
              <a:ext uri="{FF2B5EF4-FFF2-40B4-BE49-F238E27FC236}">
                <a16:creationId xmlns:a16="http://schemas.microsoft.com/office/drawing/2014/main" id="{676CBD6E-DD57-4071-9ED3-00F19BF7713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" r="1514"/>
          <a:stretch>
            <a:fillRect/>
          </a:stretch>
        </p:blipFill>
        <p:spPr/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B7B1A17-07F4-4689-92C4-02C74B440807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55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Economy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picture containing egg, indoor, large, mouse&#10;&#10;Description automatically generated">
            <a:extLst>
              <a:ext uri="{FF2B5EF4-FFF2-40B4-BE49-F238E27FC236}">
                <a16:creationId xmlns:a16="http://schemas.microsoft.com/office/drawing/2014/main" id="{92597F68-7F6A-4FF4-9C28-2281922C5E6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7" r="14097"/>
          <a:stretch>
            <a:fillRect/>
          </a:stretch>
        </p:blipFill>
        <p:spPr/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68CC4726-3FAF-4492-B284-B6EA46EC2B06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60E8BBD-606C-493A-ACD7-792BF6A4D8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1BAFCA1-F36C-4392-8448-61E45CE30DD0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6A4EC15F-B1DC-4AD0-B8C0-AB4DF18B4941}"/>
              </a:ext>
            </a:extLst>
          </p:cNvPr>
          <p:cNvSpPr/>
          <p:nvPr/>
        </p:nvSpPr>
        <p:spPr>
          <a:xfrm rot="16357688">
            <a:off x="2323916" y="5748584"/>
            <a:ext cx="746836" cy="68502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54C8DE0-D7BF-41A3-8846-0B568BA4AB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44C6C3A-D607-4E6D-8901-83114703A2F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691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485700" y="370568"/>
            <a:ext cx="5610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Science and technology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Placeholder 4" descr="A person that is standing in the dirt&#10;&#10;Description automatically generated">
            <a:extLst>
              <a:ext uri="{FF2B5EF4-FFF2-40B4-BE49-F238E27FC236}">
                <a16:creationId xmlns:a16="http://schemas.microsoft.com/office/drawing/2014/main" id="{E6D666AD-1082-4D6D-9805-AB819979B3C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892E675E-7BA2-4C67-8434-E1E0BB14A23F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26C71D7-9EE7-43F7-851F-1C5A4A448B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3095" y="6341335"/>
            <a:ext cx="1491528" cy="86604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59E53719-6AA6-467B-860B-F2906C9B66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62789" y="844466"/>
            <a:ext cx="904018" cy="1390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E5F3384-DF8C-4248-8B2D-326C1A672BE5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23C5E92E-24C1-48E2-9201-A9CA4252C1C0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E209F2D3-8505-42A5-A25F-4DB55FA003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7E1337E-945E-4289-B5ED-BE5486DEC113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88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30411" y="306449"/>
            <a:ext cx="114932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8000">
                <a:latin typeface="Aharoni" panose="02010803020104030203" pitchFamily="2" charset="-79"/>
                <a:cs typeface="Aharoni" panose="02010803020104030203" pitchFamily="2" charset="-79"/>
              </a:rPr>
              <a:t>Demographics</a:t>
            </a:r>
            <a:endParaRPr kumimoji="0" lang="en-GB" sz="8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B6113-ADE6-47CB-BFEC-44D179350170}"/>
              </a:ext>
            </a:extLst>
          </p:cNvPr>
          <p:cNvSpPr txBox="1"/>
          <p:nvPr/>
        </p:nvSpPr>
        <p:spPr>
          <a:xfrm>
            <a:off x="42069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3AB821-E2F0-4F1A-899D-AE1DC887A2BC}"/>
              </a:ext>
            </a:extLst>
          </p:cNvPr>
          <p:cNvSpPr txBox="1"/>
          <p:nvPr/>
        </p:nvSpPr>
        <p:spPr>
          <a:xfrm>
            <a:off x="82074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pic>
        <p:nvPicPr>
          <p:cNvPr id="3" name="Graphic 2" descr="Books on shelf">
            <a:extLst>
              <a:ext uri="{FF2B5EF4-FFF2-40B4-BE49-F238E27FC236}">
                <a16:creationId xmlns:a16="http://schemas.microsoft.com/office/drawing/2014/main" id="{A63CD5AC-BB57-4CD1-A0FE-A289DEBBE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2905" y="2091738"/>
            <a:ext cx="1188300" cy="1188300"/>
          </a:xfrm>
          <a:prstGeom prst="rect">
            <a:avLst/>
          </a:prstGeom>
        </p:spPr>
      </p:pic>
      <p:pic>
        <p:nvPicPr>
          <p:cNvPr id="10" name="Graphic 9" descr="Stethoscope">
            <a:extLst>
              <a:ext uri="{FF2B5EF4-FFF2-40B4-BE49-F238E27FC236}">
                <a16:creationId xmlns:a16="http://schemas.microsoft.com/office/drawing/2014/main" id="{3EE9582F-9545-4813-869A-A10D6A51F0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81850" y="1976569"/>
            <a:ext cx="1188300" cy="1188300"/>
          </a:xfrm>
          <a:prstGeom prst="rect">
            <a:avLst/>
          </a:prstGeom>
        </p:spPr>
      </p:pic>
      <p:pic>
        <p:nvPicPr>
          <p:cNvPr id="12" name="Graphic 11" descr="Subtitles RTL">
            <a:extLst>
              <a:ext uri="{FF2B5EF4-FFF2-40B4-BE49-F238E27FC236}">
                <a16:creationId xmlns:a16="http://schemas.microsoft.com/office/drawing/2014/main" id="{F80304A4-D18A-454C-97C8-297E815290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985519" y="1091279"/>
            <a:ext cx="1188300" cy="1188300"/>
          </a:xfrm>
          <a:prstGeom prst="rect">
            <a:avLst/>
          </a:prstGeom>
        </p:spPr>
      </p:pic>
      <p:pic>
        <p:nvPicPr>
          <p:cNvPr id="14" name="Graphic 13" descr="Prayer candle">
            <a:extLst>
              <a:ext uri="{FF2B5EF4-FFF2-40B4-BE49-F238E27FC236}">
                <a16:creationId xmlns:a16="http://schemas.microsoft.com/office/drawing/2014/main" id="{C4FA564E-3363-43A2-AEAA-94F0D05ED1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02350" y="1976569"/>
            <a:ext cx="1188300" cy="11883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4767F1B-F406-4B02-B8EE-888258957832}"/>
              </a:ext>
            </a:extLst>
          </p:cNvPr>
          <p:cNvSpPr txBox="1"/>
          <p:nvPr/>
        </p:nvSpPr>
        <p:spPr>
          <a:xfrm>
            <a:off x="6604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HEALTH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8BC41F-4BE2-4DBC-883C-AE3FD145D33F}"/>
              </a:ext>
            </a:extLst>
          </p:cNvPr>
          <p:cNvSpPr txBox="1"/>
          <p:nvPr/>
        </p:nvSpPr>
        <p:spPr>
          <a:xfrm>
            <a:off x="45847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EDUCATION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7040E1-8329-40B7-9752-D1A423C4DE38}"/>
              </a:ext>
            </a:extLst>
          </p:cNvPr>
          <p:cNvSpPr txBox="1"/>
          <p:nvPr/>
        </p:nvSpPr>
        <p:spPr>
          <a:xfrm>
            <a:off x="85090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RELIGION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690F23B-8397-409A-A3B0-5993D1DEBA1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40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  <p:bldP spid="8" grpId="0"/>
      <p:bldP spid="9" grpId="0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EC21C-C7D9-4830-A0E2-7F4CF19F8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8048" y="4149655"/>
            <a:ext cx="10711543" cy="1846813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A picture is worth a thousand words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5A8D14-2834-4744-A579-F4D1B64AC7F0}"/>
              </a:ext>
            </a:extLst>
          </p:cNvPr>
          <p:cNvSpPr/>
          <p:nvPr/>
        </p:nvSpPr>
        <p:spPr>
          <a:xfrm rot="16200000">
            <a:off x="11397951" y="5575011"/>
            <a:ext cx="1296000" cy="2921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1346AF-19BF-434E-B1E9-16DBB133DEDC}"/>
              </a:ext>
            </a:extLst>
          </p:cNvPr>
          <p:cNvSpPr/>
          <p:nvPr/>
        </p:nvSpPr>
        <p:spPr>
          <a:xfrm>
            <a:off x="1231451" y="3538199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7A2C0D-D086-4CFB-A8E2-343EEAFD8805}"/>
              </a:ext>
            </a:extLst>
          </p:cNvPr>
          <p:cNvSpPr/>
          <p:nvPr/>
        </p:nvSpPr>
        <p:spPr>
          <a:xfrm>
            <a:off x="868048" y="3181908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DF12E26-09C9-4310-82F3-365179C57C43}"/>
              </a:ext>
            </a:extLst>
          </p:cNvPr>
          <p:cNvSpPr txBox="1"/>
          <p:nvPr/>
        </p:nvSpPr>
        <p:spPr>
          <a:xfrm>
            <a:off x="428780" y="5118323"/>
            <a:ext cx="109808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D086FE2F-E2F1-4CFC-95A9-6737A0C9B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78738" y="1573778"/>
            <a:ext cx="904018" cy="13908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D7A21E6D-BE2E-491C-AE03-7CED6E2626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21774" y="4760418"/>
            <a:ext cx="904018" cy="139080"/>
          </a:xfrm>
          <a:prstGeom prst="rect">
            <a:avLst/>
          </a:prstGeom>
        </p:spPr>
      </p:pic>
      <p:pic>
        <p:nvPicPr>
          <p:cNvPr id="12" name="Picture Placeholder 11" descr="A close up of a flower&#10;&#10;Description automatically generated">
            <a:extLst>
              <a:ext uri="{FF2B5EF4-FFF2-40B4-BE49-F238E27FC236}">
                <a16:creationId xmlns:a16="http://schemas.microsoft.com/office/drawing/2014/main" id="{7772D7D3-F34D-41DC-B6E8-306E7DFA26D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" r="968"/>
          <a:stretch>
            <a:fillRect/>
          </a:stretch>
        </p:blipFill>
        <p:spPr>
          <a:xfrm>
            <a:off x="2143931" y="1125000"/>
            <a:ext cx="2449513" cy="2447925"/>
          </a:xfrm>
        </p:spPr>
      </p:pic>
      <p:pic>
        <p:nvPicPr>
          <p:cNvPr id="18" name="Picture Placeholder 17" descr="A candle in it&#10;&#10;Description automatically generated">
            <a:extLst>
              <a:ext uri="{FF2B5EF4-FFF2-40B4-BE49-F238E27FC236}">
                <a16:creationId xmlns:a16="http://schemas.microsoft.com/office/drawing/2014/main" id="{5A7C36D0-5E54-410B-91BE-D4AAF9CADF6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6" b="5846"/>
          <a:stretch>
            <a:fillRect/>
          </a:stretch>
        </p:blipFill>
        <p:spPr>
          <a:xfrm>
            <a:off x="4871243" y="1125000"/>
            <a:ext cx="2449513" cy="2447925"/>
          </a:xfrm>
        </p:spPr>
      </p:pic>
      <p:pic>
        <p:nvPicPr>
          <p:cNvPr id="20" name="Picture Placeholder 19" descr="A close up of a logo&#10;&#10;Description automatically generated">
            <a:extLst>
              <a:ext uri="{FF2B5EF4-FFF2-40B4-BE49-F238E27FC236}">
                <a16:creationId xmlns:a16="http://schemas.microsoft.com/office/drawing/2014/main" id="{A8CA421F-4DEA-4E06-9664-5D67CC59E6A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" b="32"/>
          <a:stretch>
            <a:fillRect/>
          </a:stretch>
        </p:blipFill>
        <p:spPr>
          <a:xfrm>
            <a:off x="7598555" y="1125000"/>
            <a:ext cx="2449513" cy="2447925"/>
          </a:xfr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7A84077-2D65-4F20-BA8A-96A511DC212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6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30411" y="306449"/>
            <a:ext cx="114932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8800">
                <a:latin typeface="Aharoni" panose="02010803020104030203" pitchFamily="2" charset="-79"/>
                <a:cs typeface="Aharoni" panose="02010803020104030203" pitchFamily="2" charset="-79"/>
              </a:rPr>
              <a:t>Culture</a:t>
            </a:r>
            <a:endParaRPr kumimoji="0" lang="en-GB" sz="9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B6113-ADE6-47CB-BFEC-44D179350170}"/>
              </a:ext>
            </a:extLst>
          </p:cNvPr>
          <p:cNvSpPr txBox="1"/>
          <p:nvPr/>
        </p:nvSpPr>
        <p:spPr>
          <a:xfrm>
            <a:off x="42069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3AB821-E2F0-4F1A-899D-AE1DC887A2BC}"/>
              </a:ext>
            </a:extLst>
          </p:cNvPr>
          <p:cNvSpPr txBox="1"/>
          <p:nvPr/>
        </p:nvSpPr>
        <p:spPr>
          <a:xfrm>
            <a:off x="82074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767F1B-F406-4B02-B8EE-888258957832}"/>
              </a:ext>
            </a:extLst>
          </p:cNvPr>
          <p:cNvSpPr txBox="1"/>
          <p:nvPr/>
        </p:nvSpPr>
        <p:spPr>
          <a:xfrm>
            <a:off x="6604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SPORTS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8BC41F-4BE2-4DBC-883C-AE3FD145D33F}"/>
              </a:ext>
            </a:extLst>
          </p:cNvPr>
          <p:cNvSpPr txBox="1"/>
          <p:nvPr/>
        </p:nvSpPr>
        <p:spPr>
          <a:xfrm>
            <a:off x="45847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MUSIC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7040E1-8329-40B7-9752-D1A423C4DE38}"/>
              </a:ext>
            </a:extLst>
          </p:cNvPr>
          <p:cNvSpPr txBox="1"/>
          <p:nvPr/>
        </p:nvSpPr>
        <p:spPr>
          <a:xfrm>
            <a:off x="85090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ARTS</a:t>
            </a:r>
          </a:p>
        </p:txBody>
      </p:sp>
      <p:pic>
        <p:nvPicPr>
          <p:cNvPr id="4" name="Graphic 3" descr="Palette">
            <a:extLst>
              <a:ext uri="{FF2B5EF4-FFF2-40B4-BE49-F238E27FC236}">
                <a16:creationId xmlns:a16="http://schemas.microsoft.com/office/drawing/2014/main" id="{07A456CA-6757-4183-B3F9-431C2084B3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67813" y="1876109"/>
            <a:ext cx="1235181" cy="1235181"/>
          </a:xfrm>
          <a:prstGeom prst="rect">
            <a:avLst/>
          </a:prstGeom>
        </p:spPr>
      </p:pic>
      <p:pic>
        <p:nvPicPr>
          <p:cNvPr id="7" name="Graphic 6" descr="Music note">
            <a:extLst>
              <a:ext uri="{FF2B5EF4-FFF2-40B4-BE49-F238E27FC236}">
                <a16:creationId xmlns:a16="http://schemas.microsoft.com/office/drawing/2014/main" id="{2BEA9EE0-2D9A-4949-9958-82E6EC3E46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12224" y="1876109"/>
            <a:ext cx="1235181" cy="1235181"/>
          </a:xfrm>
          <a:prstGeom prst="rect">
            <a:avLst/>
          </a:prstGeom>
        </p:spPr>
      </p:pic>
      <p:pic>
        <p:nvPicPr>
          <p:cNvPr id="19" name="Graphic 18" descr="Soccer">
            <a:extLst>
              <a:ext uri="{FF2B5EF4-FFF2-40B4-BE49-F238E27FC236}">
                <a16:creationId xmlns:a16="http://schemas.microsoft.com/office/drawing/2014/main" id="{A52C9482-5AF8-4FA3-A6E5-1B1D2B8D81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27109" y="1786596"/>
            <a:ext cx="1235181" cy="1235181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EAF3E87-8FF8-4925-B88E-94A5C691843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11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  <p:bldP spid="8" grpId="0"/>
      <p:bldP spid="9" grpId="0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Sports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group of people running on a road&#10;&#10;Description automatically generated">
            <a:extLst>
              <a:ext uri="{FF2B5EF4-FFF2-40B4-BE49-F238E27FC236}">
                <a16:creationId xmlns:a16="http://schemas.microsoft.com/office/drawing/2014/main" id="{772EE2EE-60A4-4262-A7D4-E8966917F97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8C38263-2D03-4E8A-AD0B-EE116CB407DA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F7F7A43-12CD-4A09-B5B8-4349433B1A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01526" y="-191300"/>
            <a:ext cx="1491528" cy="866049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99894334-534E-46F5-93FA-3DB57EA59D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7F786E6-E25A-4177-AC7C-B62AC673B12B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7CDA3017-7253-4F54-BD2D-CD6D81D8E7D8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BB08CDB8-E9BE-459F-9227-10EBA9EA6C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D6D6266-7DB8-4531-B80E-10A978FCAB4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963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F372ED3B-8A04-41B3-90F3-B6F8B1BDB1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01526" y="-191300"/>
            <a:ext cx="1491528" cy="86604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9600">
                <a:latin typeface="Aharoni" panose="02010803020104030203" pitchFamily="2" charset="-79"/>
                <a:cs typeface="Aharoni" panose="02010803020104030203" pitchFamily="2" charset="-79"/>
              </a:rPr>
              <a:t>Military</a:t>
            </a:r>
            <a:endParaRPr kumimoji="0" lang="en-GB" sz="9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fighter jet flying through the air on a mountain&#10;&#10;Description automatically generated">
            <a:extLst>
              <a:ext uri="{FF2B5EF4-FFF2-40B4-BE49-F238E27FC236}">
                <a16:creationId xmlns:a16="http://schemas.microsoft.com/office/drawing/2014/main" id="{A0EF4D83-D497-473B-8C85-DD3CB42859E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B0C4898-2060-4B17-8294-402E51E6EC17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CAC9FD88-A2A5-4680-BF66-3B751C21D72F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74F75E2-0C57-4C55-8657-204D05FF97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B9F9D9D-678F-4D74-9FFC-03FCF58D23CA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A814D50-DF79-46AE-B2F9-64E4F2BC4AD9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04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978323" y="2319990"/>
            <a:ext cx="47112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978323" y="515092"/>
            <a:ext cx="102353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Two Columns Slide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788BA4-6B9C-4518-8844-9343A39D9FF2}"/>
              </a:ext>
            </a:extLst>
          </p:cNvPr>
          <p:cNvSpPr txBox="1"/>
          <p:nvPr/>
        </p:nvSpPr>
        <p:spPr>
          <a:xfrm>
            <a:off x="6782223" y="2319990"/>
            <a:ext cx="47112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2FFC8D90-43C8-41BD-85EC-8333BB02CC2C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653FA6E-EDBA-40B1-B776-B7117394BC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74513" y="462108"/>
            <a:ext cx="1491528" cy="866049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4F1725BB-08C6-44B2-95FE-1A464C8B41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C1539FD-3DF0-4FA9-916C-15A66A957A5E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E287BE1F-4CF7-431E-97E2-839EE46B262A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F5F6F41E-29BE-40D0-8D1C-AA7CC9A680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564107F-072D-4036-BFE6-26BBA3128EC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315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9128B04-1E27-44D7-8252-130A926C5D67}"/>
              </a:ext>
            </a:extLst>
          </p:cNvPr>
          <p:cNvSpPr txBox="1"/>
          <p:nvPr/>
        </p:nvSpPr>
        <p:spPr>
          <a:xfrm>
            <a:off x="4206980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D0D333-3474-4806-9E41-3F943F6148BB}"/>
              </a:ext>
            </a:extLst>
          </p:cNvPr>
          <p:cNvSpPr txBox="1"/>
          <p:nvPr/>
        </p:nvSpPr>
        <p:spPr>
          <a:xfrm>
            <a:off x="8182081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355280-9A49-403B-9B99-B72A85DC6463}"/>
              </a:ext>
            </a:extLst>
          </p:cNvPr>
          <p:cNvSpPr txBox="1"/>
          <p:nvPr/>
        </p:nvSpPr>
        <p:spPr>
          <a:xfrm>
            <a:off x="330411" y="515092"/>
            <a:ext cx="113100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Three Columns Slide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3A3A1D-4208-40CC-BC35-1FEABBD6B59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660BE8D-906F-4F56-9A6A-E56AFE1AC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37273" y="176328"/>
            <a:ext cx="1222846" cy="710040"/>
          </a:xfrm>
          <a:prstGeom prst="rect">
            <a:avLst/>
          </a:prstGeom>
        </p:spPr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9FEA98C3-C51B-461D-A516-B23BF0656164}"/>
              </a:ext>
            </a:extLst>
          </p:cNvPr>
          <p:cNvSpPr/>
          <p:nvPr/>
        </p:nvSpPr>
        <p:spPr>
          <a:xfrm rot="16357688">
            <a:off x="11234141" y="1093260"/>
            <a:ext cx="577078" cy="52931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0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0A8D064A-8FF8-49FC-8D3D-571D53104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30349" y="668456"/>
            <a:ext cx="6336086" cy="71574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6749EB-1AD6-4A38-869C-510361D8346E}"/>
              </a:ext>
            </a:extLst>
          </p:cNvPr>
          <p:cNvSpPr txBox="1"/>
          <p:nvPr/>
        </p:nvSpPr>
        <p:spPr>
          <a:xfrm>
            <a:off x="3232270" y="338418"/>
            <a:ext cx="6651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INSTRUCTIONS FOR USE: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C69C98-8B03-41A9-AD28-2E8FBE66F09F}"/>
              </a:ext>
            </a:extLst>
          </p:cNvPr>
          <p:cNvSpPr/>
          <p:nvPr/>
        </p:nvSpPr>
        <p:spPr>
          <a:xfrm>
            <a:off x="574392" y="1067333"/>
            <a:ext cx="110944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*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This Presentation is easy to use, edit and customize.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Just add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or replace text, images, slides and information according to your need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. </a:t>
            </a:r>
            <a:b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</a:b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You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can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download more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PowerPoint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 or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Google slides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version of the template from our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  <a:hlinkClick r:id="rId4"/>
              </a:rPr>
              <a:t>website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150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4.07407E-6 L 4.375E-6 -0.07223 " pathEditMode="relative" rAng="0" ptsTypes="AA">
                                      <p:cBhvr>
                                        <p:cTn id="6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771743" y="3319031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5912129" y="5970393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0C0E98-69E1-48B3-8AFE-C60CFDBA1F32}"/>
              </a:ext>
            </a:extLst>
          </p:cNvPr>
          <p:cNvSpPr txBox="1"/>
          <p:nvPr/>
        </p:nvSpPr>
        <p:spPr>
          <a:xfrm>
            <a:off x="420528" y="4190445"/>
            <a:ext cx="549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EC9C43-5E3C-4162-A2A5-2396F5DCB6E1}"/>
              </a:ext>
            </a:extLst>
          </p:cNvPr>
          <p:cNvSpPr txBox="1"/>
          <p:nvPr/>
        </p:nvSpPr>
        <p:spPr>
          <a:xfrm>
            <a:off x="6298921" y="4190445"/>
            <a:ext cx="549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1C4D5FFC-C225-42F3-BD78-8EE3BDF16B7D}"/>
              </a:ext>
            </a:extLst>
          </p:cNvPr>
          <p:cNvSpPr txBox="1">
            <a:spLocks/>
          </p:cNvSpPr>
          <p:nvPr/>
        </p:nvSpPr>
        <p:spPr>
          <a:xfrm>
            <a:off x="1385381" y="3678854"/>
            <a:ext cx="3932237" cy="473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Add Text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sp>
        <p:nvSpPr>
          <p:cNvPr id="27" name="Title 2">
            <a:extLst>
              <a:ext uri="{FF2B5EF4-FFF2-40B4-BE49-F238E27FC236}">
                <a16:creationId xmlns:a16="http://schemas.microsoft.com/office/drawing/2014/main" id="{297E2574-B7D9-4E8A-9260-6E2E6A6824CD}"/>
              </a:ext>
            </a:extLst>
          </p:cNvPr>
          <p:cNvSpPr txBox="1">
            <a:spLocks/>
          </p:cNvSpPr>
          <p:nvPr/>
        </p:nvSpPr>
        <p:spPr>
          <a:xfrm>
            <a:off x="7177881" y="3678854"/>
            <a:ext cx="3932237" cy="473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Add Text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pic>
        <p:nvPicPr>
          <p:cNvPr id="8" name="Picture Placeholder 7" descr="A picture containing indoor, group&#10;&#10;Description automatically generated">
            <a:extLst>
              <a:ext uri="{FF2B5EF4-FFF2-40B4-BE49-F238E27FC236}">
                <a16:creationId xmlns:a16="http://schemas.microsoft.com/office/drawing/2014/main" id="{0AEA8E3D-4D1E-4376-9A56-6944F6DE41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2" b="11352"/>
          <a:stretch>
            <a:fillRect/>
          </a:stretch>
        </p:blipFill>
        <p:spPr/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DEB24811-3EB8-4CA4-B2DF-0C74356FFA6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0" b="20226"/>
          <a:stretch/>
        </p:blipFill>
        <p:spPr>
          <a:xfrm>
            <a:off x="6096000" y="0"/>
            <a:ext cx="6096000" cy="3429000"/>
          </a:xfr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9670F01-F041-4B85-8BF4-D4C4EBD7C1A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653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DEFC8FF-8F34-49D3-BF44-DD49320E2EC9}"/>
              </a:ext>
            </a:extLst>
          </p:cNvPr>
          <p:cNvSpPr txBox="1">
            <a:spLocks/>
          </p:cNvSpPr>
          <p:nvPr/>
        </p:nvSpPr>
        <p:spPr>
          <a:xfrm>
            <a:off x="905738" y="1993901"/>
            <a:ext cx="5037862" cy="368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Place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Some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Pictures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3EE044-4E22-43AA-902B-A756C420F1B5}"/>
              </a:ext>
            </a:extLst>
          </p:cNvPr>
          <p:cNvSpPr/>
          <p:nvPr/>
        </p:nvSpPr>
        <p:spPr>
          <a:xfrm flipV="1">
            <a:off x="2979772" y="4905763"/>
            <a:ext cx="1945431" cy="839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Placeholder 4" descr="A picture containing object&#10;&#10;Description automatically generated">
            <a:extLst>
              <a:ext uri="{FF2B5EF4-FFF2-40B4-BE49-F238E27FC236}">
                <a16:creationId xmlns:a16="http://schemas.microsoft.com/office/drawing/2014/main" id="{F1FF554F-F15E-41B9-9964-674A7FFD22C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1" r="3681"/>
          <a:stretch>
            <a:fillRect/>
          </a:stretch>
        </p:blipFill>
        <p:spPr/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46CF719-3E9B-4FCF-8003-B297DAFEDE1D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172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1F25E9B-26D7-496F-A694-0367EDB4E80F}"/>
              </a:ext>
            </a:extLst>
          </p:cNvPr>
          <p:cNvSpPr/>
          <p:nvPr/>
        </p:nvSpPr>
        <p:spPr>
          <a:xfrm>
            <a:off x="1" y="0"/>
            <a:ext cx="10469903" cy="6858000"/>
          </a:xfrm>
          <a:custGeom>
            <a:avLst/>
            <a:gdLst>
              <a:gd name="connsiteX0" fmla="*/ 6509479 w 10469903"/>
              <a:gd name="connsiteY0" fmla="*/ 0 h 6858000"/>
              <a:gd name="connsiteX1" fmla="*/ 10469903 w 10469903"/>
              <a:gd name="connsiteY1" fmla="*/ 0 h 6858000"/>
              <a:gd name="connsiteX2" fmla="*/ 9191298 w 10469903"/>
              <a:gd name="connsiteY2" fmla="*/ 6858000 h 6858000"/>
              <a:gd name="connsiteX3" fmla="*/ 4529602 w 10469903"/>
              <a:gd name="connsiteY3" fmla="*/ 6858000 h 6858000"/>
              <a:gd name="connsiteX4" fmla="*/ 0 w 10469903"/>
              <a:gd name="connsiteY4" fmla="*/ 4751499 h 6858000"/>
              <a:gd name="connsiteX5" fmla="*/ 0 w 10469903"/>
              <a:gd name="connsiteY5" fmla="*/ 33524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9903" h="6858000">
                <a:moveTo>
                  <a:pt x="6509479" y="0"/>
                </a:moveTo>
                <a:lnTo>
                  <a:pt x="10469903" y="0"/>
                </a:lnTo>
                <a:lnTo>
                  <a:pt x="9191298" y="6858000"/>
                </a:lnTo>
                <a:lnTo>
                  <a:pt x="4529602" y="6858000"/>
                </a:lnTo>
                <a:lnTo>
                  <a:pt x="0" y="4751499"/>
                </a:lnTo>
                <a:lnTo>
                  <a:pt x="0" y="33524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868076-237A-4532-BEF1-08DF4A5A943D}"/>
              </a:ext>
            </a:extLst>
          </p:cNvPr>
          <p:cNvSpPr/>
          <p:nvPr/>
        </p:nvSpPr>
        <p:spPr>
          <a:xfrm rot="334051">
            <a:off x="6867201" y="541716"/>
            <a:ext cx="4674315" cy="57745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sx="101000" sy="101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6E6574-586C-42A0-8B26-6C0CEBD83BD3}"/>
              </a:ext>
            </a:extLst>
          </p:cNvPr>
          <p:cNvSpPr/>
          <p:nvPr/>
        </p:nvSpPr>
        <p:spPr>
          <a:xfrm rot="30057">
            <a:off x="2720029" y="649731"/>
            <a:ext cx="2415937" cy="1012810"/>
          </a:xfrm>
          <a:prstGeom prst="rect">
            <a:avLst/>
          </a:prstGeom>
          <a:solidFill>
            <a:srgbClr val="EC1C9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FE6C15-4F00-459D-81E5-A0C510749968}"/>
              </a:ext>
            </a:extLst>
          </p:cNvPr>
          <p:cNvSpPr/>
          <p:nvPr/>
        </p:nvSpPr>
        <p:spPr>
          <a:xfrm rot="21296387">
            <a:off x="2283211" y="1723563"/>
            <a:ext cx="3272396" cy="101281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A17E5ACC-5802-425F-9301-18993BBB6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22256" y="803420"/>
            <a:ext cx="1733562" cy="665788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BDFB52BB-2624-4CED-A122-E535B0A72C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348794">
            <a:off x="2550146" y="1936726"/>
            <a:ext cx="2738524" cy="678350"/>
          </a:xfrm>
          <a:prstGeom prst="rect">
            <a:avLst/>
          </a:prstGeom>
        </p:spPr>
      </p:pic>
      <p:pic>
        <p:nvPicPr>
          <p:cNvPr id="59" name="Graphic 58" descr="Books">
            <a:extLst>
              <a:ext uri="{FF2B5EF4-FFF2-40B4-BE49-F238E27FC236}">
                <a16:creationId xmlns:a16="http://schemas.microsoft.com/office/drawing/2014/main" id="{8A927534-4077-4CA1-BA40-E1E64EB6CE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9847" y="713641"/>
            <a:ext cx="1268520" cy="1268520"/>
          </a:xfrm>
          <a:prstGeom prst="rect">
            <a:avLst/>
          </a:prstGeom>
        </p:spPr>
      </p:pic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217F4526-A5EC-48EA-B88E-EFCF9C53190E}"/>
              </a:ext>
            </a:extLst>
          </p:cNvPr>
          <p:cNvSpPr/>
          <p:nvPr/>
        </p:nvSpPr>
        <p:spPr>
          <a:xfrm rot="17500318">
            <a:off x="5248520" y="6248775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Isosceles Triangle 60">
            <a:extLst>
              <a:ext uri="{FF2B5EF4-FFF2-40B4-BE49-F238E27FC236}">
                <a16:creationId xmlns:a16="http://schemas.microsoft.com/office/drawing/2014/main" id="{0ACFB4C1-4E77-4F62-B94C-308003A9D131}"/>
              </a:ext>
            </a:extLst>
          </p:cNvPr>
          <p:cNvSpPr/>
          <p:nvPr/>
        </p:nvSpPr>
        <p:spPr>
          <a:xfrm rot="16470813">
            <a:off x="4348269" y="5902336"/>
            <a:ext cx="929566" cy="81807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Placeholder 5" descr="A picture containing clothing, person, yellow&#10;&#10;Description automatically generated">
            <a:extLst>
              <a:ext uri="{FF2B5EF4-FFF2-40B4-BE49-F238E27FC236}">
                <a16:creationId xmlns:a16="http://schemas.microsoft.com/office/drawing/2014/main" id="{72DBA31A-A2FE-4794-B6C0-A64639F2DE9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7" r="10327"/>
          <a:stretch>
            <a:fillRect/>
          </a:stretch>
        </p:blipFill>
        <p:spPr>
          <a:xfrm rot="325581">
            <a:off x="7042150" y="677863"/>
            <a:ext cx="4318000" cy="5441950"/>
          </a:xfrm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07FF6E52-AFE7-49E1-960E-67EA55F1A114}"/>
              </a:ext>
            </a:extLst>
          </p:cNvPr>
          <p:cNvSpPr/>
          <p:nvPr/>
        </p:nvSpPr>
        <p:spPr>
          <a:xfrm rot="3017962">
            <a:off x="1558544" y="5683016"/>
            <a:ext cx="341277" cy="313029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1E574DBF-308D-4634-BE9E-8A98D44C0ED9}"/>
              </a:ext>
            </a:extLst>
          </p:cNvPr>
          <p:cNvSpPr/>
          <p:nvPr/>
        </p:nvSpPr>
        <p:spPr>
          <a:xfrm rot="21058193">
            <a:off x="732574" y="5427813"/>
            <a:ext cx="772157" cy="679545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itle 3">
            <a:extLst>
              <a:ext uri="{FF2B5EF4-FFF2-40B4-BE49-F238E27FC236}">
                <a16:creationId xmlns:a16="http://schemas.microsoft.com/office/drawing/2014/main" id="{76416F38-2A23-403E-BA0B-513B41317FEE}"/>
              </a:ext>
            </a:extLst>
          </p:cNvPr>
          <p:cNvSpPr txBox="1">
            <a:spLocks/>
          </p:cNvSpPr>
          <p:nvPr/>
        </p:nvSpPr>
        <p:spPr>
          <a:xfrm>
            <a:off x="878735" y="3468114"/>
            <a:ext cx="5713247" cy="1429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“Write Your Fact Here.”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567799-DA04-42F9-8C7F-69FD9CC53A83}"/>
              </a:ext>
            </a:extLst>
          </p:cNvPr>
          <p:cNvSpPr/>
          <p:nvPr/>
        </p:nvSpPr>
        <p:spPr>
          <a:xfrm>
            <a:off x="1722096" y="3047994"/>
            <a:ext cx="46037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>
                <a:solidFill>
                  <a:prstClr val="white"/>
                </a:solidFill>
                <a:latin typeface="Raleway" panose="020B0503030101060003" pitchFamily="34" charset="0"/>
              </a:rPr>
              <a:t>Did You Know?</a:t>
            </a:r>
            <a:br>
              <a:rPr lang="en-US" sz="2800" b="1" i="1">
                <a:solidFill>
                  <a:prstClr val="white"/>
                </a:solidFill>
                <a:latin typeface="Raleway" panose="020B0503030101060003" pitchFamily="34" charset="0"/>
              </a:rPr>
            </a:br>
            <a:endParaRPr lang="en-GB" sz="28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11EC5B-415E-4D66-BB38-28A7580BF1A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Thinking Face on Google Android 7.0">
            <a:extLst>
              <a:ext uri="{FF2B5EF4-FFF2-40B4-BE49-F238E27FC236}">
                <a16:creationId xmlns:a16="http://schemas.microsoft.com/office/drawing/2014/main" id="{10047D76-C8E2-4F73-B96B-025072855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251" y="1971484"/>
            <a:ext cx="959447" cy="95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50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B2F84D-6F60-4C3B-BE28-8BF79F36F5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31670" y="801337"/>
            <a:ext cx="7581900" cy="976725"/>
          </a:xfrm>
        </p:spPr>
        <p:txBody>
          <a:bodyPr>
            <a:normAutofit/>
          </a:bodyPr>
          <a:lstStyle/>
          <a:p>
            <a:r>
              <a:rPr lang="en-GB" sz="5400" b="1" dirty="0">
                <a:solidFill>
                  <a:schemeClr val="tx1"/>
                </a:solidFill>
              </a:rPr>
              <a:t>Here are some Stats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3CE1761-DA51-4484-94DD-1A3397738C5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Lorem ipsum </a:t>
            </a:r>
            <a:r>
              <a:rPr lang="en-GB" sz="1100" dirty="0" err="1">
                <a:solidFill>
                  <a:schemeClr val="tx1"/>
                </a:solidFill>
              </a:rPr>
              <a:t>dolor</a:t>
            </a:r>
            <a:r>
              <a:rPr lang="en-GB" sz="1100" dirty="0">
                <a:solidFill>
                  <a:schemeClr val="tx1"/>
                </a:solidFill>
              </a:rPr>
              <a:t> sit </a:t>
            </a:r>
            <a:r>
              <a:rPr lang="en-GB" sz="1100" dirty="0" err="1">
                <a:solidFill>
                  <a:schemeClr val="tx1"/>
                </a:solidFill>
              </a:rPr>
              <a:t>amet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E63363-B5C7-4337-9C07-E0E51F311251}"/>
              </a:ext>
            </a:extLst>
          </p:cNvPr>
          <p:cNvSpPr/>
          <p:nvPr/>
        </p:nvSpPr>
        <p:spPr>
          <a:xfrm>
            <a:off x="1343999" y="2277000"/>
            <a:ext cx="3383988" cy="3383986"/>
          </a:xfrm>
          <a:prstGeom prst="ellipse">
            <a:avLst/>
          </a:prstGeom>
          <a:noFill/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E88693D-0785-46A5-A40B-D1F76843702E}"/>
              </a:ext>
            </a:extLst>
          </p:cNvPr>
          <p:cNvSpPr/>
          <p:nvPr/>
        </p:nvSpPr>
        <p:spPr>
          <a:xfrm>
            <a:off x="6096000" y="2486025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2494C88-7C91-4629-97A8-CDA05E510C28}"/>
              </a:ext>
            </a:extLst>
          </p:cNvPr>
          <p:cNvSpPr/>
          <p:nvPr/>
        </p:nvSpPr>
        <p:spPr>
          <a:xfrm>
            <a:off x="6096000" y="2486025"/>
            <a:ext cx="2390775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80AD0E4-80AD-4B36-B8A7-3E22BE8CFCD2}"/>
              </a:ext>
            </a:extLst>
          </p:cNvPr>
          <p:cNvSpPr/>
          <p:nvPr/>
        </p:nvSpPr>
        <p:spPr>
          <a:xfrm>
            <a:off x="6096000" y="3143250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324F3C2-E5A7-4C02-AD54-5470D73C3FCC}"/>
              </a:ext>
            </a:extLst>
          </p:cNvPr>
          <p:cNvSpPr/>
          <p:nvPr/>
        </p:nvSpPr>
        <p:spPr>
          <a:xfrm>
            <a:off x="6096001" y="3143250"/>
            <a:ext cx="118110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4D0D7F1-61E2-4ECD-8DA8-4B2B09FAF2DB}"/>
              </a:ext>
            </a:extLst>
          </p:cNvPr>
          <p:cNvSpPr/>
          <p:nvPr/>
        </p:nvSpPr>
        <p:spPr>
          <a:xfrm>
            <a:off x="6096000" y="3800475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DD183D1-C0F2-4934-A677-FEC38B948A53}"/>
              </a:ext>
            </a:extLst>
          </p:cNvPr>
          <p:cNvSpPr/>
          <p:nvPr/>
        </p:nvSpPr>
        <p:spPr>
          <a:xfrm>
            <a:off x="6096001" y="3800475"/>
            <a:ext cx="28956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86D132C-60D9-4B7E-AA17-AA4687B3C64E}"/>
              </a:ext>
            </a:extLst>
          </p:cNvPr>
          <p:cNvSpPr/>
          <p:nvPr/>
        </p:nvSpPr>
        <p:spPr>
          <a:xfrm>
            <a:off x="6096000" y="4457700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DD4CAC4-2EBF-4F19-AE4B-CCA223A232EB}"/>
              </a:ext>
            </a:extLst>
          </p:cNvPr>
          <p:cNvSpPr/>
          <p:nvPr/>
        </p:nvSpPr>
        <p:spPr>
          <a:xfrm>
            <a:off x="6096000" y="4457700"/>
            <a:ext cx="405765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7BAD5827-28CC-40CF-930F-02040F21BE8A}"/>
              </a:ext>
            </a:extLst>
          </p:cNvPr>
          <p:cNvSpPr txBox="1">
            <a:spLocks/>
          </p:cNvSpPr>
          <p:nvPr/>
        </p:nvSpPr>
        <p:spPr>
          <a:xfrm>
            <a:off x="5052280" y="2486025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74EC0666-538C-46AC-B29D-6C3846CF4888}"/>
              </a:ext>
            </a:extLst>
          </p:cNvPr>
          <p:cNvSpPr txBox="1">
            <a:spLocks/>
          </p:cNvSpPr>
          <p:nvPr/>
        </p:nvSpPr>
        <p:spPr>
          <a:xfrm>
            <a:off x="5052280" y="3143250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94FE5BAD-FC99-447D-8C50-63E03C64C465}"/>
              </a:ext>
            </a:extLst>
          </p:cNvPr>
          <p:cNvSpPr txBox="1">
            <a:spLocks/>
          </p:cNvSpPr>
          <p:nvPr/>
        </p:nvSpPr>
        <p:spPr>
          <a:xfrm>
            <a:off x="5052280" y="3800475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382EA342-B550-4C70-BBB8-8B36064438F7}"/>
              </a:ext>
            </a:extLst>
          </p:cNvPr>
          <p:cNvSpPr txBox="1">
            <a:spLocks/>
          </p:cNvSpPr>
          <p:nvPr/>
        </p:nvSpPr>
        <p:spPr>
          <a:xfrm>
            <a:off x="5052280" y="4387912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0D9272E1-C0D9-4DA7-8901-977D262BC0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58300" y="834957"/>
            <a:ext cx="2266002" cy="730968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139D6E01-A399-47EC-831D-672F29E2CB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1990" y="614863"/>
            <a:ext cx="904018" cy="139080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54D80825-760C-4127-9810-C8069FF57B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05710" y="5537820"/>
            <a:ext cx="904018" cy="139080"/>
          </a:xfrm>
          <a:prstGeom prst="rect">
            <a:avLst/>
          </a:prstGeom>
        </p:spPr>
      </p:pic>
      <p:pic>
        <p:nvPicPr>
          <p:cNvPr id="18" name="Picture Placeholder 17" descr="A row of colorful blocks&#10;&#10;Description automatically generated">
            <a:extLst>
              <a:ext uri="{FF2B5EF4-FFF2-40B4-BE49-F238E27FC236}">
                <a16:creationId xmlns:a16="http://schemas.microsoft.com/office/drawing/2014/main" id="{8AB50A5F-2185-4955-AC17-512BF0206DA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" r="23"/>
          <a:stretch>
            <a:fillRect/>
          </a:stretch>
        </p:blipFill>
        <p:spPr>
          <a:xfrm>
            <a:off x="1344000" y="1832562"/>
            <a:ext cx="3383987" cy="3383987"/>
          </a:xfr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D1BAF136-E429-4F1B-9B14-BABBD2C5990D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944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27684EB-69A3-445E-94FA-BD17BEBBDD6F}"/>
              </a:ext>
            </a:extLst>
          </p:cNvPr>
          <p:cNvSpPr/>
          <p:nvPr/>
        </p:nvSpPr>
        <p:spPr>
          <a:xfrm>
            <a:off x="1689100" y="1863725"/>
            <a:ext cx="1327150" cy="132715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8A57EF6-D9E5-4770-A060-50F65D0E2578}"/>
              </a:ext>
            </a:extLst>
          </p:cNvPr>
          <p:cNvSpPr/>
          <p:nvPr/>
        </p:nvSpPr>
        <p:spPr>
          <a:xfrm>
            <a:off x="4184650" y="1863725"/>
            <a:ext cx="1327150" cy="1327150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025CD47-99DF-48E0-9705-F6E7FD4D28D7}"/>
              </a:ext>
            </a:extLst>
          </p:cNvPr>
          <p:cNvSpPr/>
          <p:nvPr/>
        </p:nvSpPr>
        <p:spPr>
          <a:xfrm>
            <a:off x="6680200" y="1863725"/>
            <a:ext cx="1327150" cy="1327150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63A3B81-B9EF-4820-BD12-5F98DD9F7CE6}"/>
              </a:ext>
            </a:extLst>
          </p:cNvPr>
          <p:cNvSpPr/>
          <p:nvPr/>
        </p:nvSpPr>
        <p:spPr>
          <a:xfrm>
            <a:off x="9175750" y="1863725"/>
            <a:ext cx="1327150" cy="132715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row: Striped Right 10">
            <a:extLst>
              <a:ext uri="{FF2B5EF4-FFF2-40B4-BE49-F238E27FC236}">
                <a16:creationId xmlns:a16="http://schemas.microsoft.com/office/drawing/2014/main" id="{591A5CF9-B271-4552-8636-2A41C7D5D069}"/>
              </a:ext>
            </a:extLst>
          </p:cNvPr>
          <p:cNvSpPr/>
          <p:nvPr/>
        </p:nvSpPr>
        <p:spPr>
          <a:xfrm>
            <a:off x="309574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row: Striped Right 12">
            <a:extLst>
              <a:ext uri="{FF2B5EF4-FFF2-40B4-BE49-F238E27FC236}">
                <a16:creationId xmlns:a16="http://schemas.microsoft.com/office/drawing/2014/main" id="{8EF2F9B4-3142-4DAD-A2E6-46E3CE978A49}"/>
              </a:ext>
            </a:extLst>
          </p:cNvPr>
          <p:cNvSpPr/>
          <p:nvPr/>
        </p:nvSpPr>
        <p:spPr>
          <a:xfrm>
            <a:off x="559129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row: Striped Right 14">
            <a:extLst>
              <a:ext uri="{FF2B5EF4-FFF2-40B4-BE49-F238E27FC236}">
                <a16:creationId xmlns:a16="http://schemas.microsoft.com/office/drawing/2014/main" id="{21375D2F-34B9-4879-8B74-D47E5A4B6859}"/>
              </a:ext>
            </a:extLst>
          </p:cNvPr>
          <p:cNvSpPr/>
          <p:nvPr/>
        </p:nvSpPr>
        <p:spPr>
          <a:xfrm>
            <a:off x="808684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row: Bent 15">
            <a:extLst>
              <a:ext uri="{FF2B5EF4-FFF2-40B4-BE49-F238E27FC236}">
                <a16:creationId xmlns:a16="http://schemas.microsoft.com/office/drawing/2014/main" id="{B60422CA-C047-4067-8C48-D8451AD05CED}"/>
              </a:ext>
            </a:extLst>
          </p:cNvPr>
          <p:cNvSpPr/>
          <p:nvPr/>
        </p:nvSpPr>
        <p:spPr>
          <a:xfrm rot="10800000">
            <a:off x="8238791" y="3562350"/>
            <a:ext cx="1873918" cy="2000250"/>
          </a:xfrm>
          <a:prstGeom prst="bentArrow">
            <a:avLst>
              <a:gd name="adj1" fmla="val 24606"/>
              <a:gd name="adj2" fmla="val 25000"/>
              <a:gd name="adj3" fmla="val 28150"/>
              <a:gd name="adj4" fmla="val 5162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row: Striped Right 17">
            <a:extLst>
              <a:ext uri="{FF2B5EF4-FFF2-40B4-BE49-F238E27FC236}">
                <a16:creationId xmlns:a16="http://schemas.microsoft.com/office/drawing/2014/main" id="{72E39467-A579-4711-BB11-0ABB44AD2287}"/>
              </a:ext>
            </a:extLst>
          </p:cNvPr>
          <p:cNvSpPr/>
          <p:nvPr/>
        </p:nvSpPr>
        <p:spPr>
          <a:xfrm rot="10800000">
            <a:off x="6918445" y="4733716"/>
            <a:ext cx="1168400" cy="749718"/>
          </a:xfrm>
          <a:prstGeom prst="striped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8D944C8-AD97-446C-8DB6-CE09E9AAD0F8}"/>
              </a:ext>
            </a:extLst>
          </p:cNvPr>
          <p:cNvSpPr/>
          <p:nvPr/>
        </p:nvSpPr>
        <p:spPr>
          <a:xfrm>
            <a:off x="3016250" y="4178300"/>
            <a:ext cx="3663950" cy="1860550"/>
          </a:xfrm>
          <a:prstGeom prst="roundRect">
            <a:avLst/>
          </a:prstGeom>
          <a:solidFill>
            <a:schemeClr val="accent6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Add Some Text Here: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B50E1C-9DB8-4690-B560-03A5CC103224}"/>
              </a:ext>
            </a:extLst>
          </p:cNvPr>
          <p:cNvSpPr txBox="1"/>
          <p:nvPr/>
        </p:nvSpPr>
        <p:spPr>
          <a:xfrm>
            <a:off x="2565496" y="686147"/>
            <a:ext cx="7061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Process Info-Graphic Slide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C30AC7A-92A9-44AC-BE77-F47DC2F02F6B}"/>
              </a:ext>
            </a:extLst>
          </p:cNvPr>
          <p:cNvCxnSpPr>
            <a:cxnSpLocks/>
          </p:cNvCxnSpPr>
          <p:nvPr/>
        </p:nvCxnSpPr>
        <p:spPr>
          <a:xfrm>
            <a:off x="3946379" y="1394033"/>
            <a:ext cx="180672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49B24DC6-ABE9-4D6A-933C-07424B4DC76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867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1C009D-30F4-4894-BD89-771204A62096}"/>
              </a:ext>
            </a:extLst>
          </p:cNvPr>
          <p:cNvSpPr/>
          <p:nvPr/>
        </p:nvSpPr>
        <p:spPr>
          <a:xfrm>
            <a:off x="4036819" y="2060983"/>
            <a:ext cx="4118361" cy="2736033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Break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Section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Slide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D0A628-21DA-4851-8966-C3E21C404826}"/>
              </a:ext>
            </a:extLst>
          </p:cNvPr>
          <p:cNvSpPr/>
          <p:nvPr/>
        </p:nvSpPr>
        <p:spPr>
          <a:xfrm>
            <a:off x="4305776" y="2360619"/>
            <a:ext cx="3580446" cy="218982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DC777B8-BD93-400C-BDED-15696BF35F74}"/>
              </a:ext>
            </a:extLst>
          </p:cNvPr>
          <p:cNvSpPr/>
          <p:nvPr/>
        </p:nvSpPr>
        <p:spPr>
          <a:xfrm>
            <a:off x="139700" y="3014661"/>
            <a:ext cx="3897118" cy="828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C9BA77-6550-44D9-9386-FEA8E0E2627A}"/>
              </a:ext>
            </a:extLst>
          </p:cNvPr>
          <p:cNvSpPr/>
          <p:nvPr/>
        </p:nvSpPr>
        <p:spPr>
          <a:xfrm>
            <a:off x="8167881" y="3014661"/>
            <a:ext cx="3897118" cy="828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71DEC6BD-A6BC-4E3B-AFDE-F5F701643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01651" y="5248186"/>
            <a:ext cx="2568894" cy="828675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9E4ED821-EFF2-4F78-90EB-488EC1B795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86222" y="1481456"/>
            <a:ext cx="1430859" cy="830822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F8B12BB1-2589-4014-9031-48B3E53331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39033" y="5248186"/>
            <a:ext cx="904018" cy="13908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D2E282FD-9EEC-401E-8A8D-F9110F964B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91042" y="1573927"/>
            <a:ext cx="904018" cy="13908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9733658C-2E4E-4626-96A9-44087B537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00925" y="952197"/>
            <a:ext cx="1409701" cy="45474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CB4C0A2E-6A71-41FD-8531-BD6389AB6EF6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8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1C8C62B-199C-4845-8F0D-6D2564648193}"/>
              </a:ext>
            </a:extLst>
          </p:cNvPr>
          <p:cNvGraphicFramePr>
            <a:graphicFrameLocks noGrp="1"/>
          </p:cNvGraphicFramePr>
          <p:nvPr/>
        </p:nvGraphicFramePr>
        <p:xfrm>
          <a:off x="732446" y="2360457"/>
          <a:ext cx="10752508" cy="397197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88127">
                  <a:extLst>
                    <a:ext uri="{9D8B030D-6E8A-4147-A177-3AD203B41FA5}">
                      <a16:colId xmlns:a16="http://schemas.microsoft.com/office/drawing/2014/main" val="1828811264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155904124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197967846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26580143"/>
                    </a:ext>
                  </a:extLst>
                </a:gridCol>
              </a:tblGrid>
              <a:tr h="66199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543530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328766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597394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863531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477623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110334"/>
                  </a:ext>
                </a:extLst>
              </a:tr>
            </a:tbl>
          </a:graphicData>
        </a:graphic>
      </p:graphicFrame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F4CBBA6D-24F6-4C23-9C24-706686D5696B}"/>
              </a:ext>
            </a:extLst>
          </p:cNvPr>
          <p:cNvSpPr txBox="1">
            <a:spLocks/>
          </p:cNvSpPr>
          <p:nvPr/>
        </p:nvSpPr>
        <p:spPr>
          <a:xfrm>
            <a:off x="3929694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DB431364-AEA4-4F61-AE29-9FD9F207458D}"/>
              </a:ext>
            </a:extLst>
          </p:cNvPr>
          <p:cNvSpPr txBox="1">
            <a:spLocks/>
          </p:cNvSpPr>
          <p:nvPr/>
        </p:nvSpPr>
        <p:spPr>
          <a:xfrm>
            <a:off x="6510524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24C98DBA-406C-4F22-ACF5-13358A4AC521}"/>
              </a:ext>
            </a:extLst>
          </p:cNvPr>
          <p:cNvSpPr txBox="1">
            <a:spLocks/>
          </p:cNvSpPr>
          <p:nvPr/>
        </p:nvSpPr>
        <p:spPr>
          <a:xfrm>
            <a:off x="9109720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1CC99EED-D5CD-4302-ABFE-EFB7C56752A0}"/>
              </a:ext>
            </a:extLst>
          </p:cNvPr>
          <p:cNvSpPr txBox="1">
            <a:spLocks/>
          </p:cNvSpPr>
          <p:nvPr/>
        </p:nvSpPr>
        <p:spPr>
          <a:xfrm>
            <a:off x="1101035" y="3193099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406AAF38-0887-4DD2-A359-B70717D742FB}"/>
              </a:ext>
            </a:extLst>
          </p:cNvPr>
          <p:cNvSpPr txBox="1">
            <a:spLocks/>
          </p:cNvSpPr>
          <p:nvPr/>
        </p:nvSpPr>
        <p:spPr>
          <a:xfrm>
            <a:off x="1101035" y="3857551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66811932-C0B5-4C10-986A-03021EA15604}"/>
              </a:ext>
            </a:extLst>
          </p:cNvPr>
          <p:cNvSpPr txBox="1">
            <a:spLocks/>
          </p:cNvSpPr>
          <p:nvPr/>
        </p:nvSpPr>
        <p:spPr>
          <a:xfrm>
            <a:off x="1101035" y="4522003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FD49A347-66CC-42D0-9428-2E913DE209D2}"/>
              </a:ext>
            </a:extLst>
          </p:cNvPr>
          <p:cNvSpPr txBox="1">
            <a:spLocks/>
          </p:cNvSpPr>
          <p:nvPr/>
        </p:nvSpPr>
        <p:spPr>
          <a:xfrm>
            <a:off x="1101035" y="5186455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Checkmark">
            <a:extLst>
              <a:ext uri="{FF2B5EF4-FFF2-40B4-BE49-F238E27FC236}">
                <a16:creationId xmlns:a16="http://schemas.microsoft.com/office/drawing/2014/main" id="{D102588B-5CE6-463C-BFDE-67D87310F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3755320"/>
            <a:ext cx="505665" cy="505665"/>
          </a:xfrm>
          <a:prstGeom prst="rect">
            <a:avLst/>
          </a:prstGeom>
        </p:spPr>
      </p:pic>
      <p:pic>
        <p:nvPicPr>
          <p:cNvPr id="10" name="Graphic 9" descr="Close">
            <a:extLst>
              <a:ext uri="{FF2B5EF4-FFF2-40B4-BE49-F238E27FC236}">
                <a16:creationId xmlns:a16="http://schemas.microsoft.com/office/drawing/2014/main" id="{F5527FA2-ABB3-4507-BEC5-D76375DBC6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6380" y="4419772"/>
            <a:ext cx="505665" cy="505665"/>
          </a:xfrm>
          <a:prstGeom prst="rect">
            <a:avLst/>
          </a:prstGeom>
        </p:spPr>
      </p:pic>
      <p:pic>
        <p:nvPicPr>
          <p:cNvPr id="31" name="Graphic 30" descr="Checkmark">
            <a:extLst>
              <a:ext uri="{FF2B5EF4-FFF2-40B4-BE49-F238E27FC236}">
                <a16:creationId xmlns:a16="http://schemas.microsoft.com/office/drawing/2014/main" id="{34F0F86B-B71B-4F18-8D23-9A7E61B2E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6380" y="3755320"/>
            <a:ext cx="505665" cy="505665"/>
          </a:xfrm>
          <a:prstGeom prst="rect">
            <a:avLst/>
          </a:prstGeom>
        </p:spPr>
      </p:pic>
      <p:pic>
        <p:nvPicPr>
          <p:cNvPr id="32" name="Graphic 31" descr="Checkmark">
            <a:extLst>
              <a:ext uri="{FF2B5EF4-FFF2-40B4-BE49-F238E27FC236}">
                <a16:creationId xmlns:a16="http://schemas.microsoft.com/office/drawing/2014/main" id="{0B67E198-3280-4A69-B24C-C117F1FFAB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3755320"/>
            <a:ext cx="505665" cy="505665"/>
          </a:xfrm>
          <a:prstGeom prst="rect">
            <a:avLst/>
          </a:prstGeom>
        </p:spPr>
      </p:pic>
      <p:pic>
        <p:nvPicPr>
          <p:cNvPr id="34" name="Graphic 33" descr="Close">
            <a:extLst>
              <a:ext uri="{FF2B5EF4-FFF2-40B4-BE49-F238E27FC236}">
                <a16:creationId xmlns:a16="http://schemas.microsoft.com/office/drawing/2014/main" id="{8EC3AA2F-11B3-4E64-BD26-018533E364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01136" y="5084224"/>
            <a:ext cx="505665" cy="505665"/>
          </a:xfrm>
          <a:prstGeom prst="rect">
            <a:avLst/>
          </a:prstGeom>
        </p:spPr>
      </p:pic>
      <p:pic>
        <p:nvPicPr>
          <p:cNvPr id="35" name="Graphic 34" descr="Close">
            <a:extLst>
              <a:ext uri="{FF2B5EF4-FFF2-40B4-BE49-F238E27FC236}">
                <a16:creationId xmlns:a16="http://schemas.microsoft.com/office/drawing/2014/main" id="{8B531A99-8640-4ED5-9DD3-711218DEC1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6380" y="5105796"/>
            <a:ext cx="505665" cy="505665"/>
          </a:xfrm>
          <a:prstGeom prst="rect">
            <a:avLst/>
          </a:prstGeom>
        </p:spPr>
      </p:pic>
      <p:pic>
        <p:nvPicPr>
          <p:cNvPr id="36" name="Graphic 35" descr="Checkmark">
            <a:extLst>
              <a:ext uri="{FF2B5EF4-FFF2-40B4-BE49-F238E27FC236}">
                <a16:creationId xmlns:a16="http://schemas.microsoft.com/office/drawing/2014/main" id="{6B676352-EB3F-48EF-B679-8B5D56EC3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3089117"/>
            <a:ext cx="505665" cy="505665"/>
          </a:xfrm>
          <a:prstGeom prst="rect">
            <a:avLst/>
          </a:prstGeom>
        </p:spPr>
      </p:pic>
      <p:pic>
        <p:nvPicPr>
          <p:cNvPr id="37" name="Graphic 36" descr="Checkmark">
            <a:extLst>
              <a:ext uri="{FF2B5EF4-FFF2-40B4-BE49-F238E27FC236}">
                <a16:creationId xmlns:a16="http://schemas.microsoft.com/office/drawing/2014/main" id="{068DFEB4-833D-4876-B0CF-B8954FD32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4419771"/>
            <a:ext cx="505665" cy="505665"/>
          </a:xfrm>
          <a:prstGeom prst="rect">
            <a:avLst/>
          </a:prstGeom>
        </p:spPr>
      </p:pic>
      <p:pic>
        <p:nvPicPr>
          <p:cNvPr id="38" name="Graphic 37" descr="Checkmark">
            <a:extLst>
              <a:ext uri="{FF2B5EF4-FFF2-40B4-BE49-F238E27FC236}">
                <a16:creationId xmlns:a16="http://schemas.microsoft.com/office/drawing/2014/main" id="{A57BCA4A-4C28-4B52-87C8-7FD7AB1F8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5084224"/>
            <a:ext cx="505665" cy="505665"/>
          </a:xfrm>
          <a:prstGeom prst="rect">
            <a:avLst/>
          </a:prstGeom>
        </p:spPr>
      </p:pic>
      <p:pic>
        <p:nvPicPr>
          <p:cNvPr id="39" name="Graphic 38" descr="Checkmark">
            <a:extLst>
              <a:ext uri="{FF2B5EF4-FFF2-40B4-BE49-F238E27FC236}">
                <a16:creationId xmlns:a16="http://schemas.microsoft.com/office/drawing/2014/main" id="{BF351EE3-D759-4781-86AF-A4859B93E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6380" y="3117280"/>
            <a:ext cx="505665" cy="505665"/>
          </a:xfrm>
          <a:prstGeom prst="rect">
            <a:avLst/>
          </a:prstGeom>
        </p:spPr>
      </p:pic>
      <p:pic>
        <p:nvPicPr>
          <p:cNvPr id="40" name="Graphic 39" descr="Checkmark">
            <a:extLst>
              <a:ext uri="{FF2B5EF4-FFF2-40B4-BE49-F238E27FC236}">
                <a16:creationId xmlns:a16="http://schemas.microsoft.com/office/drawing/2014/main" id="{ACC53E53-C7AC-4F6D-B07F-31DF2AD709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3102680"/>
            <a:ext cx="505665" cy="505665"/>
          </a:xfrm>
          <a:prstGeom prst="rect">
            <a:avLst/>
          </a:prstGeom>
        </p:spPr>
      </p:pic>
      <p:pic>
        <p:nvPicPr>
          <p:cNvPr id="41" name="Graphic 40" descr="Checkmark">
            <a:extLst>
              <a:ext uri="{FF2B5EF4-FFF2-40B4-BE49-F238E27FC236}">
                <a16:creationId xmlns:a16="http://schemas.microsoft.com/office/drawing/2014/main" id="{E1ED38E5-7606-41AD-BD40-1DE3DB50A5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4446275"/>
            <a:ext cx="505665" cy="505665"/>
          </a:xfrm>
          <a:prstGeom prst="rect">
            <a:avLst/>
          </a:prstGeom>
        </p:spPr>
      </p:pic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4EB6EEC7-CE4F-4800-AE2C-5B3DA40DFC17}"/>
              </a:ext>
            </a:extLst>
          </p:cNvPr>
          <p:cNvSpPr txBox="1">
            <a:spLocks/>
          </p:cNvSpPr>
          <p:nvPr/>
        </p:nvSpPr>
        <p:spPr>
          <a:xfrm>
            <a:off x="1133266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itle 3">
            <a:extLst>
              <a:ext uri="{FF2B5EF4-FFF2-40B4-BE49-F238E27FC236}">
                <a16:creationId xmlns:a16="http://schemas.microsoft.com/office/drawing/2014/main" id="{128EA8B6-F089-42EB-995F-07B533544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446" y="270261"/>
            <a:ext cx="10515600" cy="1050959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latin typeface="Raleway" panose="020B0503030101060003" pitchFamily="34" charset="0"/>
              </a:rPr>
              <a:t>Your Table &amp; Stats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F5E633A-A878-4F79-BFC9-79078F09CE8E}"/>
              </a:ext>
            </a:extLst>
          </p:cNvPr>
          <p:cNvSpPr txBox="1"/>
          <p:nvPr/>
        </p:nvSpPr>
        <p:spPr>
          <a:xfrm>
            <a:off x="840000" y="1249403"/>
            <a:ext cx="1072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6A28CB4-6040-4EFA-AD51-FD9A0CFA418F}"/>
              </a:ext>
            </a:extLst>
          </p:cNvPr>
          <p:cNvSpPr/>
          <p:nvPr/>
        </p:nvSpPr>
        <p:spPr>
          <a:xfrm>
            <a:off x="9327701" y="650848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8BC0E80-2F48-4315-94C0-F0BF29F427E6}"/>
              </a:ext>
            </a:extLst>
          </p:cNvPr>
          <p:cNvSpPr/>
          <p:nvPr/>
        </p:nvSpPr>
        <p:spPr>
          <a:xfrm>
            <a:off x="8964298" y="294557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0A9299C-5655-499A-AC55-C577A2B8F744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262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0FC6385-D5F4-4FB0-8A1F-85A07D371316}"/>
              </a:ext>
            </a:extLst>
          </p:cNvPr>
          <p:cNvSpPr/>
          <p:nvPr/>
        </p:nvSpPr>
        <p:spPr>
          <a:xfrm>
            <a:off x="6312000" y="40662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3F4362-CA3B-4AF6-A44E-B62BCBEFE3BD}"/>
              </a:ext>
            </a:extLst>
          </p:cNvPr>
          <p:cNvSpPr/>
          <p:nvPr/>
        </p:nvSpPr>
        <p:spPr>
          <a:xfrm>
            <a:off x="1200000" y="40662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5F40C6-4C09-4576-81B4-A1837C992A6A}"/>
              </a:ext>
            </a:extLst>
          </p:cNvPr>
          <p:cNvSpPr/>
          <p:nvPr/>
        </p:nvSpPr>
        <p:spPr>
          <a:xfrm>
            <a:off x="6312000" y="15570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764844-4256-452F-9B23-8B62E626EB02}"/>
              </a:ext>
            </a:extLst>
          </p:cNvPr>
          <p:cNvSpPr/>
          <p:nvPr/>
        </p:nvSpPr>
        <p:spPr>
          <a:xfrm>
            <a:off x="1200000" y="15570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Lightbulb">
            <a:extLst>
              <a:ext uri="{FF2B5EF4-FFF2-40B4-BE49-F238E27FC236}">
                <a16:creationId xmlns:a16="http://schemas.microsoft.com/office/drawing/2014/main" id="{5A6713D3-82DC-486D-8BBB-06942D4F30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4800" y="1711800"/>
            <a:ext cx="914400" cy="914400"/>
          </a:xfrm>
          <a:prstGeom prst="rect">
            <a:avLst/>
          </a:prstGeom>
        </p:spPr>
      </p:pic>
      <p:pic>
        <p:nvPicPr>
          <p:cNvPr id="6" name="Graphic 5" descr="Bullseye">
            <a:extLst>
              <a:ext uri="{FF2B5EF4-FFF2-40B4-BE49-F238E27FC236}">
                <a16:creationId xmlns:a16="http://schemas.microsoft.com/office/drawing/2014/main" id="{C38EA9E5-E5C3-421F-8C01-0A960C06AF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2375" y="1728000"/>
            <a:ext cx="914400" cy="914400"/>
          </a:xfrm>
          <a:prstGeom prst="rect">
            <a:avLst/>
          </a:prstGeom>
        </p:spPr>
      </p:pic>
      <p:pic>
        <p:nvPicPr>
          <p:cNvPr id="8" name="Graphic 7" descr="Gears">
            <a:extLst>
              <a:ext uri="{FF2B5EF4-FFF2-40B4-BE49-F238E27FC236}">
                <a16:creationId xmlns:a16="http://schemas.microsoft.com/office/drawing/2014/main" id="{C95373A1-2566-4889-9943-28EA2F6640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4800" y="4221000"/>
            <a:ext cx="914400" cy="914400"/>
          </a:xfrm>
          <a:prstGeom prst="rect">
            <a:avLst/>
          </a:prstGeom>
        </p:spPr>
      </p:pic>
      <p:pic>
        <p:nvPicPr>
          <p:cNvPr id="10" name="Graphic 9" descr="Magnifying glass">
            <a:extLst>
              <a:ext uri="{FF2B5EF4-FFF2-40B4-BE49-F238E27FC236}">
                <a16:creationId xmlns:a16="http://schemas.microsoft.com/office/drawing/2014/main" id="{8893E889-39E9-4096-B897-009EFFCCE8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28000" y="4242600"/>
            <a:ext cx="914400" cy="914400"/>
          </a:xfrm>
          <a:prstGeom prst="rect">
            <a:avLst/>
          </a:prstGeom>
        </p:spPr>
      </p:pic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0986FD21-8E1E-4990-A69C-EFD64E50D635}"/>
              </a:ext>
            </a:extLst>
          </p:cNvPr>
          <p:cNvSpPr txBox="1">
            <a:spLocks/>
          </p:cNvSpPr>
          <p:nvPr/>
        </p:nvSpPr>
        <p:spPr>
          <a:xfrm>
            <a:off x="2640000" y="17262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1542AE60-0276-4A9E-B876-6A9587B56573}"/>
              </a:ext>
            </a:extLst>
          </p:cNvPr>
          <p:cNvSpPr txBox="1">
            <a:spLocks/>
          </p:cNvSpPr>
          <p:nvPr/>
        </p:nvSpPr>
        <p:spPr>
          <a:xfrm>
            <a:off x="7824000" y="17262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E66F2B23-D09D-4B6A-B2B6-62735630D885}"/>
              </a:ext>
            </a:extLst>
          </p:cNvPr>
          <p:cNvSpPr txBox="1">
            <a:spLocks/>
          </p:cNvSpPr>
          <p:nvPr/>
        </p:nvSpPr>
        <p:spPr>
          <a:xfrm>
            <a:off x="2640000" y="42426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FE1D9F43-4511-4503-BF61-808FCBE2B8D5}"/>
              </a:ext>
            </a:extLst>
          </p:cNvPr>
          <p:cNvSpPr txBox="1">
            <a:spLocks/>
          </p:cNvSpPr>
          <p:nvPr/>
        </p:nvSpPr>
        <p:spPr>
          <a:xfrm>
            <a:off x="7824000" y="42426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D4B0F3EC-CEFF-45B0-B62E-827A83CF90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153650" y="502589"/>
            <a:ext cx="1430859" cy="83082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570BED0-3323-4EE3-A5C3-AF7F4DFFF0B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981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B8B7C82-C358-47CF-8D17-00C6F637E621}"/>
              </a:ext>
            </a:extLst>
          </p:cNvPr>
          <p:cNvSpPr txBox="1"/>
          <p:nvPr/>
        </p:nvSpPr>
        <p:spPr>
          <a:xfrm>
            <a:off x="1762125" y="5033795"/>
            <a:ext cx="8667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is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cing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males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uada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bus. Duis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24F408-E81D-4036-8BAB-AEED0ECD30AE}"/>
              </a:ext>
            </a:extLst>
          </p:cNvPr>
          <p:cNvSpPr txBox="1">
            <a:spLocks/>
          </p:cNvSpPr>
          <p:nvPr/>
        </p:nvSpPr>
        <p:spPr>
          <a:xfrm>
            <a:off x="2193466" y="2925000"/>
            <a:ext cx="4176000" cy="1008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Notes</a:t>
            </a:r>
            <a:endParaRPr kumimoji="0" lang="en-GB" sz="5400" b="0" i="0" u="none" strike="noStrike" kern="120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72A56A-DCB7-4CEF-BD97-A27E996443FA}"/>
              </a:ext>
            </a:extLst>
          </p:cNvPr>
          <p:cNvSpPr/>
          <p:nvPr/>
        </p:nvSpPr>
        <p:spPr>
          <a:xfrm>
            <a:off x="1776000" y="-2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626033-51DA-4E34-B33D-4394B0493729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516C55-1ADA-487B-ADF5-87EA5BAC85E1}"/>
              </a:ext>
            </a:extLst>
          </p:cNvPr>
          <p:cNvSpPr/>
          <p:nvPr/>
        </p:nvSpPr>
        <p:spPr>
          <a:xfrm>
            <a:off x="1199581" y="4691883"/>
            <a:ext cx="473938" cy="4739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7609E6-B95D-438F-A559-BD3CEAF5E82C}"/>
              </a:ext>
            </a:extLst>
          </p:cNvPr>
          <p:cNvSpPr/>
          <p:nvPr/>
        </p:nvSpPr>
        <p:spPr>
          <a:xfrm>
            <a:off x="952489" y="4444791"/>
            <a:ext cx="247092" cy="2470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204C44E-7C7B-4814-9E14-D786FC1BA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206844">
            <a:off x="5609572" y="1550153"/>
            <a:ext cx="2630363" cy="2643992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CE9C047-BF4A-49C9-BBD2-A139224A75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600000">
            <a:off x="5179557" y="1550154"/>
            <a:ext cx="2611135" cy="262466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11F71F59-F8F9-4CF8-9F23-A1CB1C6B5C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69951" y="1572721"/>
            <a:ext cx="2630363" cy="264399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ABD06E0-F238-48F6-900F-AD8621D78E92}"/>
              </a:ext>
            </a:extLst>
          </p:cNvPr>
          <p:cNvSpPr txBox="1"/>
          <p:nvPr/>
        </p:nvSpPr>
        <p:spPr>
          <a:xfrm>
            <a:off x="5393747" y="2217619"/>
            <a:ext cx="2323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is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cing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males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uada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bus.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9F0818-B99F-497A-B48B-6F6030B4A596}"/>
              </a:ext>
            </a:extLst>
          </p:cNvPr>
          <p:cNvSpPr txBox="1"/>
          <p:nvPr/>
        </p:nvSpPr>
        <p:spPr>
          <a:xfrm>
            <a:off x="8903369" y="2217620"/>
            <a:ext cx="2323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Lorem ipsum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dolor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sit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amet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,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consectetur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adip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is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cing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elit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Nam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vel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quam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nisl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Interdum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et males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uada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fames ac ante ipsum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primis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in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fauci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bus. 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A48DC9B-0113-483C-BBD9-398DCD8CC6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27853" y="2001484"/>
            <a:ext cx="1294867" cy="89323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56D59F6-19BC-4065-A03E-1228AE1608CF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957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5CD09FE-A67F-4A25-AC66-7CDA25819C82}"/>
              </a:ext>
            </a:extLst>
          </p:cNvPr>
          <p:cNvSpPr txBox="1">
            <a:spLocks/>
          </p:cNvSpPr>
          <p:nvPr/>
        </p:nvSpPr>
        <p:spPr>
          <a:xfrm>
            <a:off x="5533571" y="3236715"/>
            <a:ext cx="5616575" cy="4541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Presentation is Prepared by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BCD8AC0-DDCE-4953-A003-9F09E743112B}"/>
              </a:ext>
            </a:extLst>
          </p:cNvPr>
          <p:cNvSpPr txBox="1">
            <a:spLocks/>
          </p:cNvSpPr>
          <p:nvPr/>
        </p:nvSpPr>
        <p:spPr>
          <a:xfrm>
            <a:off x="1257580" y="5429874"/>
            <a:ext cx="10549791" cy="121412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“Vestibulum ante ipsum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tincidunt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eget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4FD909-F9B3-4009-9F70-90D87EC302D6}"/>
              </a:ext>
            </a:extLst>
          </p:cNvPr>
          <p:cNvSpPr/>
          <p:nvPr/>
        </p:nvSpPr>
        <p:spPr>
          <a:xfrm>
            <a:off x="0" y="0"/>
            <a:ext cx="617077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60B118AE-7902-4098-A51F-B921BA3A9E63}"/>
              </a:ext>
            </a:extLst>
          </p:cNvPr>
          <p:cNvSpPr/>
          <p:nvPr/>
        </p:nvSpPr>
        <p:spPr>
          <a:xfrm>
            <a:off x="11215106" y="5844560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6996B965-5F2A-4A88-8036-944B5D770E46}"/>
              </a:ext>
            </a:extLst>
          </p:cNvPr>
          <p:cNvSpPr/>
          <p:nvPr/>
        </p:nvSpPr>
        <p:spPr>
          <a:xfrm rot="16200000">
            <a:off x="11176049" y="135823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47E2402-3FFC-428E-8BFF-C5F078EE8303}"/>
              </a:ext>
            </a:extLst>
          </p:cNvPr>
          <p:cNvSpPr txBox="1">
            <a:spLocks/>
          </p:cNvSpPr>
          <p:nvPr/>
        </p:nvSpPr>
        <p:spPr>
          <a:xfrm>
            <a:off x="5944102" y="3710915"/>
            <a:ext cx="5616575" cy="45412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Name Here</a:t>
            </a:r>
          </a:p>
        </p:txBody>
      </p:sp>
      <p:pic>
        <p:nvPicPr>
          <p:cNvPr id="17" name="Picture Placeholder 16" descr="Pencil">
            <a:extLst>
              <a:ext uri="{FF2B5EF4-FFF2-40B4-BE49-F238E27FC236}">
                <a16:creationId xmlns:a16="http://schemas.microsoft.com/office/drawing/2014/main" id="{520CF142-844A-402D-84AC-CBA2010CE09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9" b="19"/>
          <a:stretch>
            <a:fillRect/>
          </a:stretch>
        </p:blipFill>
        <p:spPr>
          <a:xfrm>
            <a:off x="2308215" y="2126949"/>
            <a:ext cx="2453185" cy="2453185"/>
          </a:xfr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16F02C87-B381-40E9-AB22-D829447E7DDB}"/>
              </a:ext>
            </a:extLst>
          </p:cNvPr>
          <p:cNvSpPr/>
          <p:nvPr/>
        </p:nvSpPr>
        <p:spPr>
          <a:xfrm>
            <a:off x="160205" y="1887156"/>
            <a:ext cx="296666" cy="2966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4AD27EC-705F-4319-8E38-17B353235D04}"/>
              </a:ext>
            </a:extLst>
          </p:cNvPr>
          <p:cNvSpPr/>
          <p:nvPr/>
        </p:nvSpPr>
        <p:spPr>
          <a:xfrm>
            <a:off x="160205" y="4738559"/>
            <a:ext cx="296666" cy="2966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C0FBFB7-8B9B-470F-98A2-ED0E64E35D5C}"/>
              </a:ext>
            </a:extLst>
          </p:cNvPr>
          <p:cNvCxnSpPr/>
          <p:nvPr/>
        </p:nvCxnSpPr>
        <p:spPr>
          <a:xfrm>
            <a:off x="308538" y="2149023"/>
            <a:ext cx="0" cy="2643686"/>
          </a:xfrm>
          <a:prstGeom prst="line">
            <a:avLst/>
          </a:prstGeom>
          <a:ln w="13652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phic 21">
            <a:extLst>
              <a:ext uri="{FF2B5EF4-FFF2-40B4-BE49-F238E27FC236}">
                <a16:creationId xmlns:a16="http://schemas.microsoft.com/office/drawing/2014/main" id="{FE157063-317B-41B1-BEF5-0E912E8F2B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76837" y="1392466"/>
            <a:ext cx="4962525" cy="11811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3C08E7A-8229-464F-A7B1-9D67C48E12F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04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20CF9-2408-4989-B91C-8FFA83AC6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519" y="570724"/>
            <a:ext cx="5037862" cy="5985799"/>
          </a:xfrm>
        </p:spPr>
        <p:txBody>
          <a:bodyPr>
            <a:normAutofit/>
          </a:bodyPr>
          <a:lstStyle/>
          <a:p>
            <a: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  <a:t>Presentation </a:t>
            </a:r>
            <a:b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</a:br>
            <a: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  <a:t>Main Points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6BCB9BC-51EA-47AA-B1DB-D076B5C07F91}"/>
              </a:ext>
            </a:extLst>
          </p:cNvPr>
          <p:cNvSpPr/>
          <p:nvPr/>
        </p:nvSpPr>
        <p:spPr>
          <a:xfrm flipV="1">
            <a:off x="3734811" y="4454027"/>
            <a:ext cx="1945431" cy="839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D36EE6-D139-45B1-94BF-F42F0FB23B15}"/>
              </a:ext>
            </a:extLst>
          </p:cNvPr>
          <p:cNvSpPr txBox="1"/>
          <p:nvPr/>
        </p:nvSpPr>
        <p:spPr>
          <a:xfrm>
            <a:off x="6409023" y="1055244"/>
            <a:ext cx="517849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Intro &amp; History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Geography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</a:t>
            </a:r>
            <a:r>
              <a:rPr lang="en-GB" sz="4000" b="1">
                <a:latin typeface="Raleway" panose="020B0503030101060003" pitchFamily="34" charset="0"/>
              </a:rPr>
              <a:t>Government</a:t>
            </a:r>
            <a:endParaRPr kumimoji="0" lang="en-GB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Economy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Science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Culture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Summary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A0D78C-3642-425E-A25F-CE7A59BF237C}"/>
              </a:ext>
            </a:extLst>
          </p:cNvPr>
          <p:cNvSpPr/>
          <p:nvPr/>
        </p:nvSpPr>
        <p:spPr>
          <a:xfrm rot="16200000">
            <a:off x="11405597" y="131861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A15B98E-839D-4109-81E1-BA6F644B08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11229" y="1189151"/>
            <a:ext cx="904018" cy="13908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F3E9DB79-6EDD-4FC3-B838-096B2B7814FA}"/>
              </a:ext>
            </a:extLst>
          </p:cNvPr>
          <p:cNvSpPr/>
          <p:nvPr/>
        </p:nvSpPr>
        <p:spPr>
          <a:xfrm>
            <a:off x="3098825" y="2252783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3A202A7-A32E-4C89-8CE1-5C1700DCBEB5}"/>
              </a:ext>
            </a:extLst>
          </p:cNvPr>
          <p:cNvSpPr/>
          <p:nvPr/>
        </p:nvSpPr>
        <p:spPr>
          <a:xfrm>
            <a:off x="3468111" y="2252783"/>
            <a:ext cx="266700" cy="2667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2F55F34-1111-43EC-A1C9-ACA7284EFA08}"/>
              </a:ext>
            </a:extLst>
          </p:cNvPr>
          <p:cNvSpPr/>
          <p:nvPr/>
        </p:nvSpPr>
        <p:spPr>
          <a:xfrm>
            <a:off x="3832453" y="2252783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FAF8D9-48C3-4C9A-9262-B3EC375010DB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4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3A57C55-3E55-4E63-A507-58A5292F9C65}"/>
              </a:ext>
            </a:extLst>
          </p:cNvPr>
          <p:cNvSpPr/>
          <p:nvPr/>
        </p:nvSpPr>
        <p:spPr>
          <a:xfrm>
            <a:off x="6096000" y="127000"/>
            <a:ext cx="5981700" cy="66188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A5471E-BC0A-4ABA-B610-688E46F7BF95}"/>
              </a:ext>
            </a:extLst>
          </p:cNvPr>
          <p:cNvSpPr txBox="1"/>
          <p:nvPr/>
        </p:nvSpPr>
        <p:spPr>
          <a:xfrm>
            <a:off x="7121003" y="4099531"/>
            <a:ext cx="413279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CREDITS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1E557C4E-F062-48B9-84ED-9E8BD73D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87" y="5118591"/>
            <a:ext cx="904018" cy="139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1FF9F5F-6367-409D-92F2-51FA289883B7}"/>
              </a:ext>
            </a:extLst>
          </p:cNvPr>
          <p:cNvSpPr txBox="1"/>
          <p:nvPr/>
        </p:nvSpPr>
        <p:spPr>
          <a:xfrm>
            <a:off x="698083" y="1607644"/>
            <a:ext cx="491950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Template is Free to Use under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 License 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can Mention Us “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: MyFreeSlides.com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 in a Slide Footer or Keep this Credit Slide in your work!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Photo/Graphics/Icons/Designs Credits: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pixabay.com, pexels.com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&amp;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Microsoft Inc., TrueMitra Designs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345907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C68F90A4-8D9C-4DEC-8233-394CCF53FC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43313" y="2573364"/>
            <a:ext cx="1491528" cy="86604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5B16004-A937-4C34-91CD-2E61ABF5BB54}"/>
              </a:ext>
            </a:extLst>
          </p:cNvPr>
          <p:cNvSpPr/>
          <p:nvPr/>
        </p:nvSpPr>
        <p:spPr>
          <a:xfrm>
            <a:off x="7810266" y="6294071"/>
            <a:ext cx="46201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*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PowerPoint is a registered trademark of Microsoft Corporation in the United States and/or other countries. We are not affiliated, connected or associated with Microsoft Corporation or Google Inc.</a:t>
            </a:r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Connections">
            <a:extLst>
              <a:ext uri="{FF2B5EF4-FFF2-40B4-BE49-F238E27FC236}">
                <a16:creationId xmlns:a16="http://schemas.microsoft.com/office/drawing/2014/main" id="{C317F26B-7DAF-4E5A-9E77-47E1C8C2FF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48780" y="910899"/>
            <a:ext cx="2528720" cy="252872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0590B18-8739-4677-9FEF-80A5B98AB1D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22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6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>
            <a:extLst>
              <a:ext uri="{FF2B5EF4-FFF2-40B4-BE49-F238E27FC236}">
                <a16:creationId xmlns:a16="http://schemas.microsoft.com/office/drawing/2014/main" id="{1E557C4E-F062-48B9-84ED-9E8BD73D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87" y="5118591"/>
            <a:ext cx="904018" cy="139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itle 3">
            <a:extLst>
              <a:ext uri="{FF2B5EF4-FFF2-40B4-BE49-F238E27FC236}">
                <a16:creationId xmlns:a16="http://schemas.microsoft.com/office/drawing/2014/main" id="{7EA2EABC-6CC0-435C-BC2C-0CB055053623}"/>
              </a:ext>
            </a:extLst>
          </p:cNvPr>
          <p:cNvSpPr txBox="1">
            <a:spLocks/>
          </p:cNvSpPr>
          <p:nvPr/>
        </p:nvSpPr>
        <p:spPr>
          <a:xfrm>
            <a:off x="1258781" y="812175"/>
            <a:ext cx="10403624" cy="7242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This Presentation was made with the help of </a:t>
            </a:r>
            <a:endParaRPr kumimoji="0" lang="en-GB" sz="40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9" name="Content Placeholder 5">
            <a:extLst>
              <a:ext uri="{FF2B5EF4-FFF2-40B4-BE49-F238E27FC236}">
                <a16:creationId xmlns:a16="http://schemas.microsoft.com/office/drawing/2014/main" id="{0B45E6C1-E55A-4381-A117-68673F93EE1E}"/>
              </a:ext>
            </a:extLst>
          </p:cNvPr>
          <p:cNvSpPr txBox="1">
            <a:spLocks/>
          </p:cNvSpPr>
          <p:nvPr/>
        </p:nvSpPr>
        <p:spPr>
          <a:xfrm>
            <a:off x="3389848" y="1482025"/>
            <a:ext cx="5698053" cy="6624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 Free Slides.com</a:t>
            </a:r>
            <a:endParaRPr kumimoji="0" lang="en-GB" sz="4400" b="1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D3FC606B-1A2E-484C-BA49-D0100CACDC08}"/>
              </a:ext>
            </a:extLst>
          </p:cNvPr>
          <p:cNvSpPr/>
          <p:nvPr/>
        </p:nvSpPr>
        <p:spPr>
          <a:xfrm rot="19655911">
            <a:off x="749070" y="3757389"/>
            <a:ext cx="515725" cy="411274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9E5C2684-ADB0-4D8D-B13A-0A97053CF78E}"/>
              </a:ext>
            </a:extLst>
          </p:cNvPr>
          <p:cNvSpPr/>
          <p:nvPr/>
        </p:nvSpPr>
        <p:spPr>
          <a:xfrm rot="19655911">
            <a:off x="1007119" y="3580526"/>
            <a:ext cx="222583" cy="179307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EF5E15F8-0BFD-46A2-AC8B-189C66FE48A7}"/>
              </a:ext>
            </a:extLst>
          </p:cNvPr>
          <p:cNvSpPr/>
          <p:nvPr/>
        </p:nvSpPr>
        <p:spPr>
          <a:xfrm rot="17500318">
            <a:off x="10441378" y="2655904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E129078E-FDE7-4E07-A720-BE5224B4F6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25925" y="2993100"/>
            <a:ext cx="1247317" cy="724249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623259FC-4410-46BB-8669-2CB7FAD12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30577" y="515475"/>
            <a:ext cx="904018" cy="139080"/>
          </a:xfrm>
          <a:prstGeom prst="rect">
            <a:avLst/>
          </a:prstGeom>
        </p:spPr>
      </p:pic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7C5F9CC1-BF69-48CC-9B31-E76577BA6412}"/>
              </a:ext>
            </a:extLst>
          </p:cNvPr>
          <p:cNvSpPr/>
          <p:nvPr/>
        </p:nvSpPr>
        <p:spPr>
          <a:xfrm rot="16470813">
            <a:off x="9946495" y="2974650"/>
            <a:ext cx="1400615" cy="1232625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733C26B-9327-45E7-A0EE-D335EE472326}"/>
              </a:ext>
            </a:extLst>
          </p:cNvPr>
          <p:cNvGrpSpPr/>
          <p:nvPr/>
        </p:nvGrpSpPr>
        <p:grpSpPr>
          <a:xfrm>
            <a:off x="4488167" y="4958862"/>
            <a:ext cx="4176264" cy="740239"/>
            <a:chOff x="4405797" y="5115115"/>
            <a:chExt cx="4176264" cy="740239"/>
          </a:xfrm>
          <a:solidFill>
            <a:schemeClr val="accent4"/>
          </a:solidFill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DC7F1E4-B267-43B5-9F77-B62814B1BC11}"/>
                </a:ext>
              </a:extLst>
            </p:cNvPr>
            <p:cNvSpPr/>
            <p:nvPr/>
          </p:nvSpPr>
          <p:spPr>
            <a:xfrm>
              <a:off x="4405797" y="5115115"/>
              <a:ext cx="3842854" cy="65811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Content Placeholder 5">
              <a:hlinkClick r:id="rId7"/>
              <a:extLst>
                <a:ext uri="{FF2B5EF4-FFF2-40B4-BE49-F238E27FC236}">
                  <a16:creationId xmlns:a16="http://schemas.microsoft.com/office/drawing/2014/main" id="{3CF7D034-EA93-442E-A240-2C9A72259EF1}"/>
                </a:ext>
              </a:extLst>
            </p:cNvPr>
            <p:cNvSpPr txBox="1">
              <a:spLocks/>
            </p:cNvSpPr>
            <p:nvPr/>
          </p:nvSpPr>
          <p:spPr>
            <a:xfrm>
              <a:off x="4494336" y="5200712"/>
              <a:ext cx="4087725" cy="654642"/>
            </a:xfrm>
            <a:prstGeom prst="rect">
              <a:avLst/>
            </a:prstGeom>
            <a:noFill/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Get More Presentations</a:t>
              </a:r>
            </a:p>
          </p:txBody>
        </p:sp>
      </p:grpSp>
      <p:pic>
        <p:nvPicPr>
          <p:cNvPr id="8" name="Graphic 7">
            <a:extLst>
              <a:ext uri="{FF2B5EF4-FFF2-40B4-BE49-F238E27FC236}">
                <a16:creationId xmlns:a16="http://schemas.microsoft.com/office/drawing/2014/main" id="{2254681B-7982-4258-9B25-193243F390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38750" y="2300472"/>
            <a:ext cx="2000250" cy="2363932"/>
          </a:xfrm>
          <a:prstGeom prst="rect">
            <a:avLst/>
          </a:prstGeom>
        </p:spPr>
      </p:pic>
      <p:sp>
        <p:nvSpPr>
          <p:cNvPr id="39" name="Content Placeholder 5">
            <a:extLst>
              <a:ext uri="{FF2B5EF4-FFF2-40B4-BE49-F238E27FC236}">
                <a16:creationId xmlns:a16="http://schemas.microsoft.com/office/drawing/2014/main" id="{B33A98C3-4B32-4A4F-837D-12B40C28FFA3}"/>
              </a:ext>
            </a:extLst>
          </p:cNvPr>
          <p:cNvSpPr txBox="1">
            <a:spLocks/>
          </p:cNvSpPr>
          <p:nvPr/>
        </p:nvSpPr>
        <p:spPr>
          <a:xfrm>
            <a:off x="2085920" y="5993560"/>
            <a:ext cx="8980759" cy="65464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Please Give your feedback to our Hard work </a:t>
            </a: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kumimoji="0" lang="en-GB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2" descr="Folded Hands: Light Skin Tone on Google Android 7.0">
            <a:extLst>
              <a:ext uri="{FF2B5EF4-FFF2-40B4-BE49-F238E27FC236}">
                <a16:creationId xmlns:a16="http://schemas.microsoft.com/office/drawing/2014/main" id="{A2ED1EE8-A4C3-4865-B01E-A0DF5C479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840" y="5840436"/>
            <a:ext cx="656152" cy="65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27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8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9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E0E21B90-A10B-47BB-894D-6CBCD189A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11173043" y="5392733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802737" y="4426524"/>
            <a:ext cx="247092" cy="24709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596C6F-257A-4220-9A69-5DB333853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892" y="64562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b="1">
                <a:solidFill>
                  <a:schemeClr val="accent4"/>
                </a:solidFill>
                <a:latin typeface="Raleway" panose="020B0503030101060003" pitchFamily="34" charset="0"/>
              </a:rPr>
              <a:t>A Quote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4E11161D-C229-4677-8B8E-BE86983C1B3D}"/>
              </a:ext>
            </a:extLst>
          </p:cNvPr>
          <p:cNvSpPr txBox="1">
            <a:spLocks/>
          </p:cNvSpPr>
          <p:nvPr/>
        </p:nvSpPr>
        <p:spPr>
          <a:xfrm>
            <a:off x="838200" y="1834605"/>
            <a:ext cx="10515600" cy="3105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sz="4800" b="1" i="1">
                <a:solidFill>
                  <a:prstClr val="white"/>
                </a:solidFill>
                <a:latin typeface="Raleway" panose="020B0503030101060003" pitchFamily="34" charset="0"/>
              </a:rPr>
              <a:t>“Those who want to reap the benefits of this great nation must bear the fatigue of supporting it..”</a:t>
            </a:r>
            <a:endParaRPr kumimoji="0" lang="en-US" sz="4800" b="1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E67A032B-2A4C-4598-83F1-F4C0F5803D3B}"/>
              </a:ext>
            </a:extLst>
          </p:cNvPr>
          <p:cNvSpPr txBox="1">
            <a:spLocks/>
          </p:cNvSpPr>
          <p:nvPr/>
        </p:nvSpPr>
        <p:spPr>
          <a:xfrm>
            <a:off x="7650056" y="4487625"/>
            <a:ext cx="37020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~ </a:t>
            </a:r>
            <a:r>
              <a:rPr lang="en-GB" sz="2800" b="1">
                <a:solidFill>
                  <a:prstClr val="white"/>
                </a:solidFill>
                <a:latin typeface="Raleway" panose="020B0503030101060003" pitchFamily="34" charset="0"/>
              </a:rPr>
              <a:t>Thomas Paine</a:t>
            </a:r>
            <a:endParaRPr kumimoji="0" lang="en-GB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306C17C-4D46-42A1-B6B6-F4B0283A57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5149" y="5276685"/>
            <a:ext cx="1491528" cy="86604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3EF666BB-EF91-488A-B4A1-69BB92A8FC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14794" y="1408218"/>
            <a:ext cx="904018" cy="139080"/>
          </a:xfrm>
          <a:prstGeom prst="rect">
            <a:avLst/>
          </a:prstGeom>
        </p:spPr>
      </p:pic>
      <p:pic>
        <p:nvPicPr>
          <p:cNvPr id="16" name="Graphic 15" descr="Bookmark">
            <a:extLst>
              <a:ext uri="{FF2B5EF4-FFF2-40B4-BE49-F238E27FC236}">
                <a16:creationId xmlns:a16="http://schemas.microsoft.com/office/drawing/2014/main" id="{4CAFDCA6-E05B-479A-BCDB-7B55B8717C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6492" y="137333"/>
            <a:ext cx="1430709" cy="143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33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52945CF-C9CF-441E-A08E-8DAFED221FBC}"/>
              </a:ext>
            </a:extLst>
          </p:cNvPr>
          <p:cNvSpPr/>
          <p:nvPr/>
        </p:nvSpPr>
        <p:spPr>
          <a:xfrm>
            <a:off x="0" y="0"/>
            <a:ext cx="997527" cy="6858000"/>
          </a:xfrm>
          <a:prstGeom prst="rect">
            <a:avLst/>
          </a:prstGeom>
          <a:solidFill>
            <a:srgbClr val="EF2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21A564-0BC0-474D-9E93-2A483AA1D799}"/>
              </a:ext>
            </a:extLst>
          </p:cNvPr>
          <p:cNvSpPr/>
          <p:nvPr/>
        </p:nvSpPr>
        <p:spPr>
          <a:xfrm>
            <a:off x="997527" y="0"/>
            <a:ext cx="997527" cy="6858000"/>
          </a:xfrm>
          <a:prstGeom prst="rect">
            <a:avLst/>
          </a:prstGeom>
          <a:solidFill>
            <a:srgbClr val="7F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8BE573-B2DC-4378-82A8-831462A4B76B}"/>
              </a:ext>
            </a:extLst>
          </p:cNvPr>
          <p:cNvSpPr/>
          <p:nvPr/>
        </p:nvSpPr>
        <p:spPr>
          <a:xfrm>
            <a:off x="1995054" y="0"/>
            <a:ext cx="997527" cy="6858000"/>
          </a:xfrm>
          <a:prstGeom prst="rect">
            <a:avLst/>
          </a:prstGeom>
          <a:solidFill>
            <a:srgbClr val="00A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D07D25-0E5F-41E6-A9C5-4A963CAA1861}"/>
              </a:ext>
            </a:extLst>
          </p:cNvPr>
          <p:cNvSpPr/>
          <p:nvPr/>
        </p:nvSpPr>
        <p:spPr>
          <a:xfrm>
            <a:off x="2992580" y="0"/>
            <a:ext cx="997527" cy="6858000"/>
          </a:xfrm>
          <a:prstGeom prst="rect">
            <a:avLst/>
          </a:prstGeom>
          <a:solidFill>
            <a:srgbClr val="FF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712760A-2D06-4050-8759-EDCBBC6CB5A7}"/>
              </a:ext>
            </a:extLst>
          </p:cNvPr>
          <p:cNvSpPr/>
          <p:nvPr/>
        </p:nvSpPr>
        <p:spPr>
          <a:xfrm>
            <a:off x="429258" y="4078774"/>
            <a:ext cx="3247737" cy="1696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A1265F5-8DB7-4CA9-A133-33D86E8BEFD6}"/>
              </a:ext>
            </a:extLst>
          </p:cNvPr>
          <p:cNvSpPr txBox="1"/>
          <p:nvPr/>
        </p:nvSpPr>
        <p:spPr>
          <a:xfrm>
            <a:off x="4434637" y="2983757"/>
            <a:ext cx="71726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BE27FC2-1239-43E3-ADB2-370D5F00F27F}"/>
              </a:ext>
            </a:extLst>
          </p:cNvPr>
          <p:cNvSpPr txBox="1"/>
          <p:nvPr/>
        </p:nvSpPr>
        <p:spPr>
          <a:xfrm>
            <a:off x="4484625" y="998599"/>
            <a:ext cx="7386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About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785B58-C65B-458A-B9DC-C67B3EA907D3}"/>
              </a:ext>
            </a:extLst>
          </p:cNvPr>
          <p:cNvSpPr txBox="1"/>
          <p:nvPr/>
        </p:nvSpPr>
        <p:spPr>
          <a:xfrm>
            <a:off x="515241" y="4275790"/>
            <a:ext cx="28572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Capital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 : </a:t>
            </a:r>
            <a:endParaRPr kumimoji="0" lang="en-GB" sz="2400" b="0" i="1" u="none" strike="sng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badi" panose="020B06040201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Largest City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Population :</a:t>
            </a: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1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badi" panose="020B0604020104020204" pitchFamily="34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A0BA31CE-6799-42B5-A6C8-D3FE94C70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-1" y="12851"/>
            <a:ext cx="4207031" cy="3926562"/>
          </a:xfrm>
          <a:prstGeom prst="rect">
            <a:avLst/>
          </a:prstGeom>
        </p:spPr>
      </p:pic>
      <p:pic>
        <p:nvPicPr>
          <p:cNvPr id="28" name="Graphic 27" descr="Open quotation mark">
            <a:extLst>
              <a:ext uri="{FF2B5EF4-FFF2-40B4-BE49-F238E27FC236}">
                <a16:creationId xmlns:a16="http://schemas.microsoft.com/office/drawing/2014/main" id="{35ED3441-8853-4841-A217-BAB9D6D869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84651" y="2111059"/>
            <a:ext cx="914400" cy="914400"/>
          </a:xfrm>
          <a:prstGeom prst="rect">
            <a:avLst/>
          </a:prstGeom>
        </p:spPr>
      </p:pic>
      <p:pic>
        <p:nvPicPr>
          <p:cNvPr id="29" name="Graphic 28" descr="Open quotation mark">
            <a:extLst>
              <a:ext uri="{FF2B5EF4-FFF2-40B4-BE49-F238E27FC236}">
                <a16:creationId xmlns:a16="http://schemas.microsoft.com/office/drawing/2014/main" id="{9400D66B-DFA1-4582-9387-E4DBA51A6B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9868186" y="5165224"/>
            <a:ext cx="914400" cy="914400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D7747AC3-813E-4FC5-A399-4304E11E4FA0}"/>
              </a:ext>
            </a:extLst>
          </p:cNvPr>
          <p:cNvSpPr/>
          <p:nvPr/>
        </p:nvSpPr>
        <p:spPr>
          <a:xfrm>
            <a:off x="1574883" y="6346825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5CCC9B2-C5EA-49BA-8C50-2B323F4C1BFC}"/>
              </a:ext>
            </a:extLst>
          </p:cNvPr>
          <p:cNvSpPr/>
          <p:nvPr/>
        </p:nvSpPr>
        <p:spPr>
          <a:xfrm>
            <a:off x="1944169" y="6346825"/>
            <a:ext cx="266700" cy="266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B691982-13A9-4FB2-8C4D-87B5D95BCDEA}"/>
              </a:ext>
            </a:extLst>
          </p:cNvPr>
          <p:cNvSpPr/>
          <p:nvPr/>
        </p:nvSpPr>
        <p:spPr>
          <a:xfrm>
            <a:off x="2308511" y="6346825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27E2DA40-AD17-4BC5-B823-0B5F7BFB3518}"/>
              </a:ext>
            </a:extLst>
          </p:cNvPr>
          <p:cNvSpPr/>
          <p:nvPr/>
        </p:nvSpPr>
        <p:spPr>
          <a:xfrm>
            <a:off x="793066" y="998599"/>
            <a:ext cx="2368796" cy="2368794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575683A-3F1F-48A0-A010-BFAC4E8D8C1B}"/>
              </a:ext>
            </a:extLst>
          </p:cNvPr>
          <p:cNvCxnSpPr/>
          <p:nvPr/>
        </p:nvCxnSpPr>
        <p:spPr>
          <a:xfrm>
            <a:off x="2855369" y="3278468"/>
            <a:ext cx="586651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6299952-E1F4-4EBC-8727-2C7A5E75E122}"/>
              </a:ext>
            </a:extLst>
          </p:cNvPr>
          <p:cNvCxnSpPr>
            <a:cxnSpLocks/>
          </p:cNvCxnSpPr>
          <p:nvPr/>
        </p:nvCxnSpPr>
        <p:spPr>
          <a:xfrm>
            <a:off x="2801580" y="3131918"/>
            <a:ext cx="3602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FEEBF33-9D36-4102-B3FD-4EBAEEC87D96}"/>
              </a:ext>
            </a:extLst>
          </p:cNvPr>
          <p:cNvCxnSpPr>
            <a:cxnSpLocks/>
          </p:cNvCxnSpPr>
          <p:nvPr/>
        </p:nvCxnSpPr>
        <p:spPr>
          <a:xfrm>
            <a:off x="429258" y="1711207"/>
            <a:ext cx="3602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F2961EC-36C8-4EFE-9EC9-9FFBEAAB38E2}"/>
              </a:ext>
            </a:extLst>
          </p:cNvPr>
          <p:cNvCxnSpPr>
            <a:cxnSpLocks/>
          </p:cNvCxnSpPr>
          <p:nvPr/>
        </p:nvCxnSpPr>
        <p:spPr>
          <a:xfrm>
            <a:off x="429258" y="1567772"/>
            <a:ext cx="162413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Placeholder 3" descr="A picture containing clothing, person, yellow&#10;&#10;Description automatically generated">
            <a:extLst>
              <a:ext uri="{FF2B5EF4-FFF2-40B4-BE49-F238E27FC236}">
                <a16:creationId xmlns:a16="http://schemas.microsoft.com/office/drawing/2014/main" id="{A4A306B3-0C80-47FB-8F80-61AC44335F2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FBD3181-7C55-4802-891D-CC29FA0205A6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36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6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46" grpId="0"/>
      <p:bldP spid="31" grpId="0" animBg="1"/>
      <p:bldP spid="33" grpId="0" animBg="1"/>
      <p:bldP spid="34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7386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History</a:t>
            </a:r>
          </a:p>
        </p:txBody>
      </p:sp>
      <p:pic>
        <p:nvPicPr>
          <p:cNvPr id="5" name="Picture Placeholder 4" descr="A book shelf filled with books&#10;&#10;Description automatically generated">
            <a:extLst>
              <a:ext uri="{FF2B5EF4-FFF2-40B4-BE49-F238E27FC236}">
                <a16:creationId xmlns:a16="http://schemas.microsoft.com/office/drawing/2014/main" id="{E67E5F51-7B0A-4B4C-A531-988F48A9839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DCBC34AE-3215-4DCC-9D13-2AF2B8865C81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7F2F011-90C7-4EBF-A21E-EAE9925990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65660" y="0"/>
            <a:ext cx="1491528" cy="86604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BDCFA7F9-F132-43F8-98C2-150F5AF1D6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F4EF5F2-2066-4093-B696-2663D1F6BD87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35282264-BA2B-48EA-A2F3-4ADA85FA72FF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769632C6-A4FB-487D-9165-9B80835701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F99A1AB-AC88-4BAB-8775-CF1CB657B2D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889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EC21C-C7D9-4830-A0E2-7F4CF19F8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26" y="4836033"/>
            <a:ext cx="10711543" cy="1846813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Famous Personalities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5A8D14-2834-4744-A579-F4D1B64AC7F0}"/>
              </a:ext>
            </a:extLst>
          </p:cNvPr>
          <p:cNvSpPr/>
          <p:nvPr/>
        </p:nvSpPr>
        <p:spPr>
          <a:xfrm rot="16200000">
            <a:off x="11397951" y="5575011"/>
            <a:ext cx="1296000" cy="2921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1346AF-19BF-434E-B1E9-16DBB133DEDC}"/>
              </a:ext>
            </a:extLst>
          </p:cNvPr>
          <p:cNvSpPr/>
          <p:nvPr/>
        </p:nvSpPr>
        <p:spPr>
          <a:xfrm>
            <a:off x="1231451" y="3538199"/>
            <a:ext cx="473938" cy="4739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7A2C0D-D086-4CFB-A8E2-343EEAFD8805}"/>
              </a:ext>
            </a:extLst>
          </p:cNvPr>
          <p:cNvSpPr/>
          <p:nvPr/>
        </p:nvSpPr>
        <p:spPr>
          <a:xfrm>
            <a:off x="868048" y="3181908"/>
            <a:ext cx="247092" cy="2470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Placeholder 27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2D391744-86C2-4608-B33E-331E0C0FC5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9" b="13229"/>
          <a:stretch>
            <a:fillRect/>
          </a:stretch>
        </p:blipFill>
        <p:spPr>
          <a:xfrm>
            <a:off x="2349227" y="1125000"/>
            <a:ext cx="2449513" cy="2447925"/>
          </a:xfrm>
        </p:spPr>
      </p:pic>
      <p:pic>
        <p:nvPicPr>
          <p:cNvPr id="31" name="Picture Placeholder 30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A2EE4C6B-D553-45F9-9652-C7631039EB5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r="8306"/>
          <a:stretch>
            <a:fillRect/>
          </a:stretch>
        </p:blipFill>
        <p:spPr>
          <a:xfrm>
            <a:off x="5076539" y="1125000"/>
            <a:ext cx="2449513" cy="2447925"/>
          </a:xfrm>
        </p:spPr>
      </p:pic>
      <p:pic>
        <p:nvPicPr>
          <p:cNvPr id="33" name="Picture Placeholder 32" descr="A person wearing a suit and tie looking at the camera&#10;&#10;Description automatically generated">
            <a:extLst>
              <a:ext uri="{FF2B5EF4-FFF2-40B4-BE49-F238E27FC236}">
                <a16:creationId xmlns:a16="http://schemas.microsoft.com/office/drawing/2014/main" id="{551E8B4C-F1B4-48F0-BCBF-C43BFBF59A4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r="8306"/>
          <a:stretch>
            <a:fillRect/>
          </a:stretch>
        </p:blipFill>
        <p:spPr>
          <a:xfrm>
            <a:off x="7803851" y="1125000"/>
            <a:ext cx="2449513" cy="2447925"/>
          </a:xfrm>
        </p:spPr>
      </p:pic>
      <p:sp>
        <p:nvSpPr>
          <p:cNvPr id="35" name="Title 3">
            <a:extLst>
              <a:ext uri="{FF2B5EF4-FFF2-40B4-BE49-F238E27FC236}">
                <a16:creationId xmlns:a16="http://schemas.microsoft.com/office/drawing/2014/main" id="{0B80C59B-C2FB-4674-90BA-D4FB697913D9}"/>
              </a:ext>
            </a:extLst>
          </p:cNvPr>
          <p:cNvSpPr txBox="1">
            <a:spLocks/>
          </p:cNvSpPr>
          <p:nvPr/>
        </p:nvSpPr>
        <p:spPr>
          <a:xfrm>
            <a:off x="2228807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Marie Curie</a:t>
            </a:r>
          </a:p>
        </p:txBody>
      </p:sp>
      <p:sp>
        <p:nvSpPr>
          <p:cNvPr id="36" name="Title 3">
            <a:extLst>
              <a:ext uri="{FF2B5EF4-FFF2-40B4-BE49-F238E27FC236}">
                <a16:creationId xmlns:a16="http://schemas.microsoft.com/office/drawing/2014/main" id="{AB07CD4C-46AD-45B9-BFFD-D7A60EA46E31}"/>
              </a:ext>
            </a:extLst>
          </p:cNvPr>
          <p:cNvSpPr txBox="1">
            <a:spLocks/>
          </p:cNvSpPr>
          <p:nvPr/>
        </p:nvSpPr>
        <p:spPr>
          <a:xfrm>
            <a:off x="4956119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Louis Pasteur</a:t>
            </a:r>
          </a:p>
        </p:txBody>
      </p:sp>
      <p:sp>
        <p:nvSpPr>
          <p:cNvPr id="37" name="Title 3">
            <a:extLst>
              <a:ext uri="{FF2B5EF4-FFF2-40B4-BE49-F238E27FC236}">
                <a16:creationId xmlns:a16="http://schemas.microsoft.com/office/drawing/2014/main" id="{1BE303B8-E5B7-4471-90EA-39B5C8221E45}"/>
              </a:ext>
            </a:extLst>
          </p:cNvPr>
          <p:cNvSpPr txBox="1">
            <a:spLocks/>
          </p:cNvSpPr>
          <p:nvPr/>
        </p:nvSpPr>
        <p:spPr>
          <a:xfrm>
            <a:off x="7683431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Alfred Nobel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9AB9061-1300-4F5A-833F-39D05961AE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05710" y="5537820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318D7A4-89C0-4B3A-BE11-F285F15A70DE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77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825032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37268"/>
            <a:ext cx="5857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Geography </a:t>
            </a:r>
            <a:b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and climate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E04409-38F8-4CE5-9BEC-46D4653437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520" y="469646"/>
            <a:ext cx="6006418" cy="6156578"/>
          </a:xfrm>
          <a:prstGeom prst="rect">
            <a:avLst/>
          </a:prstGeom>
          <a:effectLst/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765F7D01-1587-46FC-BED8-A1DA9FF863F4}"/>
              </a:ext>
            </a:extLst>
          </p:cNvPr>
          <p:cNvSpPr/>
          <p:nvPr/>
        </p:nvSpPr>
        <p:spPr>
          <a:xfrm rot="17500318">
            <a:off x="4853134" y="6107474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CD5CD8B-8D10-4D02-95BA-C0CE18830A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54660" y="43254"/>
            <a:ext cx="1491528" cy="86604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E5A1B390-CDCF-454F-B101-BEE531B39A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9A0690E-722B-4E59-BAAF-0B9B0CDA4C69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81A56232-D7DD-4532-BF7E-656F15801952}"/>
              </a:ext>
            </a:extLst>
          </p:cNvPr>
          <p:cNvSpPr/>
          <p:nvPr/>
        </p:nvSpPr>
        <p:spPr>
          <a:xfrm rot="16357688">
            <a:off x="5707884" y="5342562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C00F37C5-5A2C-4CCC-823C-91A43F4EB1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FBCAEF3-A8A3-4730-B237-17B99D0AAB0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93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5107499" y="211620"/>
            <a:ext cx="26487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Map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CEA3A17-EA7C-4FAC-BC66-76E27C3E0D72}"/>
              </a:ext>
            </a:extLst>
          </p:cNvPr>
          <p:cNvGrpSpPr/>
          <p:nvPr/>
        </p:nvGrpSpPr>
        <p:grpSpPr>
          <a:xfrm>
            <a:off x="5009781" y="2945971"/>
            <a:ext cx="2270801" cy="2594400"/>
            <a:chOff x="4961590" y="2752474"/>
            <a:chExt cx="2172420" cy="25944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0AABBF2-E5D0-4F2C-B4D4-E6D241525AF6}"/>
                </a:ext>
              </a:extLst>
            </p:cNvPr>
            <p:cNvSpPr/>
            <p:nvPr/>
          </p:nvSpPr>
          <p:spPr>
            <a:xfrm>
              <a:off x="6846607" y="4518514"/>
              <a:ext cx="250062" cy="500126"/>
            </a:xfrm>
            <a:custGeom>
              <a:avLst/>
              <a:gdLst>
                <a:gd name="connsiteX0" fmla="*/ 184498 w 206049"/>
                <a:gd name="connsiteY0" fmla="*/ 15477 h 412098"/>
                <a:gd name="connsiteX1" fmla="*/ 165181 w 206049"/>
                <a:gd name="connsiteY1" fmla="*/ 3887 h 412098"/>
                <a:gd name="connsiteX2" fmla="*/ 160030 w 206049"/>
                <a:gd name="connsiteY2" fmla="*/ 39945 h 412098"/>
                <a:gd name="connsiteX3" fmla="*/ 144576 w 206049"/>
                <a:gd name="connsiteY3" fmla="*/ 64414 h 412098"/>
                <a:gd name="connsiteX4" fmla="*/ 118820 w 206049"/>
                <a:gd name="connsiteY4" fmla="*/ 96609 h 412098"/>
                <a:gd name="connsiteX5" fmla="*/ 77610 w 206049"/>
                <a:gd name="connsiteY5" fmla="*/ 117214 h 412098"/>
                <a:gd name="connsiteX6" fmla="*/ 37688 w 206049"/>
                <a:gd name="connsiteY6" fmla="*/ 148121 h 412098"/>
                <a:gd name="connsiteX7" fmla="*/ 32537 w 206049"/>
                <a:gd name="connsiteY7" fmla="*/ 188043 h 412098"/>
                <a:gd name="connsiteX8" fmla="*/ 47991 w 206049"/>
                <a:gd name="connsiteY8" fmla="*/ 234404 h 412098"/>
                <a:gd name="connsiteX9" fmla="*/ 27386 w 206049"/>
                <a:gd name="connsiteY9" fmla="*/ 269175 h 412098"/>
                <a:gd name="connsiteX10" fmla="*/ 2917 w 206049"/>
                <a:gd name="connsiteY10" fmla="*/ 306522 h 412098"/>
                <a:gd name="connsiteX11" fmla="*/ 14508 w 206049"/>
                <a:gd name="connsiteY11" fmla="*/ 336141 h 412098"/>
                <a:gd name="connsiteX12" fmla="*/ 10644 w 206049"/>
                <a:gd name="connsiteY12" fmla="*/ 370912 h 412098"/>
                <a:gd name="connsiteX13" fmla="*/ 31249 w 206049"/>
                <a:gd name="connsiteY13" fmla="*/ 403107 h 412098"/>
                <a:gd name="connsiteX14" fmla="*/ 78898 w 206049"/>
                <a:gd name="connsiteY14" fmla="*/ 403107 h 412098"/>
                <a:gd name="connsiteX15" fmla="*/ 105942 w 206049"/>
                <a:gd name="connsiteY15" fmla="*/ 387654 h 412098"/>
                <a:gd name="connsiteX16" fmla="*/ 174196 w 206049"/>
                <a:gd name="connsiteY16" fmla="*/ 185468 h 412098"/>
                <a:gd name="connsiteX17" fmla="*/ 175484 w 206049"/>
                <a:gd name="connsiteY17" fmla="*/ 180317 h 412098"/>
                <a:gd name="connsiteX18" fmla="*/ 187074 w 206049"/>
                <a:gd name="connsiteY18" fmla="*/ 148121 h 412098"/>
                <a:gd name="connsiteX19" fmla="*/ 192225 w 206049"/>
                <a:gd name="connsiteY19" fmla="*/ 133955 h 412098"/>
                <a:gd name="connsiteX20" fmla="*/ 183210 w 206049"/>
                <a:gd name="connsiteY20" fmla="*/ 109487 h 412098"/>
                <a:gd name="connsiteX21" fmla="*/ 205103 w 206049"/>
                <a:gd name="connsiteY21" fmla="*/ 113351 h 412098"/>
                <a:gd name="connsiteX22" fmla="*/ 205103 w 206049"/>
                <a:gd name="connsiteY22" fmla="*/ 61838 h 412098"/>
                <a:gd name="connsiteX23" fmla="*/ 184498 w 206049"/>
                <a:gd name="connsiteY23" fmla="*/ 15477 h 412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6049" h="412098">
                  <a:moveTo>
                    <a:pt x="184498" y="15477"/>
                  </a:moveTo>
                  <a:cubicBezTo>
                    <a:pt x="162606" y="-10279"/>
                    <a:pt x="165181" y="3887"/>
                    <a:pt x="165181" y="3887"/>
                  </a:cubicBezTo>
                  <a:cubicBezTo>
                    <a:pt x="165181" y="3887"/>
                    <a:pt x="160030" y="29643"/>
                    <a:pt x="160030" y="39945"/>
                  </a:cubicBezTo>
                  <a:cubicBezTo>
                    <a:pt x="160030" y="50248"/>
                    <a:pt x="154879" y="50248"/>
                    <a:pt x="144576" y="64414"/>
                  </a:cubicBezTo>
                  <a:cubicBezTo>
                    <a:pt x="134274" y="78580"/>
                    <a:pt x="127835" y="83731"/>
                    <a:pt x="118820" y="96609"/>
                  </a:cubicBezTo>
                  <a:cubicBezTo>
                    <a:pt x="109806" y="110775"/>
                    <a:pt x="84049" y="106911"/>
                    <a:pt x="77610" y="117214"/>
                  </a:cubicBezTo>
                  <a:cubicBezTo>
                    <a:pt x="71171" y="127516"/>
                    <a:pt x="46703" y="136531"/>
                    <a:pt x="37688" y="148121"/>
                  </a:cubicBezTo>
                  <a:cubicBezTo>
                    <a:pt x="28673" y="159712"/>
                    <a:pt x="32537" y="163575"/>
                    <a:pt x="32537" y="188043"/>
                  </a:cubicBezTo>
                  <a:cubicBezTo>
                    <a:pt x="32537" y="212512"/>
                    <a:pt x="37688" y="213799"/>
                    <a:pt x="47991" y="234404"/>
                  </a:cubicBezTo>
                  <a:cubicBezTo>
                    <a:pt x="58293" y="255009"/>
                    <a:pt x="38976" y="245995"/>
                    <a:pt x="27386" y="269175"/>
                  </a:cubicBezTo>
                  <a:cubicBezTo>
                    <a:pt x="15795" y="291068"/>
                    <a:pt x="11932" y="285917"/>
                    <a:pt x="2917" y="306522"/>
                  </a:cubicBezTo>
                  <a:cubicBezTo>
                    <a:pt x="-6097" y="327127"/>
                    <a:pt x="8069" y="328414"/>
                    <a:pt x="14508" y="336141"/>
                  </a:cubicBezTo>
                  <a:cubicBezTo>
                    <a:pt x="20947" y="342580"/>
                    <a:pt x="14508" y="355458"/>
                    <a:pt x="10644" y="370912"/>
                  </a:cubicBezTo>
                  <a:cubicBezTo>
                    <a:pt x="6781" y="386366"/>
                    <a:pt x="10644" y="382502"/>
                    <a:pt x="31249" y="403107"/>
                  </a:cubicBezTo>
                  <a:cubicBezTo>
                    <a:pt x="51854" y="423712"/>
                    <a:pt x="67308" y="403107"/>
                    <a:pt x="78898" y="403107"/>
                  </a:cubicBezTo>
                  <a:cubicBezTo>
                    <a:pt x="90488" y="403107"/>
                    <a:pt x="105942" y="387654"/>
                    <a:pt x="105942" y="387654"/>
                  </a:cubicBezTo>
                  <a:lnTo>
                    <a:pt x="174196" y="185468"/>
                  </a:lnTo>
                  <a:lnTo>
                    <a:pt x="175484" y="180317"/>
                  </a:lnTo>
                  <a:cubicBezTo>
                    <a:pt x="171620" y="159712"/>
                    <a:pt x="170332" y="148121"/>
                    <a:pt x="187074" y="148121"/>
                  </a:cubicBezTo>
                  <a:cubicBezTo>
                    <a:pt x="203815" y="148121"/>
                    <a:pt x="192225" y="133955"/>
                    <a:pt x="192225" y="133955"/>
                  </a:cubicBezTo>
                  <a:cubicBezTo>
                    <a:pt x="192225" y="133955"/>
                    <a:pt x="185786" y="128804"/>
                    <a:pt x="183210" y="109487"/>
                  </a:cubicBezTo>
                  <a:cubicBezTo>
                    <a:pt x="181923" y="90170"/>
                    <a:pt x="199952" y="115926"/>
                    <a:pt x="205103" y="113351"/>
                  </a:cubicBezTo>
                  <a:cubicBezTo>
                    <a:pt x="210254" y="109487"/>
                    <a:pt x="208967" y="88882"/>
                    <a:pt x="205103" y="61838"/>
                  </a:cubicBezTo>
                  <a:cubicBezTo>
                    <a:pt x="206391" y="32219"/>
                    <a:pt x="206391" y="41233"/>
                    <a:pt x="184498" y="15477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CE8FA2-127E-4F66-A3B0-77C9FC33795A}"/>
                </a:ext>
              </a:extLst>
            </p:cNvPr>
            <p:cNvSpPr/>
            <p:nvPr/>
          </p:nvSpPr>
          <p:spPr>
            <a:xfrm>
              <a:off x="4961590" y="2752474"/>
              <a:ext cx="2172420" cy="2594400"/>
            </a:xfrm>
            <a:custGeom>
              <a:avLst/>
              <a:gdLst>
                <a:gd name="connsiteX0" fmla="*/ 1780233 w 1790053"/>
                <a:gd name="connsiteY0" fmla="*/ 749504 h 2137761"/>
                <a:gd name="connsiteX1" fmla="*/ 1755764 w 1790053"/>
                <a:gd name="connsiteY1" fmla="*/ 766246 h 2137761"/>
                <a:gd name="connsiteX2" fmla="*/ 1709403 w 1790053"/>
                <a:gd name="connsiteY2" fmla="*/ 771397 h 2137761"/>
                <a:gd name="connsiteX3" fmla="*/ 1672057 w 1790053"/>
                <a:gd name="connsiteY3" fmla="*/ 776548 h 2137761"/>
                <a:gd name="connsiteX4" fmla="*/ 1642437 w 1790053"/>
                <a:gd name="connsiteY4" fmla="*/ 790714 h 2137761"/>
                <a:gd name="connsiteX5" fmla="*/ 1602515 w 1790053"/>
                <a:gd name="connsiteY5" fmla="*/ 794578 h 2137761"/>
                <a:gd name="connsiteX6" fmla="*/ 1585774 w 1790053"/>
                <a:gd name="connsiteY6" fmla="*/ 780412 h 2137761"/>
                <a:gd name="connsiteX7" fmla="*/ 1575471 w 1790053"/>
                <a:gd name="connsiteY7" fmla="*/ 770109 h 2137761"/>
                <a:gd name="connsiteX8" fmla="*/ 1575471 w 1790053"/>
                <a:gd name="connsiteY8" fmla="*/ 767534 h 2137761"/>
                <a:gd name="connsiteX9" fmla="*/ 1575471 w 1790053"/>
                <a:gd name="connsiteY9" fmla="*/ 743065 h 2137761"/>
                <a:gd name="connsiteX10" fmla="*/ 1560017 w 1790053"/>
                <a:gd name="connsiteY10" fmla="*/ 718597 h 2137761"/>
                <a:gd name="connsiteX11" fmla="*/ 1539412 w 1790053"/>
                <a:gd name="connsiteY11" fmla="*/ 691553 h 2137761"/>
                <a:gd name="connsiteX12" fmla="*/ 1493051 w 1790053"/>
                <a:gd name="connsiteY12" fmla="*/ 656782 h 2137761"/>
                <a:gd name="connsiteX13" fmla="*/ 1468583 w 1790053"/>
                <a:gd name="connsiteY13" fmla="*/ 615572 h 2137761"/>
                <a:gd name="connsiteX14" fmla="*/ 1454417 w 1790053"/>
                <a:gd name="connsiteY14" fmla="*/ 580801 h 2137761"/>
                <a:gd name="connsiteX15" fmla="*/ 1446690 w 1790053"/>
                <a:gd name="connsiteY15" fmla="*/ 565348 h 2137761"/>
                <a:gd name="connsiteX16" fmla="*/ 1424798 w 1790053"/>
                <a:gd name="connsiteY16" fmla="*/ 549894 h 2137761"/>
                <a:gd name="connsiteX17" fmla="*/ 1408056 w 1790053"/>
                <a:gd name="connsiteY17" fmla="*/ 530577 h 2137761"/>
                <a:gd name="connsiteX18" fmla="*/ 1406768 w 1790053"/>
                <a:gd name="connsiteY18" fmla="*/ 498382 h 2137761"/>
                <a:gd name="connsiteX19" fmla="*/ 1381012 w 1790053"/>
                <a:gd name="connsiteY19" fmla="*/ 435279 h 2137761"/>
                <a:gd name="connsiteX20" fmla="*/ 1366846 w 1790053"/>
                <a:gd name="connsiteY20" fmla="*/ 421113 h 2137761"/>
                <a:gd name="connsiteX21" fmla="*/ 1364270 w 1790053"/>
                <a:gd name="connsiteY21" fmla="*/ 408235 h 2137761"/>
                <a:gd name="connsiteX22" fmla="*/ 1355256 w 1790053"/>
                <a:gd name="connsiteY22" fmla="*/ 381191 h 2137761"/>
                <a:gd name="connsiteX23" fmla="*/ 1323061 w 1790053"/>
                <a:gd name="connsiteY23" fmla="*/ 314225 h 2137761"/>
                <a:gd name="connsiteX24" fmla="*/ 1312758 w 1790053"/>
                <a:gd name="connsiteY24" fmla="*/ 284606 h 2137761"/>
                <a:gd name="connsiteX25" fmla="*/ 1285714 w 1790053"/>
                <a:gd name="connsiteY25" fmla="*/ 239532 h 2137761"/>
                <a:gd name="connsiteX26" fmla="*/ 1280563 w 1790053"/>
                <a:gd name="connsiteY26" fmla="*/ 220215 h 2137761"/>
                <a:gd name="connsiteX27" fmla="*/ 1299880 w 1790053"/>
                <a:gd name="connsiteY27" fmla="*/ 254986 h 2137761"/>
                <a:gd name="connsiteX28" fmla="*/ 1324348 w 1790053"/>
                <a:gd name="connsiteY28" fmla="*/ 280742 h 2137761"/>
                <a:gd name="connsiteX29" fmla="*/ 1333363 w 1790053"/>
                <a:gd name="connsiteY29" fmla="*/ 256274 h 2137761"/>
                <a:gd name="connsiteX30" fmla="*/ 1330787 w 1790053"/>
                <a:gd name="connsiteY30" fmla="*/ 231805 h 2137761"/>
                <a:gd name="connsiteX31" fmla="*/ 1315334 w 1790053"/>
                <a:gd name="connsiteY31" fmla="*/ 182869 h 2137761"/>
                <a:gd name="connsiteX32" fmla="*/ 1293441 w 1790053"/>
                <a:gd name="connsiteY32" fmla="*/ 181581 h 2137761"/>
                <a:gd name="connsiteX33" fmla="*/ 1268973 w 1790053"/>
                <a:gd name="connsiteY33" fmla="*/ 177717 h 2137761"/>
                <a:gd name="connsiteX34" fmla="*/ 1236777 w 1790053"/>
                <a:gd name="connsiteY34" fmla="*/ 167415 h 2137761"/>
                <a:gd name="connsiteX35" fmla="*/ 1195567 w 1790053"/>
                <a:gd name="connsiteY35" fmla="*/ 189308 h 2137761"/>
                <a:gd name="connsiteX36" fmla="*/ 1140192 w 1790053"/>
                <a:gd name="connsiteY36" fmla="*/ 167415 h 2137761"/>
                <a:gd name="connsiteX37" fmla="*/ 1098982 w 1790053"/>
                <a:gd name="connsiteY37" fmla="*/ 167415 h 2137761"/>
                <a:gd name="connsiteX38" fmla="*/ 1084816 w 1790053"/>
                <a:gd name="connsiteY38" fmla="*/ 160976 h 2137761"/>
                <a:gd name="connsiteX39" fmla="*/ 1077089 w 1790053"/>
                <a:gd name="connsiteY39" fmla="*/ 159688 h 2137761"/>
                <a:gd name="connsiteX40" fmla="*/ 1044894 w 1790053"/>
                <a:gd name="connsiteY40" fmla="*/ 148098 h 2137761"/>
                <a:gd name="connsiteX41" fmla="*/ 1025577 w 1790053"/>
                <a:gd name="connsiteY41" fmla="*/ 131356 h 2137761"/>
                <a:gd name="connsiteX42" fmla="*/ 989518 w 1790053"/>
                <a:gd name="connsiteY42" fmla="*/ 130069 h 2137761"/>
                <a:gd name="connsiteX43" fmla="*/ 965050 w 1790053"/>
                <a:gd name="connsiteY43" fmla="*/ 151961 h 2137761"/>
                <a:gd name="connsiteX44" fmla="*/ 965050 w 1790053"/>
                <a:gd name="connsiteY44" fmla="*/ 191883 h 2137761"/>
                <a:gd name="connsiteX45" fmla="*/ 949596 w 1790053"/>
                <a:gd name="connsiteY45" fmla="*/ 202186 h 2137761"/>
                <a:gd name="connsiteX46" fmla="*/ 909674 w 1790053"/>
                <a:gd name="connsiteY46" fmla="*/ 195747 h 2137761"/>
                <a:gd name="connsiteX47" fmla="*/ 898084 w 1790053"/>
                <a:gd name="connsiteY47" fmla="*/ 180293 h 2137761"/>
                <a:gd name="connsiteX48" fmla="*/ 858162 w 1790053"/>
                <a:gd name="connsiteY48" fmla="*/ 176430 h 2137761"/>
                <a:gd name="connsiteX49" fmla="*/ 846572 w 1790053"/>
                <a:gd name="connsiteY49" fmla="*/ 159688 h 2137761"/>
                <a:gd name="connsiteX50" fmla="*/ 832406 w 1790053"/>
                <a:gd name="connsiteY50" fmla="*/ 139083 h 2137761"/>
                <a:gd name="connsiteX51" fmla="*/ 792484 w 1790053"/>
                <a:gd name="connsiteY51" fmla="*/ 135220 h 2137761"/>
                <a:gd name="connsiteX52" fmla="*/ 761576 w 1790053"/>
                <a:gd name="connsiteY52" fmla="*/ 131356 h 2137761"/>
                <a:gd name="connsiteX53" fmla="*/ 748698 w 1790053"/>
                <a:gd name="connsiteY53" fmla="*/ 121054 h 2137761"/>
                <a:gd name="connsiteX54" fmla="*/ 737108 w 1790053"/>
                <a:gd name="connsiteY54" fmla="*/ 113327 h 2137761"/>
                <a:gd name="connsiteX55" fmla="*/ 722942 w 1790053"/>
                <a:gd name="connsiteY55" fmla="*/ 103025 h 2137761"/>
                <a:gd name="connsiteX56" fmla="*/ 717791 w 1790053"/>
                <a:gd name="connsiteY56" fmla="*/ 83708 h 2137761"/>
                <a:gd name="connsiteX57" fmla="*/ 733244 w 1790053"/>
                <a:gd name="connsiteY57" fmla="*/ 59239 h 2137761"/>
                <a:gd name="connsiteX58" fmla="*/ 726805 w 1790053"/>
                <a:gd name="connsiteY58" fmla="*/ 32195 h 2137761"/>
                <a:gd name="connsiteX59" fmla="*/ 738395 w 1790053"/>
                <a:gd name="connsiteY59" fmla="*/ 10302 h 2137761"/>
                <a:gd name="connsiteX60" fmla="*/ 722942 w 1790053"/>
                <a:gd name="connsiteY60" fmla="*/ 11590 h 2137761"/>
                <a:gd name="connsiteX61" fmla="*/ 702337 w 1790053"/>
                <a:gd name="connsiteY61" fmla="*/ 0 h 2137761"/>
                <a:gd name="connsiteX62" fmla="*/ 680444 w 1790053"/>
                <a:gd name="connsiteY62" fmla="*/ 5151 h 2137761"/>
                <a:gd name="connsiteX63" fmla="*/ 658552 w 1790053"/>
                <a:gd name="connsiteY63" fmla="*/ 6439 h 2137761"/>
                <a:gd name="connsiteX64" fmla="*/ 636659 w 1790053"/>
                <a:gd name="connsiteY64" fmla="*/ 7727 h 2137761"/>
                <a:gd name="connsiteX65" fmla="*/ 607039 w 1790053"/>
                <a:gd name="connsiteY65" fmla="*/ 7727 h 2137761"/>
                <a:gd name="connsiteX66" fmla="*/ 559390 w 1790053"/>
                <a:gd name="connsiteY66" fmla="*/ 16741 h 2137761"/>
                <a:gd name="connsiteX67" fmla="*/ 519468 w 1790053"/>
                <a:gd name="connsiteY67" fmla="*/ 20605 h 2137761"/>
                <a:gd name="connsiteX68" fmla="*/ 502727 w 1790053"/>
                <a:gd name="connsiteY68" fmla="*/ 24468 h 2137761"/>
                <a:gd name="connsiteX69" fmla="*/ 475683 w 1790053"/>
                <a:gd name="connsiteY69" fmla="*/ 33483 h 2137761"/>
                <a:gd name="connsiteX70" fmla="*/ 460229 w 1790053"/>
                <a:gd name="connsiteY70" fmla="*/ 43785 h 2137761"/>
                <a:gd name="connsiteX71" fmla="*/ 433185 w 1790053"/>
                <a:gd name="connsiteY71" fmla="*/ 52800 h 2137761"/>
                <a:gd name="connsiteX72" fmla="*/ 428034 w 1790053"/>
                <a:gd name="connsiteY72" fmla="*/ 59239 h 2137761"/>
                <a:gd name="connsiteX73" fmla="*/ 417731 w 1790053"/>
                <a:gd name="connsiteY73" fmla="*/ 66966 h 2137761"/>
                <a:gd name="connsiteX74" fmla="*/ 412580 w 1790053"/>
                <a:gd name="connsiteY74" fmla="*/ 66966 h 2137761"/>
                <a:gd name="connsiteX75" fmla="*/ 398414 w 1790053"/>
                <a:gd name="connsiteY75" fmla="*/ 61815 h 2137761"/>
                <a:gd name="connsiteX76" fmla="*/ 381673 w 1790053"/>
                <a:gd name="connsiteY76" fmla="*/ 61815 h 2137761"/>
                <a:gd name="connsiteX77" fmla="*/ 359780 w 1790053"/>
                <a:gd name="connsiteY77" fmla="*/ 61815 h 2137761"/>
                <a:gd name="connsiteX78" fmla="*/ 343039 w 1790053"/>
                <a:gd name="connsiteY78" fmla="*/ 55376 h 2137761"/>
                <a:gd name="connsiteX79" fmla="*/ 322434 w 1790053"/>
                <a:gd name="connsiteY79" fmla="*/ 39922 h 2137761"/>
                <a:gd name="connsiteX80" fmla="*/ 312131 w 1790053"/>
                <a:gd name="connsiteY80" fmla="*/ 46361 h 2137761"/>
                <a:gd name="connsiteX81" fmla="*/ 308268 w 1790053"/>
                <a:gd name="connsiteY81" fmla="*/ 61815 h 2137761"/>
                <a:gd name="connsiteX82" fmla="*/ 299253 w 1790053"/>
                <a:gd name="connsiteY82" fmla="*/ 86283 h 2137761"/>
                <a:gd name="connsiteX83" fmla="*/ 282511 w 1790053"/>
                <a:gd name="connsiteY83" fmla="*/ 101737 h 2137761"/>
                <a:gd name="connsiteX84" fmla="*/ 260619 w 1790053"/>
                <a:gd name="connsiteY84" fmla="*/ 113327 h 2137761"/>
                <a:gd name="connsiteX85" fmla="*/ 234863 w 1790053"/>
                <a:gd name="connsiteY85" fmla="*/ 128781 h 2137761"/>
                <a:gd name="connsiteX86" fmla="*/ 218121 w 1790053"/>
                <a:gd name="connsiteY86" fmla="*/ 158400 h 2137761"/>
                <a:gd name="connsiteX87" fmla="*/ 209107 w 1790053"/>
                <a:gd name="connsiteY87" fmla="*/ 180293 h 2137761"/>
                <a:gd name="connsiteX88" fmla="*/ 212970 w 1790053"/>
                <a:gd name="connsiteY88" fmla="*/ 202186 h 2137761"/>
                <a:gd name="connsiteX89" fmla="*/ 211682 w 1790053"/>
                <a:gd name="connsiteY89" fmla="*/ 216352 h 2137761"/>
                <a:gd name="connsiteX90" fmla="*/ 197516 w 1790053"/>
                <a:gd name="connsiteY90" fmla="*/ 240820 h 2137761"/>
                <a:gd name="connsiteX91" fmla="*/ 171760 w 1790053"/>
                <a:gd name="connsiteY91" fmla="*/ 251123 h 2137761"/>
                <a:gd name="connsiteX92" fmla="*/ 147292 w 1790053"/>
                <a:gd name="connsiteY92" fmla="*/ 267864 h 2137761"/>
                <a:gd name="connsiteX93" fmla="*/ 122823 w 1790053"/>
                <a:gd name="connsiteY93" fmla="*/ 279454 h 2137761"/>
                <a:gd name="connsiteX94" fmla="*/ 122823 w 1790053"/>
                <a:gd name="connsiteY94" fmla="*/ 279454 h 2137761"/>
                <a:gd name="connsiteX95" fmla="*/ 98355 w 1790053"/>
                <a:gd name="connsiteY95" fmla="*/ 316801 h 2137761"/>
                <a:gd name="connsiteX96" fmla="*/ 67447 w 1790053"/>
                <a:gd name="connsiteY96" fmla="*/ 367025 h 2137761"/>
                <a:gd name="connsiteX97" fmla="*/ 55857 w 1790053"/>
                <a:gd name="connsiteY97" fmla="*/ 386342 h 2137761"/>
                <a:gd name="connsiteX98" fmla="*/ 45555 w 1790053"/>
                <a:gd name="connsiteY98" fmla="*/ 412099 h 2137761"/>
                <a:gd name="connsiteX99" fmla="*/ 21087 w 1790053"/>
                <a:gd name="connsiteY99" fmla="*/ 446869 h 2137761"/>
                <a:gd name="connsiteX100" fmla="*/ 14647 w 1790053"/>
                <a:gd name="connsiteY100" fmla="*/ 466187 h 2137761"/>
                <a:gd name="connsiteX101" fmla="*/ 21087 w 1790053"/>
                <a:gd name="connsiteY101" fmla="*/ 486792 h 2137761"/>
                <a:gd name="connsiteX102" fmla="*/ 31389 w 1790053"/>
                <a:gd name="connsiteY102" fmla="*/ 497094 h 2137761"/>
                <a:gd name="connsiteX103" fmla="*/ 31389 w 1790053"/>
                <a:gd name="connsiteY103" fmla="*/ 534440 h 2137761"/>
                <a:gd name="connsiteX104" fmla="*/ 32677 w 1790053"/>
                <a:gd name="connsiteY104" fmla="*/ 558909 h 2137761"/>
                <a:gd name="connsiteX105" fmla="*/ 28813 w 1790053"/>
                <a:gd name="connsiteY105" fmla="*/ 598831 h 2137761"/>
                <a:gd name="connsiteX106" fmla="*/ 28813 w 1790053"/>
                <a:gd name="connsiteY106" fmla="*/ 611709 h 2137761"/>
                <a:gd name="connsiteX107" fmla="*/ 24950 w 1790053"/>
                <a:gd name="connsiteY107" fmla="*/ 623299 h 2137761"/>
                <a:gd name="connsiteX108" fmla="*/ 9496 w 1790053"/>
                <a:gd name="connsiteY108" fmla="*/ 652919 h 2137761"/>
                <a:gd name="connsiteX109" fmla="*/ 5633 w 1790053"/>
                <a:gd name="connsiteY109" fmla="*/ 672236 h 2137761"/>
                <a:gd name="connsiteX110" fmla="*/ 5633 w 1790053"/>
                <a:gd name="connsiteY110" fmla="*/ 692841 h 2137761"/>
                <a:gd name="connsiteX111" fmla="*/ 1769 w 1790053"/>
                <a:gd name="connsiteY111" fmla="*/ 708294 h 2137761"/>
                <a:gd name="connsiteX112" fmla="*/ 482 w 1790053"/>
                <a:gd name="connsiteY112" fmla="*/ 719885 h 2137761"/>
                <a:gd name="connsiteX113" fmla="*/ 12072 w 1790053"/>
                <a:gd name="connsiteY113" fmla="*/ 740490 h 2137761"/>
                <a:gd name="connsiteX114" fmla="*/ 13360 w 1790053"/>
                <a:gd name="connsiteY114" fmla="*/ 741777 h 2137761"/>
                <a:gd name="connsiteX115" fmla="*/ 19799 w 1790053"/>
                <a:gd name="connsiteY115" fmla="*/ 750792 h 2137761"/>
                <a:gd name="connsiteX116" fmla="*/ 41691 w 1790053"/>
                <a:gd name="connsiteY116" fmla="*/ 755943 h 2137761"/>
                <a:gd name="connsiteX117" fmla="*/ 51994 w 1790053"/>
                <a:gd name="connsiteY117" fmla="*/ 775260 h 2137761"/>
                <a:gd name="connsiteX118" fmla="*/ 54569 w 1790053"/>
                <a:gd name="connsiteY118" fmla="*/ 776548 h 2137761"/>
                <a:gd name="connsiteX119" fmla="*/ 68735 w 1790053"/>
                <a:gd name="connsiteY119" fmla="*/ 795865 h 2137761"/>
                <a:gd name="connsiteX120" fmla="*/ 84189 w 1790053"/>
                <a:gd name="connsiteY120" fmla="*/ 812607 h 2137761"/>
                <a:gd name="connsiteX121" fmla="*/ 97067 w 1790053"/>
                <a:gd name="connsiteY121" fmla="*/ 833212 h 2137761"/>
                <a:gd name="connsiteX122" fmla="*/ 99643 w 1790053"/>
                <a:gd name="connsiteY122" fmla="*/ 839651 h 2137761"/>
                <a:gd name="connsiteX123" fmla="*/ 99643 w 1790053"/>
                <a:gd name="connsiteY123" fmla="*/ 860256 h 2137761"/>
                <a:gd name="connsiteX124" fmla="*/ 116384 w 1790053"/>
                <a:gd name="connsiteY124" fmla="*/ 879573 h 2137761"/>
                <a:gd name="connsiteX125" fmla="*/ 136989 w 1790053"/>
                <a:gd name="connsiteY125" fmla="*/ 893739 h 2137761"/>
                <a:gd name="connsiteX126" fmla="*/ 143428 w 1790053"/>
                <a:gd name="connsiteY126" fmla="*/ 898890 h 2137761"/>
                <a:gd name="connsiteX127" fmla="*/ 155019 w 1790053"/>
                <a:gd name="connsiteY127" fmla="*/ 914344 h 2137761"/>
                <a:gd name="connsiteX128" fmla="*/ 192365 w 1790053"/>
                <a:gd name="connsiteY128" fmla="*/ 946539 h 2137761"/>
                <a:gd name="connsiteX129" fmla="*/ 224560 w 1790053"/>
                <a:gd name="connsiteY129" fmla="*/ 971007 h 2137761"/>
                <a:gd name="connsiteX130" fmla="*/ 243877 w 1790053"/>
                <a:gd name="connsiteY130" fmla="*/ 976159 h 2137761"/>
                <a:gd name="connsiteX131" fmla="*/ 247741 w 1790053"/>
                <a:gd name="connsiteY131" fmla="*/ 974871 h 2137761"/>
                <a:gd name="connsiteX132" fmla="*/ 261906 w 1790053"/>
                <a:gd name="connsiteY132" fmla="*/ 972295 h 2137761"/>
                <a:gd name="connsiteX133" fmla="*/ 283799 w 1790053"/>
                <a:gd name="connsiteY133" fmla="*/ 961993 h 2137761"/>
                <a:gd name="connsiteX134" fmla="*/ 314707 w 1790053"/>
                <a:gd name="connsiteY134" fmla="*/ 952978 h 2137761"/>
                <a:gd name="connsiteX135" fmla="*/ 354629 w 1790053"/>
                <a:gd name="connsiteY135" fmla="*/ 952978 h 2137761"/>
                <a:gd name="connsiteX136" fmla="*/ 371370 w 1790053"/>
                <a:gd name="connsiteY136" fmla="*/ 963281 h 2137761"/>
                <a:gd name="connsiteX137" fmla="*/ 386824 w 1790053"/>
                <a:gd name="connsiteY137" fmla="*/ 964568 h 2137761"/>
                <a:gd name="connsiteX138" fmla="*/ 391975 w 1790053"/>
                <a:gd name="connsiteY138" fmla="*/ 963281 h 2137761"/>
                <a:gd name="connsiteX139" fmla="*/ 408717 w 1790053"/>
                <a:gd name="connsiteY139" fmla="*/ 956842 h 2137761"/>
                <a:gd name="connsiteX140" fmla="*/ 428034 w 1790053"/>
                <a:gd name="connsiteY140" fmla="*/ 950402 h 2137761"/>
                <a:gd name="connsiteX141" fmla="*/ 452502 w 1790053"/>
                <a:gd name="connsiteY141" fmla="*/ 940100 h 2137761"/>
                <a:gd name="connsiteX142" fmla="*/ 473107 w 1790053"/>
                <a:gd name="connsiteY142" fmla="*/ 931085 h 2137761"/>
                <a:gd name="connsiteX143" fmla="*/ 483410 w 1790053"/>
                <a:gd name="connsiteY143" fmla="*/ 920783 h 2137761"/>
                <a:gd name="connsiteX144" fmla="*/ 489849 w 1790053"/>
                <a:gd name="connsiteY144" fmla="*/ 919495 h 2137761"/>
                <a:gd name="connsiteX145" fmla="*/ 514317 w 1790053"/>
                <a:gd name="connsiteY145" fmla="*/ 915631 h 2137761"/>
                <a:gd name="connsiteX146" fmla="*/ 515605 w 1790053"/>
                <a:gd name="connsiteY146" fmla="*/ 915631 h 2137761"/>
                <a:gd name="connsiteX147" fmla="*/ 550376 w 1790053"/>
                <a:gd name="connsiteY147" fmla="*/ 915631 h 2137761"/>
                <a:gd name="connsiteX148" fmla="*/ 581283 w 1790053"/>
                <a:gd name="connsiteY148" fmla="*/ 936236 h 2137761"/>
                <a:gd name="connsiteX149" fmla="*/ 582571 w 1790053"/>
                <a:gd name="connsiteY149" fmla="*/ 965856 h 2137761"/>
                <a:gd name="connsiteX150" fmla="*/ 599312 w 1790053"/>
                <a:gd name="connsiteY150" fmla="*/ 980022 h 2137761"/>
                <a:gd name="connsiteX151" fmla="*/ 634083 w 1790053"/>
                <a:gd name="connsiteY151" fmla="*/ 973583 h 2137761"/>
                <a:gd name="connsiteX152" fmla="*/ 668854 w 1790053"/>
                <a:gd name="connsiteY152" fmla="*/ 963281 h 2137761"/>
                <a:gd name="connsiteX153" fmla="*/ 668854 w 1790053"/>
                <a:gd name="connsiteY153" fmla="*/ 963281 h 2137761"/>
                <a:gd name="connsiteX154" fmla="*/ 680444 w 1790053"/>
                <a:gd name="connsiteY154" fmla="*/ 980022 h 2137761"/>
                <a:gd name="connsiteX155" fmla="*/ 701049 w 1790053"/>
                <a:gd name="connsiteY155" fmla="*/ 1007066 h 2137761"/>
                <a:gd name="connsiteX156" fmla="*/ 702337 w 1790053"/>
                <a:gd name="connsiteY156" fmla="*/ 1037973 h 2137761"/>
                <a:gd name="connsiteX157" fmla="*/ 698474 w 1790053"/>
                <a:gd name="connsiteY157" fmla="*/ 1046988 h 2137761"/>
                <a:gd name="connsiteX158" fmla="*/ 690747 w 1790053"/>
                <a:gd name="connsiteY158" fmla="*/ 1074032 h 2137761"/>
                <a:gd name="connsiteX159" fmla="*/ 689459 w 1790053"/>
                <a:gd name="connsiteY159" fmla="*/ 1086910 h 2137761"/>
                <a:gd name="connsiteX160" fmla="*/ 674005 w 1790053"/>
                <a:gd name="connsiteY160" fmla="*/ 1131983 h 2137761"/>
                <a:gd name="connsiteX161" fmla="*/ 728093 w 1790053"/>
                <a:gd name="connsiteY161" fmla="*/ 1219554 h 2137761"/>
                <a:gd name="connsiteX162" fmla="*/ 743547 w 1790053"/>
                <a:gd name="connsiteY162" fmla="*/ 1233720 h 2137761"/>
                <a:gd name="connsiteX163" fmla="*/ 759001 w 1790053"/>
                <a:gd name="connsiteY163" fmla="*/ 1254325 h 2137761"/>
                <a:gd name="connsiteX164" fmla="*/ 768015 w 1790053"/>
                <a:gd name="connsiteY164" fmla="*/ 1282657 h 2137761"/>
                <a:gd name="connsiteX165" fmla="*/ 777030 w 1790053"/>
                <a:gd name="connsiteY165" fmla="*/ 1329018 h 2137761"/>
                <a:gd name="connsiteX166" fmla="*/ 793771 w 1790053"/>
                <a:gd name="connsiteY166" fmla="*/ 1359925 h 2137761"/>
                <a:gd name="connsiteX167" fmla="*/ 800211 w 1790053"/>
                <a:gd name="connsiteY167" fmla="*/ 1407574 h 2137761"/>
                <a:gd name="connsiteX168" fmla="*/ 793771 w 1790053"/>
                <a:gd name="connsiteY168" fmla="*/ 1486131 h 2137761"/>
                <a:gd name="connsiteX169" fmla="*/ 751274 w 1790053"/>
                <a:gd name="connsiteY169" fmla="*/ 1613624 h 2137761"/>
                <a:gd name="connsiteX170" fmla="*/ 748698 w 1790053"/>
                <a:gd name="connsiteY170" fmla="*/ 1630365 h 2137761"/>
                <a:gd name="connsiteX171" fmla="*/ 814376 w 1790053"/>
                <a:gd name="connsiteY171" fmla="*/ 1778463 h 2137761"/>
                <a:gd name="connsiteX172" fmla="*/ 831118 w 1790053"/>
                <a:gd name="connsiteY172" fmla="*/ 1881488 h 2137761"/>
                <a:gd name="connsiteX173" fmla="*/ 868464 w 1790053"/>
                <a:gd name="connsiteY173" fmla="*/ 1953605 h 2137761"/>
                <a:gd name="connsiteX174" fmla="*/ 872328 w 1790053"/>
                <a:gd name="connsiteY174" fmla="*/ 1961332 h 2137761"/>
                <a:gd name="connsiteX175" fmla="*/ 899372 w 1790053"/>
                <a:gd name="connsiteY175" fmla="*/ 2029586 h 2137761"/>
                <a:gd name="connsiteX176" fmla="*/ 916113 w 1790053"/>
                <a:gd name="connsiteY176" fmla="*/ 2122308 h 2137761"/>
                <a:gd name="connsiteX177" fmla="*/ 984367 w 1790053"/>
                <a:gd name="connsiteY177" fmla="*/ 2128747 h 2137761"/>
                <a:gd name="connsiteX178" fmla="*/ 1042318 w 1790053"/>
                <a:gd name="connsiteY178" fmla="*/ 2128747 h 2137761"/>
                <a:gd name="connsiteX179" fmla="*/ 1107997 w 1790053"/>
                <a:gd name="connsiteY179" fmla="*/ 2112005 h 2137761"/>
                <a:gd name="connsiteX180" fmla="*/ 1163372 w 1790053"/>
                <a:gd name="connsiteY180" fmla="*/ 2066932 h 2137761"/>
                <a:gd name="connsiteX181" fmla="*/ 1218748 w 1790053"/>
                <a:gd name="connsiteY181" fmla="*/ 2008981 h 2137761"/>
                <a:gd name="connsiteX182" fmla="*/ 1274124 w 1790053"/>
                <a:gd name="connsiteY182" fmla="*/ 1947166 h 2137761"/>
                <a:gd name="connsiteX183" fmla="*/ 1285714 w 1790053"/>
                <a:gd name="connsiteY183" fmla="*/ 1903380 h 2137761"/>
                <a:gd name="connsiteX184" fmla="*/ 1280563 w 1790053"/>
                <a:gd name="connsiteY184" fmla="*/ 1893078 h 2137761"/>
                <a:gd name="connsiteX185" fmla="*/ 1335939 w 1790053"/>
                <a:gd name="connsiteY185" fmla="*/ 1845429 h 2137761"/>
                <a:gd name="connsiteX186" fmla="*/ 1360407 w 1790053"/>
                <a:gd name="connsiteY186" fmla="*/ 1795204 h 2137761"/>
                <a:gd name="connsiteX187" fmla="*/ 1339802 w 1790053"/>
                <a:gd name="connsiteY187" fmla="*/ 1717936 h 2137761"/>
                <a:gd name="connsiteX188" fmla="*/ 1359119 w 1790053"/>
                <a:gd name="connsiteY188" fmla="*/ 1685741 h 2137761"/>
                <a:gd name="connsiteX189" fmla="*/ 1391314 w 1790053"/>
                <a:gd name="connsiteY189" fmla="*/ 1659985 h 2137761"/>
                <a:gd name="connsiteX190" fmla="*/ 1411919 w 1790053"/>
                <a:gd name="connsiteY190" fmla="*/ 1630365 h 2137761"/>
                <a:gd name="connsiteX191" fmla="*/ 1456993 w 1790053"/>
                <a:gd name="connsiteY191" fmla="*/ 1608472 h 2137761"/>
                <a:gd name="connsiteX192" fmla="*/ 1494339 w 1790053"/>
                <a:gd name="connsiteY192" fmla="*/ 1573702 h 2137761"/>
                <a:gd name="connsiteX193" fmla="*/ 1503354 w 1790053"/>
                <a:gd name="connsiteY193" fmla="*/ 1536355 h 2137761"/>
                <a:gd name="connsiteX194" fmla="*/ 1503354 w 1790053"/>
                <a:gd name="connsiteY194" fmla="*/ 1479692 h 2137761"/>
                <a:gd name="connsiteX195" fmla="*/ 1507217 w 1790053"/>
                <a:gd name="connsiteY195" fmla="*/ 1434618 h 2137761"/>
                <a:gd name="connsiteX196" fmla="*/ 1499490 w 1790053"/>
                <a:gd name="connsiteY196" fmla="*/ 1415301 h 2137761"/>
                <a:gd name="connsiteX197" fmla="*/ 1485324 w 1790053"/>
                <a:gd name="connsiteY197" fmla="*/ 1370228 h 2137761"/>
                <a:gd name="connsiteX198" fmla="*/ 1478885 w 1790053"/>
                <a:gd name="connsiteY198" fmla="*/ 1325155 h 2137761"/>
                <a:gd name="connsiteX199" fmla="*/ 1467295 w 1790053"/>
                <a:gd name="connsiteY199" fmla="*/ 1280081 h 2137761"/>
                <a:gd name="connsiteX200" fmla="*/ 1482749 w 1790053"/>
                <a:gd name="connsiteY200" fmla="*/ 1254325 h 2137761"/>
                <a:gd name="connsiteX201" fmla="*/ 1482749 w 1790053"/>
                <a:gd name="connsiteY201" fmla="*/ 1253037 h 2137761"/>
                <a:gd name="connsiteX202" fmla="*/ 1494339 w 1790053"/>
                <a:gd name="connsiteY202" fmla="*/ 1220842 h 2137761"/>
                <a:gd name="connsiteX203" fmla="*/ 1504641 w 1790053"/>
                <a:gd name="connsiteY203" fmla="*/ 1186071 h 2137761"/>
                <a:gd name="connsiteX204" fmla="*/ 1532973 w 1790053"/>
                <a:gd name="connsiteY204" fmla="*/ 1159027 h 2137761"/>
                <a:gd name="connsiteX205" fmla="*/ 1534261 w 1790053"/>
                <a:gd name="connsiteY205" fmla="*/ 1156452 h 2137761"/>
                <a:gd name="connsiteX206" fmla="*/ 1556154 w 1790053"/>
                <a:gd name="connsiteY206" fmla="*/ 1134559 h 2137761"/>
                <a:gd name="connsiteX207" fmla="*/ 1587061 w 1790053"/>
                <a:gd name="connsiteY207" fmla="*/ 1092061 h 2137761"/>
                <a:gd name="connsiteX208" fmla="*/ 1623120 w 1790053"/>
                <a:gd name="connsiteY208" fmla="*/ 1059866 h 2137761"/>
                <a:gd name="connsiteX209" fmla="*/ 1648876 w 1790053"/>
                <a:gd name="connsiteY209" fmla="*/ 1045700 h 2137761"/>
                <a:gd name="connsiteX210" fmla="*/ 1684935 w 1790053"/>
                <a:gd name="connsiteY210" fmla="*/ 1003202 h 2137761"/>
                <a:gd name="connsiteX211" fmla="*/ 1717130 w 1790053"/>
                <a:gd name="connsiteY211" fmla="*/ 958129 h 2137761"/>
                <a:gd name="connsiteX212" fmla="*/ 1748038 w 1790053"/>
                <a:gd name="connsiteY212" fmla="*/ 889875 h 2137761"/>
                <a:gd name="connsiteX213" fmla="*/ 1784096 w 1790053"/>
                <a:gd name="connsiteY213" fmla="*/ 764958 h 2137761"/>
                <a:gd name="connsiteX214" fmla="*/ 1780233 w 1790053"/>
                <a:gd name="connsiteY214" fmla="*/ 749504 h 2137761"/>
                <a:gd name="connsiteX215" fmla="*/ 228424 w 1790053"/>
                <a:gd name="connsiteY215" fmla="*/ 282030 h 2137761"/>
                <a:gd name="connsiteX216" fmla="*/ 237438 w 1790053"/>
                <a:gd name="connsiteY216" fmla="*/ 282030 h 2137761"/>
                <a:gd name="connsiteX217" fmla="*/ 220697 w 1790053"/>
                <a:gd name="connsiteY217" fmla="*/ 282030 h 2137761"/>
                <a:gd name="connsiteX218" fmla="*/ 228424 w 1790053"/>
                <a:gd name="connsiteY218" fmla="*/ 282030 h 2137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</a:cxnLst>
              <a:rect l="l" t="t" r="r" b="b"/>
              <a:pathLst>
                <a:path w="1790053" h="2137761">
                  <a:moveTo>
                    <a:pt x="1780233" y="749504"/>
                  </a:moveTo>
                  <a:cubicBezTo>
                    <a:pt x="1780233" y="749504"/>
                    <a:pt x="1764779" y="759807"/>
                    <a:pt x="1755764" y="766246"/>
                  </a:cubicBezTo>
                  <a:cubicBezTo>
                    <a:pt x="1746750" y="772685"/>
                    <a:pt x="1733872" y="771397"/>
                    <a:pt x="1709403" y="771397"/>
                  </a:cubicBezTo>
                  <a:cubicBezTo>
                    <a:pt x="1684935" y="771397"/>
                    <a:pt x="1690086" y="776548"/>
                    <a:pt x="1672057" y="776548"/>
                  </a:cubicBezTo>
                  <a:cubicBezTo>
                    <a:pt x="1654027" y="776548"/>
                    <a:pt x="1660466" y="788139"/>
                    <a:pt x="1642437" y="790714"/>
                  </a:cubicBezTo>
                  <a:cubicBezTo>
                    <a:pt x="1625696" y="792002"/>
                    <a:pt x="1612818" y="794578"/>
                    <a:pt x="1602515" y="794578"/>
                  </a:cubicBezTo>
                  <a:cubicBezTo>
                    <a:pt x="1592213" y="794578"/>
                    <a:pt x="1592213" y="780412"/>
                    <a:pt x="1585774" y="780412"/>
                  </a:cubicBezTo>
                  <a:cubicBezTo>
                    <a:pt x="1580622" y="780412"/>
                    <a:pt x="1576759" y="773973"/>
                    <a:pt x="1575471" y="770109"/>
                  </a:cubicBezTo>
                  <a:cubicBezTo>
                    <a:pt x="1575471" y="768821"/>
                    <a:pt x="1575471" y="767534"/>
                    <a:pt x="1575471" y="767534"/>
                  </a:cubicBezTo>
                  <a:cubicBezTo>
                    <a:pt x="1575471" y="762382"/>
                    <a:pt x="1575471" y="753368"/>
                    <a:pt x="1575471" y="743065"/>
                  </a:cubicBezTo>
                  <a:cubicBezTo>
                    <a:pt x="1575471" y="732763"/>
                    <a:pt x="1569032" y="726324"/>
                    <a:pt x="1560017" y="718597"/>
                  </a:cubicBezTo>
                  <a:cubicBezTo>
                    <a:pt x="1551003" y="712158"/>
                    <a:pt x="1551003" y="704431"/>
                    <a:pt x="1539412" y="691553"/>
                  </a:cubicBezTo>
                  <a:cubicBezTo>
                    <a:pt x="1527822" y="677387"/>
                    <a:pt x="1509793" y="660646"/>
                    <a:pt x="1493051" y="656782"/>
                  </a:cubicBezTo>
                  <a:cubicBezTo>
                    <a:pt x="1476310" y="652919"/>
                    <a:pt x="1491763" y="646480"/>
                    <a:pt x="1468583" y="615572"/>
                  </a:cubicBezTo>
                  <a:cubicBezTo>
                    <a:pt x="1446690" y="584665"/>
                    <a:pt x="1459568" y="603982"/>
                    <a:pt x="1454417" y="580801"/>
                  </a:cubicBezTo>
                  <a:cubicBezTo>
                    <a:pt x="1451842" y="571787"/>
                    <a:pt x="1450554" y="567923"/>
                    <a:pt x="1446690" y="565348"/>
                  </a:cubicBezTo>
                  <a:cubicBezTo>
                    <a:pt x="1441539" y="561484"/>
                    <a:pt x="1435100" y="560197"/>
                    <a:pt x="1424798" y="549894"/>
                  </a:cubicBezTo>
                  <a:cubicBezTo>
                    <a:pt x="1408056" y="530577"/>
                    <a:pt x="1410632" y="538304"/>
                    <a:pt x="1408056" y="530577"/>
                  </a:cubicBezTo>
                  <a:cubicBezTo>
                    <a:pt x="1404193" y="524138"/>
                    <a:pt x="1406768" y="503533"/>
                    <a:pt x="1406768" y="498382"/>
                  </a:cubicBezTo>
                  <a:cubicBezTo>
                    <a:pt x="1406768" y="493231"/>
                    <a:pt x="1387451" y="453308"/>
                    <a:pt x="1381012" y="435279"/>
                  </a:cubicBezTo>
                  <a:cubicBezTo>
                    <a:pt x="1374573" y="415962"/>
                    <a:pt x="1361695" y="426264"/>
                    <a:pt x="1366846" y="421113"/>
                  </a:cubicBezTo>
                  <a:cubicBezTo>
                    <a:pt x="1369422" y="418538"/>
                    <a:pt x="1366846" y="414674"/>
                    <a:pt x="1364270" y="408235"/>
                  </a:cubicBezTo>
                  <a:cubicBezTo>
                    <a:pt x="1361695" y="403084"/>
                    <a:pt x="1357831" y="394069"/>
                    <a:pt x="1355256" y="381191"/>
                  </a:cubicBezTo>
                  <a:cubicBezTo>
                    <a:pt x="1350104" y="354147"/>
                    <a:pt x="1338514" y="333542"/>
                    <a:pt x="1323061" y="314225"/>
                  </a:cubicBezTo>
                  <a:cubicBezTo>
                    <a:pt x="1307607" y="294908"/>
                    <a:pt x="1312758" y="298771"/>
                    <a:pt x="1312758" y="284606"/>
                  </a:cubicBezTo>
                  <a:cubicBezTo>
                    <a:pt x="1312758" y="270440"/>
                    <a:pt x="1285714" y="248547"/>
                    <a:pt x="1285714" y="239532"/>
                  </a:cubicBezTo>
                  <a:cubicBezTo>
                    <a:pt x="1285714" y="230518"/>
                    <a:pt x="1276700" y="215064"/>
                    <a:pt x="1280563" y="220215"/>
                  </a:cubicBezTo>
                  <a:cubicBezTo>
                    <a:pt x="1284427" y="225366"/>
                    <a:pt x="1294729" y="245971"/>
                    <a:pt x="1299880" y="254986"/>
                  </a:cubicBezTo>
                  <a:cubicBezTo>
                    <a:pt x="1305031" y="264001"/>
                    <a:pt x="1301168" y="261425"/>
                    <a:pt x="1324348" y="280742"/>
                  </a:cubicBezTo>
                  <a:cubicBezTo>
                    <a:pt x="1346241" y="300059"/>
                    <a:pt x="1330787" y="275591"/>
                    <a:pt x="1333363" y="256274"/>
                  </a:cubicBezTo>
                  <a:cubicBezTo>
                    <a:pt x="1333363" y="251123"/>
                    <a:pt x="1333363" y="240820"/>
                    <a:pt x="1330787" y="231805"/>
                  </a:cubicBezTo>
                  <a:cubicBezTo>
                    <a:pt x="1326924" y="208625"/>
                    <a:pt x="1319197" y="182869"/>
                    <a:pt x="1315334" y="182869"/>
                  </a:cubicBezTo>
                  <a:cubicBezTo>
                    <a:pt x="1310183" y="182869"/>
                    <a:pt x="1306319" y="181581"/>
                    <a:pt x="1293441" y="181581"/>
                  </a:cubicBezTo>
                  <a:cubicBezTo>
                    <a:pt x="1279275" y="181581"/>
                    <a:pt x="1283139" y="177717"/>
                    <a:pt x="1268973" y="177717"/>
                  </a:cubicBezTo>
                  <a:cubicBezTo>
                    <a:pt x="1254807" y="177717"/>
                    <a:pt x="1258670" y="167415"/>
                    <a:pt x="1236777" y="167415"/>
                  </a:cubicBezTo>
                  <a:cubicBezTo>
                    <a:pt x="1214885" y="167415"/>
                    <a:pt x="1212309" y="182869"/>
                    <a:pt x="1195567" y="189308"/>
                  </a:cubicBezTo>
                  <a:cubicBezTo>
                    <a:pt x="1178826" y="195747"/>
                    <a:pt x="1149207" y="168703"/>
                    <a:pt x="1140192" y="167415"/>
                  </a:cubicBezTo>
                  <a:cubicBezTo>
                    <a:pt x="1131177" y="166127"/>
                    <a:pt x="1105421" y="167415"/>
                    <a:pt x="1098982" y="167415"/>
                  </a:cubicBezTo>
                  <a:cubicBezTo>
                    <a:pt x="1093831" y="167415"/>
                    <a:pt x="1089967" y="163552"/>
                    <a:pt x="1084816" y="160976"/>
                  </a:cubicBezTo>
                  <a:cubicBezTo>
                    <a:pt x="1082240" y="159688"/>
                    <a:pt x="1079665" y="159688"/>
                    <a:pt x="1077089" y="159688"/>
                  </a:cubicBezTo>
                  <a:cubicBezTo>
                    <a:pt x="1066787" y="159688"/>
                    <a:pt x="1044894" y="148098"/>
                    <a:pt x="1044894" y="148098"/>
                  </a:cubicBezTo>
                  <a:cubicBezTo>
                    <a:pt x="1044894" y="148098"/>
                    <a:pt x="1035879" y="142947"/>
                    <a:pt x="1025577" y="131356"/>
                  </a:cubicBezTo>
                  <a:cubicBezTo>
                    <a:pt x="1015274" y="119766"/>
                    <a:pt x="999821" y="130069"/>
                    <a:pt x="989518" y="130069"/>
                  </a:cubicBezTo>
                  <a:cubicBezTo>
                    <a:pt x="979216" y="130069"/>
                    <a:pt x="974065" y="145522"/>
                    <a:pt x="965050" y="151961"/>
                  </a:cubicBezTo>
                  <a:cubicBezTo>
                    <a:pt x="956035" y="158400"/>
                    <a:pt x="965050" y="179005"/>
                    <a:pt x="965050" y="191883"/>
                  </a:cubicBezTo>
                  <a:cubicBezTo>
                    <a:pt x="965050" y="203474"/>
                    <a:pt x="958611" y="195747"/>
                    <a:pt x="949596" y="202186"/>
                  </a:cubicBezTo>
                  <a:cubicBezTo>
                    <a:pt x="940582" y="208625"/>
                    <a:pt x="919977" y="203474"/>
                    <a:pt x="909674" y="195747"/>
                  </a:cubicBezTo>
                  <a:cubicBezTo>
                    <a:pt x="899372" y="186732"/>
                    <a:pt x="905811" y="189308"/>
                    <a:pt x="898084" y="180293"/>
                  </a:cubicBezTo>
                  <a:cubicBezTo>
                    <a:pt x="889069" y="171278"/>
                    <a:pt x="865889" y="176430"/>
                    <a:pt x="858162" y="176430"/>
                  </a:cubicBezTo>
                  <a:cubicBezTo>
                    <a:pt x="851723" y="176430"/>
                    <a:pt x="847859" y="176430"/>
                    <a:pt x="846572" y="159688"/>
                  </a:cubicBezTo>
                  <a:cubicBezTo>
                    <a:pt x="845284" y="142947"/>
                    <a:pt x="832406" y="139083"/>
                    <a:pt x="832406" y="139083"/>
                  </a:cubicBezTo>
                  <a:cubicBezTo>
                    <a:pt x="832406" y="139083"/>
                    <a:pt x="805362" y="135220"/>
                    <a:pt x="792484" y="135220"/>
                  </a:cubicBezTo>
                  <a:cubicBezTo>
                    <a:pt x="780893" y="135220"/>
                    <a:pt x="770591" y="131356"/>
                    <a:pt x="761576" y="131356"/>
                  </a:cubicBezTo>
                  <a:cubicBezTo>
                    <a:pt x="756425" y="131356"/>
                    <a:pt x="753849" y="126205"/>
                    <a:pt x="748698" y="121054"/>
                  </a:cubicBezTo>
                  <a:cubicBezTo>
                    <a:pt x="744835" y="117191"/>
                    <a:pt x="742259" y="113327"/>
                    <a:pt x="737108" y="113327"/>
                  </a:cubicBezTo>
                  <a:cubicBezTo>
                    <a:pt x="726805" y="113327"/>
                    <a:pt x="722942" y="103025"/>
                    <a:pt x="722942" y="103025"/>
                  </a:cubicBezTo>
                  <a:cubicBezTo>
                    <a:pt x="722942" y="103025"/>
                    <a:pt x="716503" y="94010"/>
                    <a:pt x="717791" y="83708"/>
                  </a:cubicBezTo>
                  <a:cubicBezTo>
                    <a:pt x="719078" y="73405"/>
                    <a:pt x="728093" y="68254"/>
                    <a:pt x="733244" y="59239"/>
                  </a:cubicBezTo>
                  <a:cubicBezTo>
                    <a:pt x="738395" y="50224"/>
                    <a:pt x="729381" y="37346"/>
                    <a:pt x="726805" y="32195"/>
                  </a:cubicBezTo>
                  <a:cubicBezTo>
                    <a:pt x="722942" y="27044"/>
                    <a:pt x="738395" y="10302"/>
                    <a:pt x="738395" y="10302"/>
                  </a:cubicBezTo>
                  <a:cubicBezTo>
                    <a:pt x="738395" y="10302"/>
                    <a:pt x="722942" y="20605"/>
                    <a:pt x="722942" y="11590"/>
                  </a:cubicBezTo>
                  <a:cubicBezTo>
                    <a:pt x="722942" y="2576"/>
                    <a:pt x="702337" y="0"/>
                    <a:pt x="702337" y="0"/>
                  </a:cubicBezTo>
                  <a:lnTo>
                    <a:pt x="680444" y="5151"/>
                  </a:lnTo>
                  <a:cubicBezTo>
                    <a:pt x="680444" y="5151"/>
                    <a:pt x="663703" y="6439"/>
                    <a:pt x="658552" y="6439"/>
                  </a:cubicBezTo>
                  <a:cubicBezTo>
                    <a:pt x="653400" y="6439"/>
                    <a:pt x="636659" y="7727"/>
                    <a:pt x="636659" y="7727"/>
                  </a:cubicBezTo>
                  <a:lnTo>
                    <a:pt x="607039" y="7727"/>
                  </a:lnTo>
                  <a:cubicBezTo>
                    <a:pt x="607039" y="7727"/>
                    <a:pt x="591585" y="11590"/>
                    <a:pt x="559390" y="16741"/>
                  </a:cubicBezTo>
                  <a:cubicBezTo>
                    <a:pt x="527195" y="21893"/>
                    <a:pt x="524620" y="20605"/>
                    <a:pt x="519468" y="20605"/>
                  </a:cubicBezTo>
                  <a:cubicBezTo>
                    <a:pt x="514317" y="20605"/>
                    <a:pt x="502727" y="24468"/>
                    <a:pt x="502727" y="24468"/>
                  </a:cubicBezTo>
                  <a:cubicBezTo>
                    <a:pt x="502727" y="24468"/>
                    <a:pt x="482122" y="28332"/>
                    <a:pt x="475683" y="33483"/>
                  </a:cubicBezTo>
                  <a:cubicBezTo>
                    <a:pt x="469244" y="38634"/>
                    <a:pt x="466668" y="43785"/>
                    <a:pt x="460229" y="43785"/>
                  </a:cubicBezTo>
                  <a:cubicBezTo>
                    <a:pt x="453790" y="43785"/>
                    <a:pt x="446063" y="45073"/>
                    <a:pt x="433185" y="52800"/>
                  </a:cubicBezTo>
                  <a:cubicBezTo>
                    <a:pt x="419019" y="59239"/>
                    <a:pt x="433185" y="52800"/>
                    <a:pt x="428034" y="59239"/>
                  </a:cubicBezTo>
                  <a:cubicBezTo>
                    <a:pt x="424170" y="64390"/>
                    <a:pt x="422882" y="66966"/>
                    <a:pt x="417731" y="66966"/>
                  </a:cubicBezTo>
                  <a:cubicBezTo>
                    <a:pt x="416443" y="66966"/>
                    <a:pt x="413868" y="66966"/>
                    <a:pt x="412580" y="66966"/>
                  </a:cubicBezTo>
                  <a:cubicBezTo>
                    <a:pt x="403565" y="65678"/>
                    <a:pt x="403565" y="63103"/>
                    <a:pt x="398414" y="61815"/>
                  </a:cubicBezTo>
                  <a:cubicBezTo>
                    <a:pt x="393263" y="60527"/>
                    <a:pt x="388112" y="61815"/>
                    <a:pt x="381673" y="61815"/>
                  </a:cubicBezTo>
                  <a:cubicBezTo>
                    <a:pt x="375234" y="61815"/>
                    <a:pt x="366219" y="61815"/>
                    <a:pt x="359780" y="61815"/>
                  </a:cubicBezTo>
                  <a:cubicBezTo>
                    <a:pt x="353341" y="61815"/>
                    <a:pt x="343039" y="55376"/>
                    <a:pt x="343039" y="55376"/>
                  </a:cubicBezTo>
                  <a:cubicBezTo>
                    <a:pt x="343039" y="55376"/>
                    <a:pt x="335312" y="41210"/>
                    <a:pt x="322434" y="39922"/>
                  </a:cubicBezTo>
                  <a:cubicBezTo>
                    <a:pt x="310843" y="38634"/>
                    <a:pt x="312131" y="46361"/>
                    <a:pt x="312131" y="46361"/>
                  </a:cubicBezTo>
                  <a:cubicBezTo>
                    <a:pt x="312131" y="46361"/>
                    <a:pt x="310843" y="55376"/>
                    <a:pt x="308268" y="61815"/>
                  </a:cubicBezTo>
                  <a:cubicBezTo>
                    <a:pt x="306980" y="68254"/>
                    <a:pt x="299253" y="77268"/>
                    <a:pt x="299253" y="86283"/>
                  </a:cubicBezTo>
                  <a:cubicBezTo>
                    <a:pt x="299253" y="95298"/>
                    <a:pt x="285087" y="95298"/>
                    <a:pt x="282511" y="101737"/>
                  </a:cubicBezTo>
                  <a:cubicBezTo>
                    <a:pt x="278648" y="108176"/>
                    <a:pt x="270921" y="108176"/>
                    <a:pt x="260619" y="113327"/>
                  </a:cubicBezTo>
                  <a:cubicBezTo>
                    <a:pt x="250316" y="118478"/>
                    <a:pt x="241302" y="117191"/>
                    <a:pt x="234863" y="128781"/>
                  </a:cubicBezTo>
                  <a:cubicBezTo>
                    <a:pt x="228424" y="140371"/>
                    <a:pt x="219409" y="149386"/>
                    <a:pt x="218121" y="158400"/>
                  </a:cubicBezTo>
                  <a:cubicBezTo>
                    <a:pt x="216833" y="167415"/>
                    <a:pt x="209107" y="169991"/>
                    <a:pt x="209107" y="180293"/>
                  </a:cubicBezTo>
                  <a:cubicBezTo>
                    <a:pt x="209107" y="190596"/>
                    <a:pt x="212970" y="202186"/>
                    <a:pt x="212970" y="202186"/>
                  </a:cubicBezTo>
                  <a:lnTo>
                    <a:pt x="211682" y="216352"/>
                  </a:lnTo>
                  <a:cubicBezTo>
                    <a:pt x="211682" y="216352"/>
                    <a:pt x="197516" y="227942"/>
                    <a:pt x="197516" y="240820"/>
                  </a:cubicBezTo>
                  <a:cubicBezTo>
                    <a:pt x="197516" y="252410"/>
                    <a:pt x="171760" y="251123"/>
                    <a:pt x="171760" y="251123"/>
                  </a:cubicBezTo>
                  <a:cubicBezTo>
                    <a:pt x="171760" y="251123"/>
                    <a:pt x="152443" y="261425"/>
                    <a:pt x="147292" y="267864"/>
                  </a:cubicBezTo>
                  <a:cubicBezTo>
                    <a:pt x="142140" y="274303"/>
                    <a:pt x="127974" y="278167"/>
                    <a:pt x="122823" y="279454"/>
                  </a:cubicBezTo>
                  <a:cubicBezTo>
                    <a:pt x="122823" y="279454"/>
                    <a:pt x="122823" y="279454"/>
                    <a:pt x="122823" y="279454"/>
                  </a:cubicBezTo>
                  <a:cubicBezTo>
                    <a:pt x="117672" y="282030"/>
                    <a:pt x="125399" y="301347"/>
                    <a:pt x="98355" y="316801"/>
                  </a:cubicBezTo>
                  <a:cubicBezTo>
                    <a:pt x="71311" y="332254"/>
                    <a:pt x="71311" y="359298"/>
                    <a:pt x="67447" y="367025"/>
                  </a:cubicBezTo>
                  <a:cubicBezTo>
                    <a:pt x="63584" y="373464"/>
                    <a:pt x="62296" y="377328"/>
                    <a:pt x="55857" y="386342"/>
                  </a:cubicBezTo>
                  <a:cubicBezTo>
                    <a:pt x="49418" y="395357"/>
                    <a:pt x="45555" y="412099"/>
                    <a:pt x="45555" y="412099"/>
                  </a:cubicBezTo>
                  <a:cubicBezTo>
                    <a:pt x="45555" y="412099"/>
                    <a:pt x="28813" y="432703"/>
                    <a:pt x="21087" y="446869"/>
                  </a:cubicBezTo>
                  <a:cubicBezTo>
                    <a:pt x="14647" y="461035"/>
                    <a:pt x="15935" y="453308"/>
                    <a:pt x="14647" y="466187"/>
                  </a:cubicBezTo>
                  <a:cubicBezTo>
                    <a:pt x="13360" y="477777"/>
                    <a:pt x="18511" y="477777"/>
                    <a:pt x="21087" y="486792"/>
                  </a:cubicBezTo>
                  <a:cubicBezTo>
                    <a:pt x="24950" y="495806"/>
                    <a:pt x="22374" y="493231"/>
                    <a:pt x="31389" y="497094"/>
                  </a:cubicBezTo>
                  <a:cubicBezTo>
                    <a:pt x="40404" y="500957"/>
                    <a:pt x="31389" y="518987"/>
                    <a:pt x="31389" y="534440"/>
                  </a:cubicBezTo>
                  <a:cubicBezTo>
                    <a:pt x="31389" y="549894"/>
                    <a:pt x="32677" y="543455"/>
                    <a:pt x="32677" y="558909"/>
                  </a:cubicBezTo>
                  <a:cubicBezTo>
                    <a:pt x="32677" y="574362"/>
                    <a:pt x="28813" y="579514"/>
                    <a:pt x="28813" y="598831"/>
                  </a:cubicBezTo>
                  <a:cubicBezTo>
                    <a:pt x="28813" y="605270"/>
                    <a:pt x="28813" y="609133"/>
                    <a:pt x="28813" y="611709"/>
                  </a:cubicBezTo>
                  <a:cubicBezTo>
                    <a:pt x="28813" y="618148"/>
                    <a:pt x="27526" y="619436"/>
                    <a:pt x="24950" y="623299"/>
                  </a:cubicBezTo>
                  <a:cubicBezTo>
                    <a:pt x="21087" y="628450"/>
                    <a:pt x="9496" y="652919"/>
                    <a:pt x="9496" y="652919"/>
                  </a:cubicBezTo>
                  <a:cubicBezTo>
                    <a:pt x="9496" y="652919"/>
                    <a:pt x="5633" y="663221"/>
                    <a:pt x="5633" y="672236"/>
                  </a:cubicBezTo>
                  <a:cubicBezTo>
                    <a:pt x="5633" y="681250"/>
                    <a:pt x="5633" y="682538"/>
                    <a:pt x="5633" y="692841"/>
                  </a:cubicBezTo>
                  <a:cubicBezTo>
                    <a:pt x="5633" y="703143"/>
                    <a:pt x="5633" y="692841"/>
                    <a:pt x="1769" y="708294"/>
                  </a:cubicBezTo>
                  <a:cubicBezTo>
                    <a:pt x="-2094" y="723748"/>
                    <a:pt x="1769" y="708294"/>
                    <a:pt x="482" y="719885"/>
                  </a:cubicBezTo>
                  <a:cubicBezTo>
                    <a:pt x="-806" y="731475"/>
                    <a:pt x="12072" y="740490"/>
                    <a:pt x="12072" y="740490"/>
                  </a:cubicBezTo>
                  <a:cubicBezTo>
                    <a:pt x="12072" y="740490"/>
                    <a:pt x="12072" y="740490"/>
                    <a:pt x="13360" y="741777"/>
                  </a:cubicBezTo>
                  <a:cubicBezTo>
                    <a:pt x="14647" y="743065"/>
                    <a:pt x="15935" y="745641"/>
                    <a:pt x="19799" y="750792"/>
                  </a:cubicBezTo>
                  <a:cubicBezTo>
                    <a:pt x="26238" y="761095"/>
                    <a:pt x="41691" y="755943"/>
                    <a:pt x="41691" y="755943"/>
                  </a:cubicBezTo>
                  <a:cubicBezTo>
                    <a:pt x="37828" y="766246"/>
                    <a:pt x="46843" y="772685"/>
                    <a:pt x="51994" y="775260"/>
                  </a:cubicBezTo>
                  <a:cubicBezTo>
                    <a:pt x="53282" y="776548"/>
                    <a:pt x="54569" y="776548"/>
                    <a:pt x="54569" y="776548"/>
                  </a:cubicBezTo>
                  <a:cubicBezTo>
                    <a:pt x="54569" y="776548"/>
                    <a:pt x="61008" y="790714"/>
                    <a:pt x="68735" y="795865"/>
                  </a:cubicBezTo>
                  <a:cubicBezTo>
                    <a:pt x="75174" y="801017"/>
                    <a:pt x="73887" y="804880"/>
                    <a:pt x="84189" y="812607"/>
                  </a:cubicBezTo>
                  <a:cubicBezTo>
                    <a:pt x="90628" y="817758"/>
                    <a:pt x="94492" y="826773"/>
                    <a:pt x="97067" y="833212"/>
                  </a:cubicBezTo>
                  <a:cubicBezTo>
                    <a:pt x="98355" y="837075"/>
                    <a:pt x="99643" y="839651"/>
                    <a:pt x="99643" y="839651"/>
                  </a:cubicBezTo>
                  <a:cubicBezTo>
                    <a:pt x="99643" y="839651"/>
                    <a:pt x="99643" y="855105"/>
                    <a:pt x="99643" y="860256"/>
                  </a:cubicBezTo>
                  <a:cubicBezTo>
                    <a:pt x="99643" y="865407"/>
                    <a:pt x="111233" y="874422"/>
                    <a:pt x="116384" y="879573"/>
                  </a:cubicBezTo>
                  <a:cubicBezTo>
                    <a:pt x="121535" y="884724"/>
                    <a:pt x="125399" y="886012"/>
                    <a:pt x="136989" y="893739"/>
                  </a:cubicBezTo>
                  <a:cubicBezTo>
                    <a:pt x="139565" y="895027"/>
                    <a:pt x="142140" y="897602"/>
                    <a:pt x="143428" y="898890"/>
                  </a:cubicBezTo>
                  <a:cubicBezTo>
                    <a:pt x="148579" y="904041"/>
                    <a:pt x="149867" y="909192"/>
                    <a:pt x="155019" y="914344"/>
                  </a:cubicBezTo>
                  <a:cubicBezTo>
                    <a:pt x="161458" y="920783"/>
                    <a:pt x="192365" y="946539"/>
                    <a:pt x="192365" y="946539"/>
                  </a:cubicBezTo>
                  <a:cubicBezTo>
                    <a:pt x="192365" y="946539"/>
                    <a:pt x="211682" y="958129"/>
                    <a:pt x="224560" y="971007"/>
                  </a:cubicBezTo>
                  <a:cubicBezTo>
                    <a:pt x="238726" y="982598"/>
                    <a:pt x="243877" y="976159"/>
                    <a:pt x="243877" y="976159"/>
                  </a:cubicBezTo>
                  <a:lnTo>
                    <a:pt x="247741" y="974871"/>
                  </a:lnTo>
                  <a:lnTo>
                    <a:pt x="261906" y="972295"/>
                  </a:lnTo>
                  <a:cubicBezTo>
                    <a:pt x="261906" y="972295"/>
                    <a:pt x="278648" y="961993"/>
                    <a:pt x="283799" y="961993"/>
                  </a:cubicBezTo>
                  <a:cubicBezTo>
                    <a:pt x="288950" y="961993"/>
                    <a:pt x="295390" y="952978"/>
                    <a:pt x="314707" y="952978"/>
                  </a:cubicBezTo>
                  <a:cubicBezTo>
                    <a:pt x="334024" y="952978"/>
                    <a:pt x="339175" y="952978"/>
                    <a:pt x="354629" y="952978"/>
                  </a:cubicBezTo>
                  <a:cubicBezTo>
                    <a:pt x="370083" y="952978"/>
                    <a:pt x="361068" y="958129"/>
                    <a:pt x="371370" y="963281"/>
                  </a:cubicBezTo>
                  <a:cubicBezTo>
                    <a:pt x="377809" y="965856"/>
                    <a:pt x="382961" y="965856"/>
                    <a:pt x="386824" y="964568"/>
                  </a:cubicBezTo>
                  <a:cubicBezTo>
                    <a:pt x="389400" y="963281"/>
                    <a:pt x="391975" y="963281"/>
                    <a:pt x="391975" y="963281"/>
                  </a:cubicBezTo>
                  <a:lnTo>
                    <a:pt x="408717" y="956842"/>
                  </a:lnTo>
                  <a:cubicBezTo>
                    <a:pt x="408717" y="956842"/>
                    <a:pt x="422882" y="952978"/>
                    <a:pt x="428034" y="950402"/>
                  </a:cubicBezTo>
                  <a:cubicBezTo>
                    <a:pt x="433185" y="946539"/>
                    <a:pt x="443487" y="940100"/>
                    <a:pt x="452502" y="940100"/>
                  </a:cubicBezTo>
                  <a:cubicBezTo>
                    <a:pt x="461517" y="940100"/>
                    <a:pt x="462805" y="931085"/>
                    <a:pt x="473107" y="931085"/>
                  </a:cubicBezTo>
                  <a:cubicBezTo>
                    <a:pt x="483410" y="931085"/>
                    <a:pt x="483410" y="920783"/>
                    <a:pt x="483410" y="920783"/>
                  </a:cubicBezTo>
                  <a:cubicBezTo>
                    <a:pt x="483410" y="920783"/>
                    <a:pt x="485985" y="920783"/>
                    <a:pt x="489849" y="919495"/>
                  </a:cubicBezTo>
                  <a:cubicBezTo>
                    <a:pt x="496288" y="918207"/>
                    <a:pt x="507878" y="916919"/>
                    <a:pt x="514317" y="915631"/>
                  </a:cubicBezTo>
                  <a:cubicBezTo>
                    <a:pt x="514317" y="915631"/>
                    <a:pt x="515605" y="915631"/>
                    <a:pt x="515605" y="915631"/>
                  </a:cubicBezTo>
                  <a:cubicBezTo>
                    <a:pt x="525907" y="914344"/>
                    <a:pt x="537498" y="915631"/>
                    <a:pt x="550376" y="915631"/>
                  </a:cubicBezTo>
                  <a:cubicBezTo>
                    <a:pt x="564541" y="915631"/>
                    <a:pt x="561966" y="922071"/>
                    <a:pt x="581283" y="936236"/>
                  </a:cubicBezTo>
                  <a:cubicBezTo>
                    <a:pt x="600600" y="950402"/>
                    <a:pt x="585146" y="950402"/>
                    <a:pt x="582571" y="965856"/>
                  </a:cubicBezTo>
                  <a:cubicBezTo>
                    <a:pt x="581283" y="981310"/>
                    <a:pt x="587722" y="980022"/>
                    <a:pt x="599312" y="980022"/>
                  </a:cubicBezTo>
                  <a:cubicBezTo>
                    <a:pt x="610903" y="980022"/>
                    <a:pt x="623781" y="973583"/>
                    <a:pt x="634083" y="973583"/>
                  </a:cubicBezTo>
                  <a:cubicBezTo>
                    <a:pt x="644386" y="973583"/>
                    <a:pt x="668854" y="963281"/>
                    <a:pt x="668854" y="963281"/>
                  </a:cubicBezTo>
                  <a:lnTo>
                    <a:pt x="668854" y="963281"/>
                  </a:lnTo>
                  <a:lnTo>
                    <a:pt x="680444" y="980022"/>
                  </a:lnTo>
                  <a:cubicBezTo>
                    <a:pt x="680444" y="980022"/>
                    <a:pt x="689459" y="986461"/>
                    <a:pt x="701049" y="1007066"/>
                  </a:cubicBezTo>
                  <a:cubicBezTo>
                    <a:pt x="710064" y="1021232"/>
                    <a:pt x="706200" y="1030247"/>
                    <a:pt x="702337" y="1037973"/>
                  </a:cubicBezTo>
                  <a:cubicBezTo>
                    <a:pt x="701049" y="1040549"/>
                    <a:pt x="698474" y="1044412"/>
                    <a:pt x="698474" y="1046988"/>
                  </a:cubicBezTo>
                  <a:cubicBezTo>
                    <a:pt x="695898" y="1053427"/>
                    <a:pt x="693322" y="1065017"/>
                    <a:pt x="690747" y="1074032"/>
                  </a:cubicBezTo>
                  <a:cubicBezTo>
                    <a:pt x="689459" y="1079183"/>
                    <a:pt x="689459" y="1083047"/>
                    <a:pt x="689459" y="1086910"/>
                  </a:cubicBezTo>
                  <a:cubicBezTo>
                    <a:pt x="689459" y="1097213"/>
                    <a:pt x="677869" y="1106227"/>
                    <a:pt x="674005" y="1131983"/>
                  </a:cubicBezTo>
                  <a:cubicBezTo>
                    <a:pt x="671430" y="1153876"/>
                    <a:pt x="701049" y="1192510"/>
                    <a:pt x="728093" y="1219554"/>
                  </a:cubicBezTo>
                  <a:cubicBezTo>
                    <a:pt x="733244" y="1224705"/>
                    <a:pt x="738395" y="1229857"/>
                    <a:pt x="743547" y="1233720"/>
                  </a:cubicBezTo>
                  <a:cubicBezTo>
                    <a:pt x="749986" y="1240159"/>
                    <a:pt x="755137" y="1246598"/>
                    <a:pt x="759001" y="1254325"/>
                  </a:cubicBezTo>
                  <a:cubicBezTo>
                    <a:pt x="762864" y="1263340"/>
                    <a:pt x="765440" y="1272355"/>
                    <a:pt x="768015" y="1282657"/>
                  </a:cubicBezTo>
                  <a:cubicBezTo>
                    <a:pt x="770591" y="1299398"/>
                    <a:pt x="771879" y="1314852"/>
                    <a:pt x="777030" y="1329018"/>
                  </a:cubicBezTo>
                  <a:cubicBezTo>
                    <a:pt x="787332" y="1356062"/>
                    <a:pt x="804074" y="1359925"/>
                    <a:pt x="793771" y="1359925"/>
                  </a:cubicBezTo>
                  <a:cubicBezTo>
                    <a:pt x="783469" y="1359925"/>
                    <a:pt x="789908" y="1401135"/>
                    <a:pt x="800211" y="1407574"/>
                  </a:cubicBezTo>
                  <a:cubicBezTo>
                    <a:pt x="810513" y="1414013"/>
                    <a:pt x="814376" y="1455223"/>
                    <a:pt x="793771" y="1486131"/>
                  </a:cubicBezTo>
                  <a:cubicBezTo>
                    <a:pt x="775742" y="1513175"/>
                    <a:pt x="757713" y="1574989"/>
                    <a:pt x="751274" y="1613624"/>
                  </a:cubicBezTo>
                  <a:cubicBezTo>
                    <a:pt x="749986" y="1620063"/>
                    <a:pt x="749986" y="1625214"/>
                    <a:pt x="748698" y="1630365"/>
                  </a:cubicBezTo>
                  <a:cubicBezTo>
                    <a:pt x="744835" y="1665136"/>
                    <a:pt x="814376" y="1778463"/>
                    <a:pt x="814376" y="1778463"/>
                  </a:cubicBezTo>
                  <a:cubicBezTo>
                    <a:pt x="814376" y="1778463"/>
                    <a:pt x="831118" y="1850580"/>
                    <a:pt x="831118" y="1881488"/>
                  </a:cubicBezTo>
                  <a:cubicBezTo>
                    <a:pt x="831118" y="1907244"/>
                    <a:pt x="856874" y="1938151"/>
                    <a:pt x="868464" y="1953605"/>
                  </a:cubicBezTo>
                  <a:cubicBezTo>
                    <a:pt x="871040" y="1956181"/>
                    <a:pt x="872328" y="1958756"/>
                    <a:pt x="872328" y="1961332"/>
                  </a:cubicBezTo>
                  <a:cubicBezTo>
                    <a:pt x="876191" y="1971634"/>
                    <a:pt x="876191" y="1998678"/>
                    <a:pt x="899372" y="2029586"/>
                  </a:cubicBezTo>
                  <a:cubicBezTo>
                    <a:pt x="923840" y="2060493"/>
                    <a:pt x="892932" y="2084962"/>
                    <a:pt x="916113" y="2122308"/>
                  </a:cubicBezTo>
                  <a:cubicBezTo>
                    <a:pt x="940582" y="2159654"/>
                    <a:pt x="957323" y="2146776"/>
                    <a:pt x="984367" y="2128747"/>
                  </a:cubicBezTo>
                  <a:cubicBezTo>
                    <a:pt x="1011411" y="2112005"/>
                    <a:pt x="1029440" y="2128747"/>
                    <a:pt x="1042318" y="2128747"/>
                  </a:cubicBezTo>
                  <a:cubicBezTo>
                    <a:pt x="1056484" y="2128747"/>
                    <a:pt x="1087392" y="2112005"/>
                    <a:pt x="1107997" y="2112005"/>
                  </a:cubicBezTo>
                  <a:cubicBezTo>
                    <a:pt x="1128602" y="2112005"/>
                    <a:pt x="1122163" y="2081098"/>
                    <a:pt x="1163372" y="2066932"/>
                  </a:cubicBezTo>
                  <a:cubicBezTo>
                    <a:pt x="1204582" y="2052766"/>
                    <a:pt x="1211021" y="2042464"/>
                    <a:pt x="1218748" y="2008981"/>
                  </a:cubicBezTo>
                  <a:cubicBezTo>
                    <a:pt x="1225187" y="1974210"/>
                    <a:pt x="1249656" y="1963907"/>
                    <a:pt x="1274124" y="1947166"/>
                  </a:cubicBezTo>
                  <a:cubicBezTo>
                    <a:pt x="1294729" y="1931712"/>
                    <a:pt x="1294729" y="1925273"/>
                    <a:pt x="1285714" y="1903380"/>
                  </a:cubicBezTo>
                  <a:cubicBezTo>
                    <a:pt x="1284427" y="1899517"/>
                    <a:pt x="1283139" y="1896941"/>
                    <a:pt x="1280563" y="1893078"/>
                  </a:cubicBezTo>
                  <a:cubicBezTo>
                    <a:pt x="1266397" y="1862170"/>
                    <a:pt x="1335939" y="1845429"/>
                    <a:pt x="1335939" y="1845429"/>
                  </a:cubicBezTo>
                  <a:cubicBezTo>
                    <a:pt x="1347529" y="1845429"/>
                    <a:pt x="1356543" y="1829975"/>
                    <a:pt x="1360407" y="1795204"/>
                  </a:cubicBezTo>
                  <a:cubicBezTo>
                    <a:pt x="1364270" y="1760434"/>
                    <a:pt x="1360407" y="1738541"/>
                    <a:pt x="1339802" y="1717936"/>
                  </a:cubicBezTo>
                  <a:cubicBezTo>
                    <a:pt x="1319197" y="1697331"/>
                    <a:pt x="1346241" y="1692180"/>
                    <a:pt x="1359119" y="1685741"/>
                  </a:cubicBezTo>
                  <a:cubicBezTo>
                    <a:pt x="1370709" y="1679302"/>
                    <a:pt x="1381012" y="1670287"/>
                    <a:pt x="1391314" y="1659985"/>
                  </a:cubicBezTo>
                  <a:cubicBezTo>
                    <a:pt x="1401617" y="1649682"/>
                    <a:pt x="1405480" y="1638092"/>
                    <a:pt x="1411919" y="1630365"/>
                  </a:cubicBezTo>
                  <a:cubicBezTo>
                    <a:pt x="1418359" y="1623926"/>
                    <a:pt x="1447978" y="1614911"/>
                    <a:pt x="1456993" y="1608472"/>
                  </a:cubicBezTo>
                  <a:cubicBezTo>
                    <a:pt x="1466007" y="1602033"/>
                    <a:pt x="1482749" y="1591731"/>
                    <a:pt x="1494339" y="1573702"/>
                  </a:cubicBezTo>
                  <a:cubicBezTo>
                    <a:pt x="1505929" y="1556960"/>
                    <a:pt x="1508505" y="1554384"/>
                    <a:pt x="1503354" y="1536355"/>
                  </a:cubicBezTo>
                  <a:cubicBezTo>
                    <a:pt x="1498202" y="1517038"/>
                    <a:pt x="1503354" y="1517038"/>
                    <a:pt x="1503354" y="1479692"/>
                  </a:cubicBezTo>
                  <a:cubicBezTo>
                    <a:pt x="1503354" y="1442345"/>
                    <a:pt x="1507217" y="1434618"/>
                    <a:pt x="1507217" y="1434618"/>
                  </a:cubicBezTo>
                  <a:cubicBezTo>
                    <a:pt x="1507217" y="1434618"/>
                    <a:pt x="1503354" y="1426891"/>
                    <a:pt x="1499490" y="1415301"/>
                  </a:cubicBezTo>
                  <a:cubicBezTo>
                    <a:pt x="1494339" y="1401135"/>
                    <a:pt x="1487900" y="1383106"/>
                    <a:pt x="1485324" y="1370228"/>
                  </a:cubicBezTo>
                  <a:cubicBezTo>
                    <a:pt x="1480173" y="1345760"/>
                    <a:pt x="1485324" y="1335457"/>
                    <a:pt x="1478885" y="1325155"/>
                  </a:cubicBezTo>
                  <a:cubicBezTo>
                    <a:pt x="1472446" y="1314852"/>
                    <a:pt x="1468583" y="1304550"/>
                    <a:pt x="1467295" y="1280081"/>
                  </a:cubicBezTo>
                  <a:cubicBezTo>
                    <a:pt x="1466007" y="1256901"/>
                    <a:pt x="1481461" y="1271067"/>
                    <a:pt x="1482749" y="1254325"/>
                  </a:cubicBezTo>
                  <a:cubicBezTo>
                    <a:pt x="1482749" y="1254325"/>
                    <a:pt x="1482749" y="1253037"/>
                    <a:pt x="1482749" y="1253037"/>
                  </a:cubicBezTo>
                  <a:cubicBezTo>
                    <a:pt x="1482749" y="1233720"/>
                    <a:pt x="1484037" y="1227281"/>
                    <a:pt x="1494339" y="1220842"/>
                  </a:cubicBezTo>
                  <a:cubicBezTo>
                    <a:pt x="1504641" y="1214403"/>
                    <a:pt x="1490476" y="1189935"/>
                    <a:pt x="1504641" y="1186071"/>
                  </a:cubicBezTo>
                  <a:cubicBezTo>
                    <a:pt x="1516232" y="1183496"/>
                    <a:pt x="1529110" y="1165466"/>
                    <a:pt x="1532973" y="1159027"/>
                  </a:cubicBezTo>
                  <a:cubicBezTo>
                    <a:pt x="1534261" y="1157739"/>
                    <a:pt x="1534261" y="1156452"/>
                    <a:pt x="1534261" y="1156452"/>
                  </a:cubicBezTo>
                  <a:cubicBezTo>
                    <a:pt x="1534261" y="1156452"/>
                    <a:pt x="1553578" y="1139710"/>
                    <a:pt x="1556154" y="1134559"/>
                  </a:cubicBezTo>
                  <a:cubicBezTo>
                    <a:pt x="1560017" y="1129408"/>
                    <a:pt x="1581910" y="1102364"/>
                    <a:pt x="1587061" y="1092061"/>
                  </a:cubicBezTo>
                  <a:cubicBezTo>
                    <a:pt x="1592213" y="1081759"/>
                    <a:pt x="1617969" y="1065017"/>
                    <a:pt x="1623120" y="1059866"/>
                  </a:cubicBezTo>
                  <a:cubicBezTo>
                    <a:pt x="1628271" y="1054715"/>
                    <a:pt x="1645013" y="1053427"/>
                    <a:pt x="1648876" y="1045700"/>
                  </a:cubicBezTo>
                  <a:cubicBezTo>
                    <a:pt x="1652739" y="1039261"/>
                    <a:pt x="1675920" y="1008354"/>
                    <a:pt x="1684935" y="1003202"/>
                  </a:cubicBezTo>
                  <a:cubicBezTo>
                    <a:pt x="1693949" y="998051"/>
                    <a:pt x="1710691" y="973583"/>
                    <a:pt x="1717130" y="958129"/>
                  </a:cubicBezTo>
                  <a:cubicBezTo>
                    <a:pt x="1723569" y="942676"/>
                    <a:pt x="1727432" y="925934"/>
                    <a:pt x="1748038" y="889875"/>
                  </a:cubicBezTo>
                  <a:cubicBezTo>
                    <a:pt x="1768642" y="853817"/>
                    <a:pt x="1772506" y="780412"/>
                    <a:pt x="1784096" y="764958"/>
                  </a:cubicBezTo>
                  <a:cubicBezTo>
                    <a:pt x="1799550" y="741777"/>
                    <a:pt x="1780233" y="749504"/>
                    <a:pt x="1780233" y="749504"/>
                  </a:cubicBezTo>
                  <a:close/>
                  <a:moveTo>
                    <a:pt x="228424" y="282030"/>
                  </a:moveTo>
                  <a:cubicBezTo>
                    <a:pt x="232287" y="282030"/>
                    <a:pt x="237438" y="282030"/>
                    <a:pt x="237438" y="282030"/>
                  </a:cubicBezTo>
                  <a:cubicBezTo>
                    <a:pt x="237438" y="282030"/>
                    <a:pt x="221985" y="282030"/>
                    <a:pt x="220697" y="282030"/>
                  </a:cubicBezTo>
                  <a:cubicBezTo>
                    <a:pt x="219409" y="282030"/>
                    <a:pt x="224560" y="282030"/>
                    <a:pt x="228424" y="2820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A6711B-74B7-47F3-BEE6-817729D21225}"/>
              </a:ext>
            </a:extLst>
          </p:cNvPr>
          <p:cNvGrpSpPr/>
          <p:nvPr/>
        </p:nvGrpSpPr>
        <p:grpSpPr>
          <a:xfrm>
            <a:off x="5287346" y="1523886"/>
            <a:ext cx="5097056" cy="2692336"/>
            <a:chOff x="5239152" y="1330389"/>
            <a:chExt cx="4876225" cy="2692336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A26B9C3-D195-4108-BFD6-3EB3ED484BEC}"/>
                </a:ext>
              </a:extLst>
            </p:cNvPr>
            <p:cNvSpPr/>
            <p:nvPr/>
          </p:nvSpPr>
          <p:spPr>
            <a:xfrm>
              <a:off x="5273189" y="2122503"/>
              <a:ext cx="140661" cy="125032"/>
            </a:xfrm>
            <a:custGeom>
              <a:avLst/>
              <a:gdLst>
                <a:gd name="connsiteX0" fmla="*/ 106888 w 115902"/>
                <a:gd name="connsiteY0" fmla="*/ 21996 h 103024"/>
                <a:gd name="connsiteX1" fmla="*/ 100449 w 115902"/>
                <a:gd name="connsiteY1" fmla="*/ 2679 h 103024"/>
                <a:gd name="connsiteX2" fmla="*/ 68254 w 115902"/>
                <a:gd name="connsiteY2" fmla="*/ 1391 h 103024"/>
                <a:gd name="connsiteX3" fmla="*/ 55376 w 115902"/>
                <a:gd name="connsiteY3" fmla="*/ 24571 h 103024"/>
                <a:gd name="connsiteX4" fmla="*/ 33483 w 115902"/>
                <a:gd name="connsiteY4" fmla="*/ 20708 h 103024"/>
                <a:gd name="connsiteX5" fmla="*/ 12878 w 115902"/>
                <a:gd name="connsiteY5" fmla="*/ 40025 h 103024"/>
                <a:gd name="connsiteX6" fmla="*/ 28332 w 115902"/>
                <a:gd name="connsiteY6" fmla="*/ 52903 h 103024"/>
                <a:gd name="connsiteX7" fmla="*/ 16742 w 115902"/>
                <a:gd name="connsiteY7" fmla="*/ 64493 h 103024"/>
                <a:gd name="connsiteX8" fmla="*/ 0 w 115902"/>
                <a:gd name="connsiteY8" fmla="*/ 87674 h 103024"/>
                <a:gd name="connsiteX9" fmla="*/ 19317 w 115902"/>
                <a:gd name="connsiteY9" fmla="*/ 101840 h 103024"/>
                <a:gd name="connsiteX10" fmla="*/ 50224 w 115902"/>
                <a:gd name="connsiteY10" fmla="*/ 94113 h 103024"/>
                <a:gd name="connsiteX11" fmla="*/ 86283 w 115902"/>
                <a:gd name="connsiteY11" fmla="*/ 83811 h 103024"/>
                <a:gd name="connsiteX12" fmla="*/ 99161 w 115902"/>
                <a:gd name="connsiteY12" fmla="*/ 41313 h 103024"/>
                <a:gd name="connsiteX13" fmla="*/ 96586 w 115902"/>
                <a:gd name="connsiteY13" fmla="*/ 36162 h 103024"/>
                <a:gd name="connsiteX14" fmla="*/ 106888 w 115902"/>
                <a:gd name="connsiteY14" fmla="*/ 21996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5902" h="103024">
                  <a:moveTo>
                    <a:pt x="106888" y="21996"/>
                  </a:moveTo>
                  <a:cubicBezTo>
                    <a:pt x="137796" y="21996"/>
                    <a:pt x="108176" y="7830"/>
                    <a:pt x="100449" y="2679"/>
                  </a:cubicBezTo>
                  <a:cubicBezTo>
                    <a:pt x="92722" y="-2473"/>
                    <a:pt x="88859" y="1391"/>
                    <a:pt x="68254" y="1391"/>
                  </a:cubicBezTo>
                  <a:cubicBezTo>
                    <a:pt x="47649" y="1391"/>
                    <a:pt x="55376" y="24571"/>
                    <a:pt x="55376" y="24571"/>
                  </a:cubicBezTo>
                  <a:cubicBezTo>
                    <a:pt x="55376" y="24571"/>
                    <a:pt x="47649" y="29723"/>
                    <a:pt x="33483" y="20708"/>
                  </a:cubicBezTo>
                  <a:cubicBezTo>
                    <a:pt x="19317" y="11693"/>
                    <a:pt x="15454" y="19420"/>
                    <a:pt x="12878" y="40025"/>
                  </a:cubicBezTo>
                  <a:cubicBezTo>
                    <a:pt x="10303" y="60630"/>
                    <a:pt x="16742" y="52903"/>
                    <a:pt x="28332" y="52903"/>
                  </a:cubicBezTo>
                  <a:cubicBezTo>
                    <a:pt x="39922" y="52903"/>
                    <a:pt x="27044" y="61918"/>
                    <a:pt x="16742" y="64493"/>
                  </a:cubicBezTo>
                  <a:cubicBezTo>
                    <a:pt x="6439" y="67069"/>
                    <a:pt x="0" y="78659"/>
                    <a:pt x="0" y="87674"/>
                  </a:cubicBezTo>
                  <a:cubicBezTo>
                    <a:pt x="0" y="96689"/>
                    <a:pt x="3864" y="96689"/>
                    <a:pt x="19317" y="101840"/>
                  </a:cubicBezTo>
                  <a:cubicBezTo>
                    <a:pt x="34771" y="106991"/>
                    <a:pt x="34771" y="100552"/>
                    <a:pt x="50224" y="94113"/>
                  </a:cubicBezTo>
                  <a:cubicBezTo>
                    <a:pt x="65678" y="87674"/>
                    <a:pt x="64390" y="87674"/>
                    <a:pt x="86283" y="83811"/>
                  </a:cubicBezTo>
                  <a:cubicBezTo>
                    <a:pt x="108176" y="79947"/>
                    <a:pt x="94010" y="46464"/>
                    <a:pt x="99161" y="41313"/>
                  </a:cubicBezTo>
                  <a:cubicBezTo>
                    <a:pt x="99161" y="41313"/>
                    <a:pt x="109464" y="47752"/>
                    <a:pt x="96586" y="36162"/>
                  </a:cubicBezTo>
                  <a:cubicBezTo>
                    <a:pt x="83708" y="24571"/>
                    <a:pt x="75981" y="21996"/>
                    <a:pt x="106888" y="21996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8578D0E-4853-459A-A982-CD577EFD7902}"/>
                </a:ext>
              </a:extLst>
            </p:cNvPr>
            <p:cNvGrpSpPr/>
            <p:nvPr/>
          </p:nvGrpSpPr>
          <p:grpSpPr>
            <a:xfrm>
              <a:off x="5239152" y="1330389"/>
              <a:ext cx="4876225" cy="2692336"/>
              <a:chOff x="5239152" y="1330389"/>
              <a:chExt cx="4876225" cy="2692336"/>
            </a:xfrm>
            <a:grpFill/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E4FEF174-1295-4C62-BD51-12C5CA3AEFA3}"/>
                  </a:ext>
                </a:extLst>
              </p:cNvPr>
              <p:cNvSpPr/>
              <p:nvPr/>
            </p:nvSpPr>
            <p:spPr>
              <a:xfrm>
                <a:off x="5840519" y="1356812"/>
                <a:ext cx="312579" cy="93773"/>
              </a:xfrm>
              <a:custGeom>
                <a:avLst/>
                <a:gdLst>
                  <a:gd name="connsiteX0" fmla="*/ 36058 w 257561"/>
                  <a:gd name="connsiteY0" fmla="*/ 48937 h 77268"/>
                  <a:gd name="connsiteX1" fmla="*/ 73405 w 257561"/>
                  <a:gd name="connsiteY1" fmla="*/ 34771 h 77268"/>
                  <a:gd name="connsiteX2" fmla="*/ 72117 w 257561"/>
                  <a:gd name="connsiteY2" fmla="*/ 48937 h 77268"/>
                  <a:gd name="connsiteX3" fmla="*/ 57951 w 257561"/>
                  <a:gd name="connsiteY3" fmla="*/ 72117 h 77268"/>
                  <a:gd name="connsiteX4" fmla="*/ 99161 w 257561"/>
                  <a:gd name="connsiteY4" fmla="*/ 79844 h 77268"/>
                  <a:gd name="connsiteX5" fmla="*/ 123629 w 257561"/>
                  <a:gd name="connsiteY5" fmla="*/ 57951 h 77268"/>
                  <a:gd name="connsiteX6" fmla="*/ 154537 w 257561"/>
                  <a:gd name="connsiteY6" fmla="*/ 38634 h 77268"/>
                  <a:gd name="connsiteX7" fmla="*/ 180293 w 257561"/>
                  <a:gd name="connsiteY7" fmla="*/ 57951 h 77268"/>
                  <a:gd name="connsiteX8" fmla="*/ 221503 w 257561"/>
                  <a:gd name="connsiteY8" fmla="*/ 65678 h 77268"/>
                  <a:gd name="connsiteX9" fmla="*/ 238245 w 257561"/>
                  <a:gd name="connsiteY9" fmla="*/ 57951 h 77268"/>
                  <a:gd name="connsiteX10" fmla="*/ 197035 w 257561"/>
                  <a:gd name="connsiteY10" fmla="*/ 42498 h 77268"/>
                  <a:gd name="connsiteX11" fmla="*/ 133932 w 257561"/>
                  <a:gd name="connsiteY11" fmla="*/ 19317 h 77268"/>
                  <a:gd name="connsiteX12" fmla="*/ 154537 w 257561"/>
                  <a:gd name="connsiteY12" fmla="*/ 21893 h 77268"/>
                  <a:gd name="connsiteX13" fmla="*/ 207337 w 257561"/>
                  <a:gd name="connsiteY13" fmla="*/ 27044 h 77268"/>
                  <a:gd name="connsiteX14" fmla="*/ 253698 w 257561"/>
                  <a:gd name="connsiteY14" fmla="*/ 18029 h 77268"/>
                  <a:gd name="connsiteX15" fmla="*/ 266576 w 257561"/>
                  <a:gd name="connsiteY15" fmla="*/ 0 h 77268"/>
                  <a:gd name="connsiteX16" fmla="*/ 207337 w 257561"/>
                  <a:gd name="connsiteY16" fmla="*/ 0 h 77268"/>
                  <a:gd name="connsiteX17" fmla="*/ 146810 w 257561"/>
                  <a:gd name="connsiteY17" fmla="*/ 0 h 77268"/>
                  <a:gd name="connsiteX18" fmla="*/ 78556 w 257561"/>
                  <a:gd name="connsiteY18" fmla="*/ 6439 h 77268"/>
                  <a:gd name="connsiteX19" fmla="*/ 19317 w 257561"/>
                  <a:gd name="connsiteY19" fmla="*/ 6439 h 77268"/>
                  <a:gd name="connsiteX20" fmla="*/ 0 w 257561"/>
                  <a:gd name="connsiteY20" fmla="*/ 33483 h 77268"/>
                  <a:gd name="connsiteX21" fmla="*/ 36058 w 257561"/>
                  <a:gd name="connsiteY21" fmla="*/ 48937 h 77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7561" h="77268">
                    <a:moveTo>
                      <a:pt x="36058" y="48937"/>
                    </a:moveTo>
                    <a:cubicBezTo>
                      <a:pt x="51512" y="48937"/>
                      <a:pt x="59239" y="34771"/>
                      <a:pt x="73405" y="34771"/>
                    </a:cubicBezTo>
                    <a:cubicBezTo>
                      <a:pt x="87571" y="34771"/>
                      <a:pt x="72117" y="48937"/>
                      <a:pt x="72117" y="48937"/>
                    </a:cubicBezTo>
                    <a:cubicBezTo>
                      <a:pt x="32195" y="56664"/>
                      <a:pt x="30907" y="54088"/>
                      <a:pt x="57951" y="72117"/>
                    </a:cubicBezTo>
                    <a:cubicBezTo>
                      <a:pt x="84995" y="90147"/>
                      <a:pt x="81132" y="72117"/>
                      <a:pt x="99161" y="79844"/>
                    </a:cubicBezTo>
                    <a:cubicBezTo>
                      <a:pt x="117190" y="87571"/>
                      <a:pt x="108176" y="79844"/>
                      <a:pt x="123629" y="57951"/>
                    </a:cubicBezTo>
                    <a:cubicBezTo>
                      <a:pt x="139083" y="36059"/>
                      <a:pt x="132644" y="41210"/>
                      <a:pt x="154537" y="38634"/>
                    </a:cubicBezTo>
                    <a:cubicBezTo>
                      <a:pt x="176430" y="36059"/>
                      <a:pt x="171278" y="54088"/>
                      <a:pt x="180293" y="57951"/>
                    </a:cubicBezTo>
                    <a:cubicBezTo>
                      <a:pt x="180293" y="57951"/>
                      <a:pt x="200898" y="65678"/>
                      <a:pt x="221503" y="65678"/>
                    </a:cubicBezTo>
                    <a:cubicBezTo>
                      <a:pt x="242108" y="65678"/>
                      <a:pt x="247259" y="57951"/>
                      <a:pt x="238245" y="57951"/>
                    </a:cubicBezTo>
                    <a:cubicBezTo>
                      <a:pt x="229230" y="57951"/>
                      <a:pt x="212488" y="57951"/>
                      <a:pt x="197035" y="42498"/>
                    </a:cubicBezTo>
                    <a:cubicBezTo>
                      <a:pt x="181581" y="27044"/>
                      <a:pt x="133932" y="19317"/>
                      <a:pt x="133932" y="19317"/>
                    </a:cubicBezTo>
                    <a:cubicBezTo>
                      <a:pt x="133932" y="19317"/>
                      <a:pt x="148098" y="19317"/>
                      <a:pt x="154537" y="21893"/>
                    </a:cubicBezTo>
                    <a:cubicBezTo>
                      <a:pt x="160976" y="24468"/>
                      <a:pt x="189308" y="27044"/>
                      <a:pt x="207337" y="27044"/>
                    </a:cubicBezTo>
                    <a:cubicBezTo>
                      <a:pt x="225366" y="27044"/>
                      <a:pt x="229230" y="25756"/>
                      <a:pt x="253698" y="18029"/>
                    </a:cubicBezTo>
                    <a:cubicBezTo>
                      <a:pt x="278166" y="10302"/>
                      <a:pt x="266576" y="0"/>
                      <a:pt x="266576" y="0"/>
                    </a:cubicBezTo>
                    <a:cubicBezTo>
                      <a:pt x="266576" y="0"/>
                      <a:pt x="226654" y="0"/>
                      <a:pt x="207337" y="0"/>
                    </a:cubicBezTo>
                    <a:cubicBezTo>
                      <a:pt x="188020" y="0"/>
                      <a:pt x="171278" y="0"/>
                      <a:pt x="146810" y="0"/>
                    </a:cubicBezTo>
                    <a:cubicBezTo>
                      <a:pt x="122342" y="0"/>
                      <a:pt x="114615" y="6439"/>
                      <a:pt x="78556" y="6439"/>
                    </a:cubicBezTo>
                    <a:cubicBezTo>
                      <a:pt x="42498" y="6439"/>
                      <a:pt x="37346" y="6439"/>
                      <a:pt x="19317" y="6439"/>
                    </a:cubicBezTo>
                    <a:cubicBezTo>
                      <a:pt x="1287" y="6439"/>
                      <a:pt x="0" y="18029"/>
                      <a:pt x="0" y="33483"/>
                    </a:cubicBezTo>
                    <a:cubicBezTo>
                      <a:pt x="0" y="48937"/>
                      <a:pt x="20605" y="48937"/>
                      <a:pt x="36058" y="48937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3772F8E0-8109-4575-B7BA-3E0A64F44161}"/>
                  </a:ext>
                </a:extLst>
              </p:cNvPr>
              <p:cNvSpPr/>
              <p:nvPr/>
            </p:nvSpPr>
            <p:spPr>
              <a:xfrm>
                <a:off x="9615745" y="1591245"/>
                <a:ext cx="93773" cy="15629"/>
              </a:xfrm>
              <a:custGeom>
                <a:avLst/>
                <a:gdLst>
                  <a:gd name="connsiteX0" fmla="*/ 19912 w 77268"/>
                  <a:gd name="connsiteY0" fmla="*/ 23181 h 12878"/>
                  <a:gd name="connsiteX1" fmla="*/ 27640 w 77268"/>
                  <a:gd name="connsiteY1" fmla="*/ 0 h 12878"/>
                  <a:gd name="connsiteX2" fmla="*/ 19912 w 77268"/>
                  <a:gd name="connsiteY2" fmla="*/ 23181 h 12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7268" h="12878">
                    <a:moveTo>
                      <a:pt x="19912" y="23181"/>
                    </a:moveTo>
                    <a:cubicBezTo>
                      <a:pt x="68849" y="23181"/>
                      <a:pt x="135815" y="14166"/>
                      <a:pt x="27640" y="0"/>
                    </a:cubicBezTo>
                    <a:cubicBezTo>
                      <a:pt x="27640" y="0"/>
                      <a:pt x="-29024" y="23181"/>
                      <a:pt x="19912" y="23181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42D92026-6DB2-4C5F-A428-412AC317155F}"/>
                  </a:ext>
                </a:extLst>
              </p:cNvPr>
              <p:cNvSpPr/>
              <p:nvPr/>
            </p:nvSpPr>
            <p:spPr>
              <a:xfrm>
                <a:off x="8516145" y="1460611"/>
                <a:ext cx="171918" cy="31258"/>
              </a:xfrm>
              <a:custGeom>
                <a:avLst/>
                <a:gdLst>
                  <a:gd name="connsiteX0" fmla="*/ 6477 w 141658"/>
                  <a:gd name="connsiteY0" fmla="*/ 23933 h 25756"/>
                  <a:gd name="connsiteX1" fmla="*/ 69579 w 141658"/>
                  <a:gd name="connsiteY1" fmla="*/ 38099 h 25756"/>
                  <a:gd name="connsiteX2" fmla="*/ 141697 w 141658"/>
                  <a:gd name="connsiteY2" fmla="*/ 29084 h 25756"/>
                  <a:gd name="connsiteX3" fmla="*/ 130106 w 141658"/>
                  <a:gd name="connsiteY3" fmla="*/ 9767 h 25756"/>
                  <a:gd name="connsiteX4" fmla="*/ 70867 w 141658"/>
                  <a:gd name="connsiteY4" fmla="*/ 5904 h 25756"/>
                  <a:gd name="connsiteX5" fmla="*/ 59277 w 141658"/>
                  <a:gd name="connsiteY5" fmla="*/ 14919 h 25756"/>
                  <a:gd name="connsiteX6" fmla="*/ 33521 w 141658"/>
                  <a:gd name="connsiteY6" fmla="*/ 4616 h 25756"/>
                  <a:gd name="connsiteX7" fmla="*/ 6477 w 141658"/>
                  <a:gd name="connsiteY7" fmla="*/ 23933 h 25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1658" h="25756">
                    <a:moveTo>
                      <a:pt x="6477" y="23933"/>
                    </a:moveTo>
                    <a:cubicBezTo>
                      <a:pt x="25794" y="35523"/>
                      <a:pt x="52838" y="38099"/>
                      <a:pt x="69579" y="38099"/>
                    </a:cubicBezTo>
                    <a:cubicBezTo>
                      <a:pt x="86321" y="38099"/>
                      <a:pt x="141697" y="29084"/>
                      <a:pt x="141697" y="29084"/>
                    </a:cubicBezTo>
                    <a:cubicBezTo>
                      <a:pt x="159726" y="16206"/>
                      <a:pt x="133970" y="9767"/>
                      <a:pt x="130106" y="9767"/>
                    </a:cubicBezTo>
                    <a:cubicBezTo>
                      <a:pt x="126243" y="9767"/>
                      <a:pt x="95335" y="5904"/>
                      <a:pt x="70867" y="5904"/>
                    </a:cubicBezTo>
                    <a:cubicBezTo>
                      <a:pt x="46399" y="5904"/>
                      <a:pt x="64428" y="13631"/>
                      <a:pt x="59277" y="14919"/>
                    </a:cubicBezTo>
                    <a:cubicBezTo>
                      <a:pt x="54126" y="16206"/>
                      <a:pt x="51550" y="18782"/>
                      <a:pt x="33521" y="4616"/>
                    </a:cubicBezTo>
                    <a:cubicBezTo>
                      <a:pt x="15492" y="-9550"/>
                      <a:pt x="-12840" y="12343"/>
                      <a:pt x="6477" y="23933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3CDC102B-149D-4E3C-9396-5C82FC341F29}"/>
                  </a:ext>
                </a:extLst>
              </p:cNvPr>
              <p:cNvSpPr/>
              <p:nvPr/>
            </p:nvSpPr>
            <p:spPr>
              <a:xfrm>
                <a:off x="7437687" y="1330389"/>
                <a:ext cx="171918" cy="62515"/>
              </a:xfrm>
              <a:custGeom>
                <a:avLst/>
                <a:gdLst>
                  <a:gd name="connsiteX0" fmla="*/ 25845 w 141658"/>
                  <a:gd name="connsiteY0" fmla="*/ 35938 h 51512"/>
                  <a:gd name="connsiteX1" fmla="*/ 79933 w 141658"/>
                  <a:gd name="connsiteY1" fmla="*/ 50104 h 51512"/>
                  <a:gd name="connsiteX2" fmla="*/ 149475 w 141658"/>
                  <a:gd name="connsiteY2" fmla="*/ 60406 h 51512"/>
                  <a:gd name="connsiteX3" fmla="*/ 140460 w 141658"/>
                  <a:gd name="connsiteY3" fmla="*/ 30787 h 51512"/>
                  <a:gd name="connsiteX4" fmla="*/ 100538 w 141658"/>
                  <a:gd name="connsiteY4" fmla="*/ 23060 h 51512"/>
                  <a:gd name="connsiteX5" fmla="*/ 63192 w 141658"/>
                  <a:gd name="connsiteY5" fmla="*/ 7606 h 51512"/>
                  <a:gd name="connsiteX6" fmla="*/ 27133 w 141658"/>
                  <a:gd name="connsiteY6" fmla="*/ 5030 h 51512"/>
                  <a:gd name="connsiteX7" fmla="*/ 89 w 141658"/>
                  <a:gd name="connsiteY7" fmla="*/ 25635 h 51512"/>
                  <a:gd name="connsiteX8" fmla="*/ 25845 w 141658"/>
                  <a:gd name="connsiteY8" fmla="*/ 35938 h 51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1658" h="51512">
                    <a:moveTo>
                      <a:pt x="25845" y="35938"/>
                    </a:moveTo>
                    <a:cubicBezTo>
                      <a:pt x="40011" y="37226"/>
                      <a:pt x="37435" y="39801"/>
                      <a:pt x="79933" y="50104"/>
                    </a:cubicBezTo>
                    <a:cubicBezTo>
                      <a:pt x="122431" y="60406"/>
                      <a:pt x="145612" y="60406"/>
                      <a:pt x="149475" y="60406"/>
                    </a:cubicBezTo>
                    <a:cubicBezTo>
                      <a:pt x="159777" y="61694"/>
                      <a:pt x="152051" y="39801"/>
                      <a:pt x="140460" y="30787"/>
                    </a:cubicBezTo>
                    <a:cubicBezTo>
                      <a:pt x="128870" y="21772"/>
                      <a:pt x="122431" y="24348"/>
                      <a:pt x="100538" y="23060"/>
                    </a:cubicBezTo>
                    <a:cubicBezTo>
                      <a:pt x="78645" y="21772"/>
                      <a:pt x="88948" y="23060"/>
                      <a:pt x="63192" y="7606"/>
                    </a:cubicBezTo>
                    <a:cubicBezTo>
                      <a:pt x="37435" y="-7848"/>
                      <a:pt x="49026" y="5030"/>
                      <a:pt x="27133" y="5030"/>
                    </a:cubicBezTo>
                    <a:cubicBezTo>
                      <a:pt x="5240" y="5030"/>
                      <a:pt x="1377" y="19196"/>
                      <a:pt x="89" y="25635"/>
                    </a:cubicBezTo>
                    <a:cubicBezTo>
                      <a:pt x="-1199" y="32074"/>
                      <a:pt x="11679" y="34650"/>
                      <a:pt x="25845" y="3593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A793BAE5-3EC4-4F0B-86FC-6A4B3751543E}"/>
                  </a:ext>
                </a:extLst>
              </p:cNvPr>
              <p:cNvSpPr/>
              <p:nvPr/>
            </p:nvSpPr>
            <p:spPr>
              <a:xfrm>
                <a:off x="7645549" y="1381817"/>
                <a:ext cx="125032" cy="31258"/>
              </a:xfrm>
              <a:custGeom>
                <a:avLst/>
                <a:gdLst>
                  <a:gd name="connsiteX0" fmla="*/ 40012 w 103024"/>
                  <a:gd name="connsiteY0" fmla="*/ 27044 h 25756"/>
                  <a:gd name="connsiteX1" fmla="*/ 85086 w 103024"/>
                  <a:gd name="connsiteY1" fmla="*/ 24468 h 25756"/>
                  <a:gd name="connsiteX2" fmla="*/ 83798 w 103024"/>
                  <a:gd name="connsiteY2" fmla="*/ 10302 h 25756"/>
                  <a:gd name="connsiteX3" fmla="*/ 91 w 103024"/>
                  <a:gd name="connsiteY3" fmla="*/ 0 h 25756"/>
                  <a:gd name="connsiteX4" fmla="*/ 11681 w 103024"/>
                  <a:gd name="connsiteY4" fmla="*/ 27044 h 25756"/>
                  <a:gd name="connsiteX5" fmla="*/ 40012 w 103024"/>
                  <a:gd name="connsiteY5" fmla="*/ 27044 h 25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3024" h="25756">
                    <a:moveTo>
                      <a:pt x="40012" y="27044"/>
                    </a:moveTo>
                    <a:cubicBezTo>
                      <a:pt x="55466" y="24468"/>
                      <a:pt x="76071" y="24468"/>
                      <a:pt x="85086" y="24468"/>
                    </a:cubicBezTo>
                    <a:cubicBezTo>
                      <a:pt x="94100" y="24468"/>
                      <a:pt x="148188" y="11590"/>
                      <a:pt x="83798" y="10302"/>
                    </a:cubicBezTo>
                    <a:cubicBezTo>
                      <a:pt x="19408" y="9015"/>
                      <a:pt x="91" y="0"/>
                      <a:pt x="91" y="0"/>
                    </a:cubicBezTo>
                    <a:cubicBezTo>
                      <a:pt x="-1197" y="5151"/>
                      <a:pt x="11681" y="27044"/>
                      <a:pt x="11681" y="27044"/>
                    </a:cubicBezTo>
                    <a:cubicBezTo>
                      <a:pt x="11681" y="27044"/>
                      <a:pt x="24559" y="29620"/>
                      <a:pt x="40012" y="27044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7BAB4773-E733-4D19-B61E-2DB61123BDF6}"/>
                  </a:ext>
                </a:extLst>
              </p:cNvPr>
              <p:cNvSpPr/>
              <p:nvPr/>
            </p:nvSpPr>
            <p:spPr>
              <a:xfrm>
                <a:off x="6742308" y="1453051"/>
                <a:ext cx="281320" cy="171918"/>
              </a:xfrm>
              <a:custGeom>
                <a:avLst/>
                <a:gdLst>
                  <a:gd name="connsiteX0" fmla="*/ 50224 w 231805"/>
                  <a:gd name="connsiteY0" fmla="*/ 126748 h 141658"/>
                  <a:gd name="connsiteX1" fmla="*/ 81132 w 231805"/>
                  <a:gd name="connsiteY1" fmla="*/ 143490 h 141658"/>
                  <a:gd name="connsiteX2" fmla="*/ 126205 w 231805"/>
                  <a:gd name="connsiteY2" fmla="*/ 135763 h 141658"/>
                  <a:gd name="connsiteX3" fmla="*/ 82420 w 231805"/>
                  <a:gd name="connsiteY3" fmla="*/ 80387 h 141658"/>
                  <a:gd name="connsiteX4" fmla="*/ 243396 w 231805"/>
                  <a:gd name="connsiteY4" fmla="*/ 9558 h 141658"/>
                  <a:gd name="connsiteX5" fmla="*/ 220215 w 231805"/>
                  <a:gd name="connsiteY5" fmla="*/ 543 h 141658"/>
                  <a:gd name="connsiteX6" fmla="*/ 189308 w 231805"/>
                  <a:gd name="connsiteY6" fmla="*/ 8270 h 141658"/>
                  <a:gd name="connsiteX7" fmla="*/ 173854 w 231805"/>
                  <a:gd name="connsiteY7" fmla="*/ 14709 h 141658"/>
                  <a:gd name="connsiteX8" fmla="*/ 117191 w 231805"/>
                  <a:gd name="connsiteY8" fmla="*/ 15997 h 141658"/>
                  <a:gd name="connsiteX9" fmla="*/ 97874 w 231805"/>
                  <a:gd name="connsiteY9" fmla="*/ 30163 h 141658"/>
                  <a:gd name="connsiteX10" fmla="*/ 64390 w 231805"/>
                  <a:gd name="connsiteY10" fmla="*/ 37890 h 141658"/>
                  <a:gd name="connsiteX11" fmla="*/ 47649 w 231805"/>
                  <a:gd name="connsiteY11" fmla="*/ 54631 h 141658"/>
                  <a:gd name="connsiteX12" fmla="*/ 38634 w 231805"/>
                  <a:gd name="connsiteY12" fmla="*/ 63646 h 141658"/>
                  <a:gd name="connsiteX13" fmla="*/ 30907 w 231805"/>
                  <a:gd name="connsiteY13" fmla="*/ 84251 h 141658"/>
                  <a:gd name="connsiteX14" fmla="*/ 20605 w 231805"/>
                  <a:gd name="connsiteY14" fmla="*/ 104856 h 141658"/>
                  <a:gd name="connsiteX15" fmla="*/ 0 w 231805"/>
                  <a:gd name="connsiteY15" fmla="*/ 121597 h 141658"/>
                  <a:gd name="connsiteX16" fmla="*/ 50224 w 231805"/>
                  <a:gd name="connsiteY16" fmla="*/ 126748 h 141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31805" h="141658">
                    <a:moveTo>
                      <a:pt x="50224" y="126748"/>
                    </a:moveTo>
                    <a:cubicBezTo>
                      <a:pt x="61815" y="135763"/>
                      <a:pt x="77268" y="143490"/>
                      <a:pt x="81132" y="143490"/>
                    </a:cubicBezTo>
                    <a:cubicBezTo>
                      <a:pt x="84995" y="143490"/>
                      <a:pt x="126205" y="135763"/>
                      <a:pt x="126205" y="135763"/>
                    </a:cubicBezTo>
                    <a:cubicBezTo>
                      <a:pt x="108176" y="131900"/>
                      <a:pt x="48937" y="120309"/>
                      <a:pt x="82420" y="80387"/>
                    </a:cubicBezTo>
                    <a:cubicBezTo>
                      <a:pt x="115903" y="40465"/>
                      <a:pt x="243396" y="9558"/>
                      <a:pt x="243396" y="9558"/>
                    </a:cubicBezTo>
                    <a:cubicBezTo>
                      <a:pt x="230518" y="-3320"/>
                      <a:pt x="227942" y="543"/>
                      <a:pt x="220215" y="543"/>
                    </a:cubicBezTo>
                    <a:cubicBezTo>
                      <a:pt x="212488" y="543"/>
                      <a:pt x="198322" y="8270"/>
                      <a:pt x="189308" y="8270"/>
                    </a:cubicBezTo>
                    <a:cubicBezTo>
                      <a:pt x="180293" y="8270"/>
                      <a:pt x="181581" y="14709"/>
                      <a:pt x="173854" y="14709"/>
                    </a:cubicBezTo>
                    <a:cubicBezTo>
                      <a:pt x="166127" y="14709"/>
                      <a:pt x="131357" y="15997"/>
                      <a:pt x="117191" y="15997"/>
                    </a:cubicBezTo>
                    <a:cubicBezTo>
                      <a:pt x="103025" y="15997"/>
                      <a:pt x="105600" y="30163"/>
                      <a:pt x="97874" y="30163"/>
                    </a:cubicBezTo>
                    <a:cubicBezTo>
                      <a:pt x="90147" y="30163"/>
                      <a:pt x="74693" y="37890"/>
                      <a:pt x="64390" y="37890"/>
                    </a:cubicBezTo>
                    <a:cubicBezTo>
                      <a:pt x="54088" y="37890"/>
                      <a:pt x="61815" y="53343"/>
                      <a:pt x="47649" y="54631"/>
                    </a:cubicBezTo>
                    <a:cubicBezTo>
                      <a:pt x="33483" y="55919"/>
                      <a:pt x="42498" y="63646"/>
                      <a:pt x="38634" y="63646"/>
                    </a:cubicBezTo>
                    <a:cubicBezTo>
                      <a:pt x="34771" y="63646"/>
                      <a:pt x="33483" y="71373"/>
                      <a:pt x="30907" y="84251"/>
                    </a:cubicBezTo>
                    <a:cubicBezTo>
                      <a:pt x="28332" y="97129"/>
                      <a:pt x="30907" y="99705"/>
                      <a:pt x="20605" y="104856"/>
                    </a:cubicBezTo>
                    <a:cubicBezTo>
                      <a:pt x="10303" y="110007"/>
                      <a:pt x="0" y="111295"/>
                      <a:pt x="0" y="121597"/>
                    </a:cubicBezTo>
                    <a:cubicBezTo>
                      <a:pt x="0" y="131900"/>
                      <a:pt x="38634" y="117734"/>
                      <a:pt x="50224" y="12674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CE4D8B8B-B4F0-459E-87F0-A21C4A00E57E}"/>
                  </a:ext>
                </a:extLst>
              </p:cNvPr>
              <p:cNvSpPr/>
              <p:nvPr/>
            </p:nvSpPr>
            <p:spPr>
              <a:xfrm>
                <a:off x="5768626" y="2610070"/>
                <a:ext cx="46886" cy="78144"/>
              </a:xfrm>
              <a:custGeom>
                <a:avLst/>
                <a:gdLst>
                  <a:gd name="connsiteX0" fmla="*/ 0 w 38634"/>
                  <a:gd name="connsiteY0" fmla="*/ 14315 h 64390"/>
                  <a:gd name="connsiteX1" fmla="*/ 6439 w 38634"/>
                  <a:gd name="connsiteY1" fmla="*/ 28481 h 64390"/>
                  <a:gd name="connsiteX2" fmla="*/ 6439 w 38634"/>
                  <a:gd name="connsiteY2" fmla="*/ 69691 h 64390"/>
                  <a:gd name="connsiteX3" fmla="*/ 19317 w 38634"/>
                  <a:gd name="connsiteY3" fmla="*/ 69691 h 64390"/>
                  <a:gd name="connsiteX4" fmla="*/ 24468 w 38634"/>
                  <a:gd name="connsiteY4" fmla="*/ 59388 h 64390"/>
                  <a:gd name="connsiteX5" fmla="*/ 36058 w 38634"/>
                  <a:gd name="connsiteY5" fmla="*/ 56813 h 64390"/>
                  <a:gd name="connsiteX6" fmla="*/ 41210 w 38634"/>
                  <a:gd name="connsiteY6" fmla="*/ 13027 h 64390"/>
                  <a:gd name="connsiteX7" fmla="*/ 32195 w 38634"/>
                  <a:gd name="connsiteY7" fmla="*/ 1437 h 64390"/>
                  <a:gd name="connsiteX8" fmla="*/ 20605 w 38634"/>
                  <a:gd name="connsiteY8" fmla="*/ 2725 h 64390"/>
                  <a:gd name="connsiteX9" fmla="*/ 10302 w 38634"/>
                  <a:gd name="connsiteY9" fmla="*/ 7876 h 64390"/>
                  <a:gd name="connsiteX10" fmla="*/ 0 w 38634"/>
                  <a:gd name="connsiteY10" fmla="*/ 14315 h 64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634" h="64390">
                    <a:moveTo>
                      <a:pt x="0" y="14315"/>
                    </a:moveTo>
                    <a:lnTo>
                      <a:pt x="6439" y="28481"/>
                    </a:lnTo>
                    <a:lnTo>
                      <a:pt x="6439" y="69691"/>
                    </a:lnTo>
                    <a:lnTo>
                      <a:pt x="19317" y="69691"/>
                    </a:lnTo>
                    <a:lnTo>
                      <a:pt x="24468" y="59388"/>
                    </a:lnTo>
                    <a:lnTo>
                      <a:pt x="36058" y="56813"/>
                    </a:lnTo>
                    <a:cubicBezTo>
                      <a:pt x="36058" y="56813"/>
                      <a:pt x="43785" y="16890"/>
                      <a:pt x="41210" y="13027"/>
                    </a:cubicBezTo>
                    <a:cubicBezTo>
                      <a:pt x="41210" y="13027"/>
                      <a:pt x="34771" y="5300"/>
                      <a:pt x="32195" y="1437"/>
                    </a:cubicBezTo>
                    <a:cubicBezTo>
                      <a:pt x="29619" y="-2427"/>
                      <a:pt x="20605" y="2725"/>
                      <a:pt x="20605" y="2725"/>
                    </a:cubicBezTo>
                    <a:lnTo>
                      <a:pt x="10302" y="7876"/>
                    </a:lnTo>
                    <a:lnTo>
                      <a:pt x="0" y="14315"/>
                    </a:ln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800E8A85-43F3-494C-B9E4-FDDC61A28DCC}"/>
                  </a:ext>
                </a:extLst>
              </p:cNvPr>
              <p:cNvSpPr/>
              <p:nvPr/>
            </p:nvSpPr>
            <p:spPr>
              <a:xfrm>
                <a:off x="5239152" y="1428325"/>
                <a:ext cx="4876225" cy="2594400"/>
              </a:xfrm>
              <a:custGeom>
                <a:avLst/>
                <a:gdLst>
                  <a:gd name="connsiteX0" fmla="*/ 2736307 w 4017961"/>
                  <a:gd name="connsiteY0" fmla="*/ 1693781 h 2137761"/>
                  <a:gd name="connsiteX1" fmla="*/ 2755624 w 4017961"/>
                  <a:gd name="connsiteY1" fmla="*/ 1733703 h 2137761"/>
                  <a:gd name="connsiteX2" fmla="*/ 2760775 w 4017961"/>
                  <a:gd name="connsiteY2" fmla="*/ 1765898 h 2137761"/>
                  <a:gd name="connsiteX3" fmla="*/ 2777516 w 4017961"/>
                  <a:gd name="connsiteY3" fmla="*/ 1808396 h 2137761"/>
                  <a:gd name="connsiteX4" fmla="*/ 2782667 w 4017961"/>
                  <a:gd name="connsiteY4" fmla="*/ 1848318 h 2137761"/>
                  <a:gd name="connsiteX5" fmla="*/ 2786531 w 4017961"/>
                  <a:gd name="connsiteY5" fmla="*/ 1915284 h 2137761"/>
                  <a:gd name="connsiteX6" fmla="*/ 2781380 w 4017961"/>
                  <a:gd name="connsiteY6" fmla="*/ 1937176 h 2137761"/>
                  <a:gd name="connsiteX7" fmla="*/ 2812287 w 4017961"/>
                  <a:gd name="connsiteY7" fmla="*/ 1959069 h 2137761"/>
                  <a:gd name="connsiteX8" fmla="*/ 2829029 w 4017961"/>
                  <a:gd name="connsiteY8" fmla="*/ 1993840 h 2137761"/>
                  <a:gd name="connsiteX9" fmla="*/ 2838043 w 4017961"/>
                  <a:gd name="connsiteY9" fmla="*/ 2033762 h 2137761"/>
                  <a:gd name="connsiteX10" fmla="*/ 2857361 w 4017961"/>
                  <a:gd name="connsiteY10" fmla="*/ 2069821 h 2137761"/>
                  <a:gd name="connsiteX11" fmla="*/ 2871527 w 4017961"/>
                  <a:gd name="connsiteY11" fmla="*/ 2105879 h 2137761"/>
                  <a:gd name="connsiteX12" fmla="*/ 2911448 w 4017961"/>
                  <a:gd name="connsiteY12" fmla="*/ 2141938 h 2137761"/>
                  <a:gd name="connsiteX13" fmla="*/ 2938492 w 4017961"/>
                  <a:gd name="connsiteY13" fmla="*/ 2147089 h 2137761"/>
                  <a:gd name="connsiteX14" fmla="*/ 2943643 w 4017961"/>
                  <a:gd name="connsiteY14" fmla="*/ 2120045 h 2137761"/>
                  <a:gd name="connsiteX15" fmla="*/ 2933341 w 4017961"/>
                  <a:gd name="connsiteY15" fmla="*/ 2085274 h 2137761"/>
                  <a:gd name="connsiteX16" fmla="*/ 2916600 w 4017961"/>
                  <a:gd name="connsiteY16" fmla="*/ 2032474 h 2137761"/>
                  <a:gd name="connsiteX17" fmla="*/ 2884405 w 4017961"/>
                  <a:gd name="connsiteY17" fmla="*/ 1997703 h 2137761"/>
                  <a:gd name="connsiteX18" fmla="*/ 2844482 w 4017961"/>
                  <a:gd name="connsiteY18" fmla="*/ 1980962 h 2137761"/>
                  <a:gd name="connsiteX19" fmla="*/ 2838043 w 4017961"/>
                  <a:gd name="connsiteY19" fmla="*/ 1943616 h 2137761"/>
                  <a:gd name="connsiteX20" fmla="*/ 2816151 w 4017961"/>
                  <a:gd name="connsiteY20" fmla="*/ 1911420 h 2137761"/>
                  <a:gd name="connsiteX21" fmla="*/ 2809712 w 4017961"/>
                  <a:gd name="connsiteY21" fmla="*/ 1870210 h 2137761"/>
                  <a:gd name="connsiteX22" fmla="*/ 2821302 w 4017961"/>
                  <a:gd name="connsiteY22" fmla="*/ 1831576 h 2137761"/>
                  <a:gd name="connsiteX23" fmla="*/ 2823877 w 4017961"/>
                  <a:gd name="connsiteY23" fmla="*/ 1813547 h 2137761"/>
                  <a:gd name="connsiteX24" fmla="*/ 2845770 w 4017961"/>
                  <a:gd name="connsiteY24" fmla="*/ 1792942 h 2137761"/>
                  <a:gd name="connsiteX25" fmla="*/ 2849634 w 4017961"/>
                  <a:gd name="connsiteY25" fmla="*/ 1814835 h 2137761"/>
                  <a:gd name="connsiteX26" fmla="*/ 2884405 w 4017961"/>
                  <a:gd name="connsiteY26" fmla="*/ 1821274 h 2137761"/>
                  <a:gd name="connsiteX27" fmla="*/ 2894707 w 4017961"/>
                  <a:gd name="connsiteY27" fmla="*/ 1840591 h 2137761"/>
                  <a:gd name="connsiteX28" fmla="*/ 2899858 w 4017961"/>
                  <a:gd name="connsiteY28" fmla="*/ 1853469 h 2137761"/>
                  <a:gd name="connsiteX29" fmla="*/ 2915312 w 4017961"/>
                  <a:gd name="connsiteY29" fmla="*/ 1877937 h 2137761"/>
                  <a:gd name="connsiteX30" fmla="*/ 2944931 w 4017961"/>
                  <a:gd name="connsiteY30" fmla="*/ 1886952 h 2137761"/>
                  <a:gd name="connsiteX31" fmla="*/ 2944931 w 4017961"/>
                  <a:gd name="connsiteY31" fmla="*/ 1889528 h 2137761"/>
                  <a:gd name="connsiteX32" fmla="*/ 2953946 w 4017961"/>
                  <a:gd name="connsiteY32" fmla="*/ 1903693 h 2137761"/>
                  <a:gd name="connsiteX33" fmla="*/ 2962961 w 4017961"/>
                  <a:gd name="connsiteY33" fmla="*/ 1939752 h 2137761"/>
                  <a:gd name="connsiteX34" fmla="*/ 2983566 w 4017961"/>
                  <a:gd name="connsiteY34" fmla="*/ 1930737 h 2137761"/>
                  <a:gd name="connsiteX35" fmla="*/ 3008034 w 4017961"/>
                  <a:gd name="connsiteY35" fmla="*/ 1908845 h 2137761"/>
                  <a:gd name="connsiteX36" fmla="*/ 3008034 w 4017961"/>
                  <a:gd name="connsiteY36" fmla="*/ 1884376 h 2137761"/>
                  <a:gd name="connsiteX37" fmla="*/ 3045381 w 4017961"/>
                  <a:gd name="connsiteY37" fmla="*/ 1870210 h 2137761"/>
                  <a:gd name="connsiteX38" fmla="*/ 3069849 w 4017961"/>
                  <a:gd name="connsiteY38" fmla="*/ 1829001 h 2137761"/>
                  <a:gd name="connsiteX39" fmla="*/ 3040229 w 4017961"/>
                  <a:gd name="connsiteY39" fmla="*/ 1727264 h 2137761"/>
                  <a:gd name="connsiteX40" fmla="*/ 2978414 w 4017961"/>
                  <a:gd name="connsiteY40" fmla="*/ 1665449 h 2137761"/>
                  <a:gd name="connsiteX41" fmla="*/ 2948795 w 4017961"/>
                  <a:gd name="connsiteY41" fmla="*/ 1633254 h 2137761"/>
                  <a:gd name="connsiteX42" fmla="*/ 2955234 w 4017961"/>
                  <a:gd name="connsiteY42" fmla="*/ 1602346 h 2137761"/>
                  <a:gd name="connsiteX43" fmla="*/ 2970688 w 4017961"/>
                  <a:gd name="connsiteY43" fmla="*/ 1586893 h 2137761"/>
                  <a:gd name="connsiteX44" fmla="*/ 2977127 w 4017961"/>
                  <a:gd name="connsiteY44" fmla="*/ 1571439 h 2137761"/>
                  <a:gd name="connsiteX45" fmla="*/ 2996444 w 4017961"/>
                  <a:gd name="connsiteY45" fmla="*/ 1554698 h 2137761"/>
                  <a:gd name="connsiteX46" fmla="*/ 3001595 w 4017961"/>
                  <a:gd name="connsiteY46" fmla="*/ 1554698 h 2137761"/>
                  <a:gd name="connsiteX47" fmla="*/ 3044093 w 4017961"/>
                  <a:gd name="connsiteY47" fmla="*/ 1554698 h 2137761"/>
                  <a:gd name="connsiteX48" fmla="*/ 3045381 w 4017961"/>
                  <a:gd name="connsiteY48" fmla="*/ 1575302 h 2137761"/>
                  <a:gd name="connsiteX49" fmla="*/ 3049244 w 4017961"/>
                  <a:gd name="connsiteY49" fmla="*/ 1589468 h 2137761"/>
                  <a:gd name="connsiteX50" fmla="*/ 3069849 w 4017961"/>
                  <a:gd name="connsiteY50" fmla="*/ 1593332 h 2137761"/>
                  <a:gd name="connsiteX51" fmla="*/ 3068561 w 4017961"/>
                  <a:gd name="connsiteY51" fmla="*/ 1566288 h 2137761"/>
                  <a:gd name="connsiteX52" fmla="*/ 3111059 w 4017961"/>
                  <a:gd name="connsiteY52" fmla="*/ 1555985 h 2137761"/>
                  <a:gd name="connsiteX53" fmla="*/ 3136815 w 4017961"/>
                  <a:gd name="connsiteY53" fmla="*/ 1545683 h 2137761"/>
                  <a:gd name="connsiteX54" fmla="*/ 3193479 w 4017961"/>
                  <a:gd name="connsiteY54" fmla="*/ 1523790 h 2137761"/>
                  <a:gd name="connsiteX55" fmla="*/ 3235976 w 4017961"/>
                  <a:gd name="connsiteY55" fmla="*/ 1486444 h 2137761"/>
                  <a:gd name="connsiteX56" fmla="*/ 3272035 w 4017961"/>
                  <a:gd name="connsiteY56" fmla="*/ 1438795 h 2137761"/>
                  <a:gd name="connsiteX57" fmla="*/ 3275898 w 4017961"/>
                  <a:gd name="connsiteY57" fmla="*/ 1409175 h 2137761"/>
                  <a:gd name="connsiteX58" fmla="*/ 3291352 w 4017961"/>
                  <a:gd name="connsiteY58" fmla="*/ 1378268 h 2137761"/>
                  <a:gd name="connsiteX59" fmla="*/ 3305518 w 4017961"/>
                  <a:gd name="connsiteY59" fmla="*/ 1326755 h 2137761"/>
                  <a:gd name="connsiteX60" fmla="*/ 3263020 w 4017961"/>
                  <a:gd name="connsiteY60" fmla="*/ 1297136 h 2137761"/>
                  <a:gd name="connsiteX61" fmla="*/ 3290064 w 4017961"/>
                  <a:gd name="connsiteY61" fmla="*/ 1281682 h 2137761"/>
                  <a:gd name="connsiteX62" fmla="*/ 3250142 w 4017961"/>
                  <a:gd name="connsiteY62" fmla="*/ 1250775 h 2137761"/>
                  <a:gd name="connsiteX63" fmla="*/ 3265596 w 4017961"/>
                  <a:gd name="connsiteY63" fmla="*/ 1244336 h 2137761"/>
                  <a:gd name="connsiteX64" fmla="*/ 3230825 w 4017961"/>
                  <a:gd name="connsiteY64" fmla="*/ 1197975 h 2137761"/>
                  <a:gd name="connsiteX65" fmla="*/ 3184464 w 4017961"/>
                  <a:gd name="connsiteY65" fmla="*/ 1165779 h 2137761"/>
                  <a:gd name="connsiteX66" fmla="*/ 3229537 w 4017961"/>
                  <a:gd name="connsiteY66" fmla="*/ 1103965 h 2137761"/>
                  <a:gd name="connsiteX67" fmla="*/ 3235976 w 4017961"/>
                  <a:gd name="connsiteY67" fmla="*/ 1094950 h 2137761"/>
                  <a:gd name="connsiteX68" fmla="*/ 3221810 w 4017961"/>
                  <a:gd name="connsiteY68" fmla="*/ 1080784 h 2137761"/>
                  <a:gd name="connsiteX69" fmla="*/ 3199918 w 4017961"/>
                  <a:gd name="connsiteY69" fmla="*/ 1080784 h 2137761"/>
                  <a:gd name="connsiteX70" fmla="*/ 3175449 w 4017961"/>
                  <a:gd name="connsiteY70" fmla="*/ 1082072 h 2137761"/>
                  <a:gd name="connsiteX71" fmla="*/ 3159996 w 4017961"/>
                  <a:gd name="connsiteY71" fmla="*/ 1093662 h 2137761"/>
                  <a:gd name="connsiteX72" fmla="*/ 3143254 w 4017961"/>
                  <a:gd name="connsiteY72" fmla="*/ 1073057 h 2137761"/>
                  <a:gd name="connsiteX73" fmla="*/ 3126512 w 4017961"/>
                  <a:gd name="connsiteY73" fmla="*/ 1064043 h 2137761"/>
                  <a:gd name="connsiteX74" fmla="*/ 3091741 w 4017961"/>
                  <a:gd name="connsiteY74" fmla="*/ 1031847 h 2137761"/>
                  <a:gd name="connsiteX75" fmla="*/ 3127800 w 4017961"/>
                  <a:gd name="connsiteY75" fmla="*/ 1033135 h 2137761"/>
                  <a:gd name="connsiteX76" fmla="*/ 3127800 w 4017961"/>
                  <a:gd name="connsiteY76" fmla="*/ 1016394 h 2137761"/>
                  <a:gd name="connsiteX77" fmla="*/ 3144542 w 4017961"/>
                  <a:gd name="connsiteY77" fmla="*/ 1007379 h 2137761"/>
                  <a:gd name="connsiteX78" fmla="*/ 3166435 w 4017961"/>
                  <a:gd name="connsiteY78" fmla="*/ 982911 h 2137761"/>
                  <a:gd name="connsiteX79" fmla="*/ 3183176 w 4017961"/>
                  <a:gd name="connsiteY79" fmla="*/ 1004803 h 2137761"/>
                  <a:gd name="connsiteX80" fmla="*/ 3179313 w 4017961"/>
                  <a:gd name="connsiteY80" fmla="*/ 1018969 h 2137761"/>
                  <a:gd name="connsiteX81" fmla="*/ 3175449 w 4017961"/>
                  <a:gd name="connsiteY81" fmla="*/ 1039574 h 2137761"/>
                  <a:gd name="connsiteX82" fmla="*/ 3192191 w 4017961"/>
                  <a:gd name="connsiteY82" fmla="*/ 1039574 h 2137761"/>
                  <a:gd name="connsiteX83" fmla="*/ 3224386 w 4017961"/>
                  <a:gd name="connsiteY83" fmla="*/ 1017681 h 2137761"/>
                  <a:gd name="connsiteX84" fmla="*/ 3233400 w 4017961"/>
                  <a:gd name="connsiteY84" fmla="*/ 1016394 h 2137761"/>
                  <a:gd name="connsiteX85" fmla="*/ 3244991 w 4017961"/>
                  <a:gd name="connsiteY85" fmla="*/ 1012530 h 2137761"/>
                  <a:gd name="connsiteX86" fmla="*/ 3266884 w 4017961"/>
                  <a:gd name="connsiteY86" fmla="*/ 1022833 h 2137761"/>
                  <a:gd name="connsiteX87" fmla="*/ 3272035 w 4017961"/>
                  <a:gd name="connsiteY87" fmla="*/ 1049877 h 2137761"/>
                  <a:gd name="connsiteX88" fmla="*/ 3282337 w 4017961"/>
                  <a:gd name="connsiteY88" fmla="*/ 1075633 h 2137761"/>
                  <a:gd name="connsiteX89" fmla="*/ 3323547 w 4017961"/>
                  <a:gd name="connsiteY89" fmla="*/ 1076921 h 2137761"/>
                  <a:gd name="connsiteX90" fmla="*/ 3342864 w 4017961"/>
                  <a:gd name="connsiteY90" fmla="*/ 1098813 h 2137761"/>
                  <a:gd name="connsiteX91" fmla="*/ 3331274 w 4017961"/>
                  <a:gd name="connsiteY91" fmla="*/ 1103965 h 2137761"/>
                  <a:gd name="connsiteX92" fmla="*/ 3351879 w 4017961"/>
                  <a:gd name="connsiteY92" fmla="*/ 1134872 h 2137761"/>
                  <a:gd name="connsiteX93" fmla="*/ 3360894 w 4017961"/>
                  <a:gd name="connsiteY93" fmla="*/ 1169643 h 2137761"/>
                  <a:gd name="connsiteX94" fmla="*/ 3386650 w 4017961"/>
                  <a:gd name="connsiteY94" fmla="*/ 1164492 h 2137761"/>
                  <a:gd name="connsiteX95" fmla="*/ 3427860 w 4017961"/>
                  <a:gd name="connsiteY95" fmla="*/ 1159340 h 2137761"/>
                  <a:gd name="connsiteX96" fmla="*/ 3426572 w 4017961"/>
                  <a:gd name="connsiteY96" fmla="*/ 1127145 h 2137761"/>
                  <a:gd name="connsiteX97" fmla="*/ 3399528 w 4017961"/>
                  <a:gd name="connsiteY97" fmla="*/ 1085935 h 2137761"/>
                  <a:gd name="connsiteX98" fmla="*/ 3368620 w 4017961"/>
                  <a:gd name="connsiteY98" fmla="*/ 1051164 h 2137761"/>
                  <a:gd name="connsiteX99" fmla="*/ 3333849 w 4017961"/>
                  <a:gd name="connsiteY99" fmla="*/ 1034423 h 2137761"/>
                  <a:gd name="connsiteX100" fmla="*/ 3329986 w 4017961"/>
                  <a:gd name="connsiteY100" fmla="*/ 1015106 h 2137761"/>
                  <a:gd name="connsiteX101" fmla="*/ 3351879 w 4017961"/>
                  <a:gd name="connsiteY101" fmla="*/ 988062 h 2137761"/>
                  <a:gd name="connsiteX102" fmla="*/ 3353166 w 4017961"/>
                  <a:gd name="connsiteY102" fmla="*/ 967457 h 2137761"/>
                  <a:gd name="connsiteX103" fmla="*/ 3349303 w 4017961"/>
                  <a:gd name="connsiteY103" fmla="*/ 950715 h 2137761"/>
                  <a:gd name="connsiteX104" fmla="*/ 3353166 w 4017961"/>
                  <a:gd name="connsiteY104" fmla="*/ 931398 h 2137761"/>
                  <a:gd name="connsiteX105" fmla="*/ 3355742 w 4017961"/>
                  <a:gd name="connsiteY105" fmla="*/ 928823 h 2137761"/>
                  <a:gd name="connsiteX106" fmla="*/ 3363469 w 4017961"/>
                  <a:gd name="connsiteY106" fmla="*/ 919808 h 2137761"/>
                  <a:gd name="connsiteX107" fmla="*/ 3378923 w 4017961"/>
                  <a:gd name="connsiteY107" fmla="*/ 915945 h 2137761"/>
                  <a:gd name="connsiteX108" fmla="*/ 3409830 w 4017961"/>
                  <a:gd name="connsiteY108" fmla="*/ 927535 h 2137761"/>
                  <a:gd name="connsiteX109" fmla="*/ 3436874 w 4017961"/>
                  <a:gd name="connsiteY109" fmla="*/ 908218 h 2137761"/>
                  <a:gd name="connsiteX110" fmla="*/ 3456191 w 4017961"/>
                  <a:gd name="connsiteY110" fmla="*/ 865720 h 2137761"/>
                  <a:gd name="connsiteX111" fmla="*/ 3475508 w 4017961"/>
                  <a:gd name="connsiteY111" fmla="*/ 818071 h 2137761"/>
                  <a:gd name="connsiteX112" fmla="*/ 3474221 w 4017961"/>
                  <a:gd name="connsiteY112" fmla="*/ 772998 h 2137761"/>
                  <a:gd name="connsiteX113" fmla="*/ 3472933 w 4017961"/>
                  <a:gd name="connsiteY113" fmla="*/ 743378 h 2137761"/>
                  <a:gd name="connsiteX114" fmla="*/ 3442025 w 4017961"/>
                  <a:gd name="connsiteY114" fmla="*/ 707320 h 2137761"/>
                  <a:gd name="connsiteX115" fmla="*/ 3421421 w 4017961"/>
                  <a:gd name="connsiteY115" fmla="*/ 654520 h 2137761"/>
                  <a:gd name="connsiteX116" fmla="*/ 3414982 w 4017961"/>
                  <a:gd name="connsiteY116" fmla="*/ 642929 h 2137761"/>
                  <a:gd name="connsiteX117" fmla="*/ 3409830 w 4017961"/>
                  <a:gd name="connsiteY117" fmla="*/ 636490 h 2137761"/>
                  <a:gd name="connsiteX118" fmla="*/ 3368620 w 4017961"/>
                  <a:gd name="connsiteY118" fmla="*/ 605583 h 2137761"/>
                  <a:gd name="connsiteX119" fmla="*/ 3317108 w 4017961"/>
                  <a:gd name="connsiteY119" fmla="*/ 599144 h 2137761"/>
                  <a:gd name="connsiteX120" fmla="*/ 3310669 w 4017961"/>
                  <a:gd name="connsiteY120" fmla="*/ 613310 h 2137761"/>
                  <a:gd name="connsiteX121" fmla="*/ 3290064 w 4017961"/>
                  <a:gd name="connsiteY121" fmla="*/ 608158 h 2137761"/>
                  <a:gd name="connsiteX122" fmla="*/ 3264308 w 4017961"/>
                  <a:gd name="connsiteY122" fmla="*/ 581115 h 2137761"/>
                  <a:gd name="connsiteX123" fmla="*/ 3228250 w 4017961"/>
                  <a:gd name="connsiteY123" fmla="*/ 584978 h 2137761"/>
                  <a:gd name="connsiteX124" fmla="*/ 3232113 w 4017961"/>
                  <a:gd name="connsiteY124" fmla="*/ 569524 h 2137761"/>
                  <a:gd name="connsiteX125" fmla="*/ 3252717 w 4017961"/>
                  <a:gd name="connsiteY125" fmla="*/ 539905 h 2137761"/>
                  <a:gd name="connsiteX126" fmla="*/ 3257869 w 4017961"/>
                  <a:gd name="connsiteY126" fmla="*/ 514148 h 2137761"/>
                  <a:gd name="connsiteX127" fmla="*/ 3273323 w 4017961"/>
                  <a:gd name="connsiteY127" fmla="*/ 494831 h 2137761"/>
                  <a:gd name="connsiteX128" fmla="*/ 3269459 w 4017961"/>
                  <a:gd name="connsiteY128" fmla="*/ 474226 h 2137761"/>
                  <a:gd name="connsiteX129" fmla="*/ 3288776 w 4017961"/>
                  <a:gd name="connsiteY129" fmla="*/ 453621 h 2137761"/>
                  <a:gd name="connsiteX130" fmla="*/ 3395665 w 4017961"/>
                  <a:gd name="connsiteY130" fmla="*/ 453621 h 2137761"/>
                  <a:gd name="connsiteX131" fmla="*/ 3405967 w 4017961"/>
                  <a:gd name="connsiteY131" fmla="*/ 442031 h 2137761"/>
                  <a:gd name="connsiteX132" fmla="*/ 3433011 w 4017961"/>
                  <a:gd name="connsiteY132" fmla="*/ 443319 h 2137761"/>
                  <a:gd name="connsiteX133" fmla="*/ 3478084 w 4017961"/>
                  <a:gd name="connsiteY133" fmla="*/ 454909 h 2137761"/>
                  <a:gd name="connsiteX134" fmla="*/ 3474221 w 4017961"/>
                  <a:gd name="connsiteY134" fmla="*/ 460061 h 2137761"/>
                  <a:gd name="connsiteX135" fmla="*/ 3539899 w 4017961"/>
                  <a:gd name="connsiteY135" fmla="*/ 458773 h 2137761"/>
                  <a:gd name="connsiteX136" fmla="*/ 3519294 w 4017961"/>
                  <a:gd name="connsiteY136" fmla="*/ 447182 h 2137761"/>
                  <a:gd name="connsiteX137" fmla="*/ 3505128 w 4017961"/>
                  <a:gd name="connsiteY137" fmla="*/ 435592 h 2137761"/>
                  <a:gd name="connsiteX138" fmla="*/ 3511567 w 4017961"/>
                  <a:gd name="connsiteY138" fmla="*/ 416275 h 2137761"/>
                  <a:gd name="connsiteX139" fmla="*/ 3512855 w 4017961"/>
                  <a:gd name="connsiteY139" fmla="*/ 389231 h 2137761"/>
                  <a:gd name="connsiteX140" fmla="*/ 3575958 w 4017961"/>
                  <a:gd name="connsiteY140" fmla="*/ 385368 h 2137761"/>
                  <a:gd name="connsiteX141" fmla="*/ 3600426 w 4017961"/>
                  <a:gd name="connsiteY141" fmla="*/ 412412 h 2137761"/>
                  <a:gd name="connsiteX142" fmla="*/ 3624894 w 4017961"/>
                  <a:gd name="connsiteY142" fmla="*/ 403397 h 2137761"/>
                  <a:gd name="connsiteX143" fmla="*/ 3624894 w 4017961"/>
                  <a:gd name="connsiteY143" fmla="*/ 377641 h 2137761"/>
                  <a:gd name="connsiteX144" fmla="*/ 3614592 w 4017961"/>
                  <a:gd name="connsiteY144" fmla="*/ 367338 h 2137761"/>
                  <a:gd name="connsiteX145" fmla="*/ 3644211 w 4017961"/>
                  <a:gd name="connsiteY145" fmla="*/ 367338 h 2137761"/>
                  <a:gd name="connsiteX146" fmla="*/ 3660953 w 4017961"/>
                  <a:gd name="connsiteY146" fmla="*/ 396958 h 2137761"/>
                  <a:gd name="connsiteX147" fmla="*/ 3659665 w 4017961"/>
                  <a:gd name="connsiteY147" fmla="*/ 416275 h 2137761"/>
                  <a:gd name="connsiteX148" fmla="*/ 3649362 w 4017961"/>
                  <a:gd name="connsiteY148" fmla="*/ 448470 h 2137761"/>
                  <a:gd name="connsiteX149" fmla="*/ 3644211 w 4017961"/>
                  <a:gd name="connsiteY149" fmla="*/ 478090 h 2137761"/>
                  <a:gd name="connsiteX150" fmla="*/ 3624894 w 4017961"/>
                  <a:gd name="connsiteY150" fmla="*/ 497407 h 2137761"/>
                  <a:gd name="connsiteX151" fmla="*/ 3630045 w 4017961"/>
                  <a:gd name="connsiteY151" fmla="*/ 524451 h 2137761"/>
                  <a:gd name="connsiteX152" fmla="*/ 3633909 w 4017961"/>
                  <a:gd name="connsiteY152" fmla="*/ 539905 h 2137761"/>
                  <a:gd name="connsiteX153" fmla="*/ 3789734 w 4017961"/>
                  <a:gd name="connsiteY153" fmla="*/ 689290 h 2137761"/>
                  <a:gd name="connsiteX154" fmla="*/ 3800036 w 4017961"/>
                  <a:gd name="connsiteY154" fmla="*/ 646793 h 2137761"/>
                  <a:gd name="connsiteX155" fmla="*/ 3784582 w 4017961"/>
                  <a:gd name="connsiteY155" fmla="*/ 630051 h 2137761"/>
                  <a:gd name="connsiteX156" fmla="*/ 3807763 w 4017961"/>
                  <a:gd name="connsiteY156" fmla="*/ 631339 h 2137761"/>
                  <a:gd name="connsiteX157" fmla="*/ 3788446 w 4017961"/>
                  <a:gd name="connsiteY157" fmla="*/ 609446 h 2137761"/>
                  <a:gd name="connsiteX158" fmla="*/ 3802612 w 4017961"/>
                  <a:gd name="connsiteY158" fmla="*/ 592705 h 2137761"/>
                  <a:gd name="connsiteX159" fmla="*/ 3802612 w 4017961"/>
                  <a:gd name="connsiteY159" fmla="*/ 570812 h 2137761"/>
                  <a:gd name="connsiteX160" fmla="*/ 3776856 w 4017961"/>
                  <a:gd name="connsiteY160" fmla="*/ 543768 h 2137761"/>
                  <a:gd name="connsiteX161" fmla="*/ 3806475 w 4017961"/>
                  <a:gd name="connsiteY161" fmla="*/ 542480 h 2137761"/>
                  <a:gd name="connsiteX162" fmla="*/ 3784582 w 4017961"/>
                  <a:gd name="connsiteY162" fmla="*/ 525739 h 2137761"/>
                  <a:gd name="connsiteX163" fmla="*/ 3758826 w 4017961"/>
                  <a:gd name="connsiteY163" fmla="*/ 505134 h 2137761"/>
                  <a:gd name="connsiteX164" fmla="*/ 3739509 w 4017961"/>
                  <a:gd name="connsiteY164" fmla="*/ 490968 h 2137761"/>
                  <a:gd name="connsiteX165" fmla="*/ 3715041 w 4017961"/>
                  <a:gd name="connsiteY165" fmla="*/ 484529 h 2137761"/>
                  <a:gd name="connsiteX166" fmla="*/ 3706026 w 4017961"/>
                  <a:gd name="connsiteY166" fmla="*/ 458773 h 2137761"/>
                  <a:gd name="connsiteX167" fmla="*/ 3721480 w 4017961"/>
                  <a:gd name="connsiteY167" fmla="*/ 439456 h 2137761"/>
                  <a:gd name="connsiteX168" fmla="*/ 3743373 w 4017961"/>
                  <a:gd name="connsiteY168" fmla="*/ 438168 h 2137761"/>
                  <a:gd name="connsiteX169" fmla="*/ 3765265 w 4017961"/>
                  <a:gd name="connsiteY169" fmla="*/ 426578 h 2137761"/>
                  <a:gd name="connsiteX170" fmla="*/ 3828368 w 4017961"/>
                  <a:gd name="connsiteY170" fmla="*/ 440743 h 2137761"/>
                  <a:gd name="connsiteX171" fmla="*/ 3838670 w 4017961"/>
                  <a:gd name="connsiteY171" fmla="*/ 426578 h 2137761"/>
                  <a:gd name="connsiteX172" fmla="*/ 3863139 w 4017961"/>
                  <a:gd name="connsiteY172" fmla="*/ 390519 h 2137761"/>
                  <a:gd name="connsiteX173" fmla="*/ 3904349 w 4017961"/>
                  <a:gd name="connsiteY173" fmla="*/ 369914 h 2137761"/>
                  <a:gd name="connsiteX174" fmla="*/ 3935256 w 4017961"/>
                  <a:gd name="connsiteY174" fmla="*/ 373777 h 2137761"/>
                  <a:gd name="connsiteX175" fmla="*/ 3892758 w 4017961"/>
                  <a:gd name="connsiteY175" fmla="*/ 346733 h 2137761"/>
                  <a:gd name="connsiteX176" fmla="*/ 3834807 w 4017961"/>
                  <a:gd name="connsiteY176" fmla="*/ 320977 h 2137761"/>
                  <a:gd name="connsiteX177" fmla="*/ 3807763 w 4017961"/>
                  <a:gd name="connsiteY177" fmla="*/ 310675 h 2137761"/>
                  <a:gd name="connsiteX178" fmla="*/ 3843822 w 4017961"/>
                  <a:gd name="connsiteY178" fmla="*/ 286206 h 2137761"/>
                  <a:gd name="connsiteX179" fmla="*/ 3854124 w 4017961"/>
                  <a:gd name="connsiteY179" fmla="*/ 279767 h 2137761"/>
                  <a:gd name="connsiteX180" fmla="*/ 3881168 w 4017961"/>
                  <a:gd name="connsiteY180" fmla="*/ 293933 h 2137761"/>
                  <a:gd name="connsiteX181" fmla="*/ 3926241 w 4017961"/>
                  <a:gd name="connsiteY181" fmla="*/ 297797 h 2137761"/>
                  <a:gd name="connsiteX182" fmla="*/ 3989344 w 4017961"/>
                  <a:gd name="connsiteY182" fmla="*/ 322265 h 2137761"/>
                  <a:gd name="connsiteX183" fmla="*/ 4030554 w 4017961"/>
                  <a:gd name="connsiteY183" fmla="*/ 323553 h 2137761"/>
                  <a:gd name="connsiteX184" fmla="*/ 3994495 w 4017961"/>
                  <a:gd name="connsiteY184" fmla="*/ 293933 h 2137761"/>
                  <a:gd name="connsiteX185" fmla="*/ 4025402 w 4017961"/>
                  <a:gd name="connsiteY185" fmla="*/ 292645 h 2137761"/>
                  <a:gd name="connsiteX186" fmla="*/ 3999646 w 4017961"/>
                  <a:gd name="connsiteY186" fmla="*/ 270753 h 2137761"/>
                  <a:gd name="connsiteX187" fmla="*/ 3905636 w 4017961"/>
                  <a:gd name="connsiteY187" fmla="*/ 254011 h 2137761"/>
                  <a:gd name="connsiteX188" fmla="*/ 3930105 w 4017961"/>
                  <a:gd name="connsiteY188" fmla="*/ 279767 h 2137761"/>
                  <a:gd name="connsiteX189" fmla="*/ 3873441 w 4017961"/>
                  <a:gd name="connsiteY189" fmla="*/ 250148 h 2137761"/>
                  <a:gd name="connsiteX190" fmla="*/ 3776856 w 4017961"/>
                  <a:gd name="connsiteY190" fmla="*/ 224392 h 2137761"/>
                  <a:gd name="connsiteX191" fmla="*/ 3684133 w 4017961"/>
                  <a:gd name="connsiteY191" fmla="*/ 199923 h 2137761"/>
                  <a:gd name="connsiteX192" fmla="*/ 3564367 w 4017961"/>
                  <a:gd name="connsiteY192" fmla="*/ 184470 h 2137761"/>
                  <a:gd name="connsiteX193" fmla="*/ 3503840 w 4017961"/>
                  <a:gd name="connsiteY193" fmla="*/ 180606 h 2137761"/>
                  <a:gd name="connsiteX194" fmla="*/ 3536035 w 4017961"/>
                  <a:gd name="connsiteY194" fmla="*/ 212801 h 2137761"/>
                  <a:gd name="connsiteX195" fmla="*/ 3493538 w 4017961"/>
                  <a:gd name="connsiteY195" fmla="*/ 196060 h 2137761"/>
                  <a:gd name="connsiteX196" fmla="*/ 3421421 w 4017961"/>
                  <a:gd name="connsiteY196" fmla="*/ 189621 h 2137761"/>
                  <a:gd name="connsiteX197" fmla="*/ 3345440 w 4017961"/>
                  <a:gd name="connsiteY197" fmla="*/ 189621 h 2137761"/>
                  <a:gd name="connsiteX198" fmla="*/ 3299079 w 4017961"/>
                  <a:gd name="connsiteY198" fmla="*/ 179318 h 2137761"/>
                  <a:gd name="connsiteX199" fmla="*/ 3197342 w 4017961"/>
                  <a:gd name="connsiteY199" fmla="*/ 152274 h 2137761"/>
                  <a:gd name="connsiteX200" fmla="*/ 3131664 w 4017961"/>
                  <a:gd name="connsiteY200" fmla="*/ 162577 h 2137761"/>
                  <a:gd name="connsiteX201" fmla="*/ 3089166 w 4017961"/>
                  <a:gd name="connsiteY201" fmla="*/ 143260 h 2137761"/>
                  <a:gd name="connsiteX202" fmla="*/ 3049244 w 4017961"/>
                  <a:gd name="connsiteY202" fmla="*/ 141972 h 2137761"/>
                  <a:gd name="connsiteX203" fmla="*/ 3029927 w 4017961"/>
                  <a:gd name="connsiteY203" fmla="*/ 126518 h 2137761"/>
                  <a:gd name="connsiteX204" fmla="*/ 2983566 w 4017961"/>
                  <a:gd name="connsiteY204" fmla="*/ 132957 h 2137761"/>
                  <a:gd name="connsiteX205" fmla="*/ 2969400 w 4017961"/>
                  <a:gd name="connsiteY205" fmla="*/ 144548 h 2137761"/>
                  <a:gd name="connsiteX206" fmla="*/ 2968112 w 4017961"/>
                  <a:gd name="connsiteY206" fmla="*/ 123943 h 2137761"/>
                  <a:gd name="connsiteX207" fmla="*/ 2856073 w 4017961"/>
                  <a:gd name="connsiteY207" fmla="*/ 114928 h 2137761"/>
                  <a:gd name="connsiteX208" fmla="*/ 2840619 w 4017961"/>
                  <a:gd name="connsiteY208" fmla="*/ 118791 h 2137761"/>
                  <a:gd name="connsiteX209" fmla="*/ 2872814 w 4017961"/>
                  <a:gd name="connsiteY209" fmla="*/ 148411 h 2137761"/>
                  <a:gd name="connsiteX210" fmla="*/ 2831604 w 4017961"/>
                  <a:gd name="connsiteY210" fmla="*/ 144548 h 2137761"/>
                  <a:gd name="connsiteX211" fmla="*/ 2796833 w 4017961"/>
                  <a:gd name="connsiteY211" fmla="*/ 143260 h 2137761"/>
                  <a:gd name="connsiteX212" fmla="*/ 2777516 w 4017961"/>
                  <a:gd name="connsiteY212" fmla="*/ 147123 h 2137761"/>
                  <a:gd name="connsiteX213" fmla="*/ 2751760 w 4017961"/>
                  <a:gd name="connsiteY213" fmla="*/ 143260 h 2137761"/>
                  <a:gd name="connsiteX214" fmla="*/ 2736307 w 4017961"/>
                  <a:gd name="connsiteY214" fmla="*/ 129094 h 2137761"/>
                  <a:gd name="connsiteX215" fmla="*/ 2741458 w 4017961"/>
                  <a:gd name="connsiteY215" fmla="*/ 163865 h 2137761"/>
                  <a:gd name="connsiteX216" fmla="*/ 2674492 w 4017961"/>
                  <a:gd name="connsiteY216" fmla="*/ 143260 h 2137761"/>
                  <a:gd name="connsiteX217" fmla="*/ 2622979 w 4017961"/>
                  <a:gd name="connsiteY217" fmla="*/ 102050 h 2137761"/>
                  <a:gd name="connsiteX218" fmla="*/ 2516091 w 4017961"/>
                  <a:gd name="connsiteY218" fmla="*/ 90460 h 2137761"/>
                  <a:gd name="connsiteX219" fmla="*/ 2531545 w 4017961"/>
                  <a:gd name="connsiteY219" fmla="*/ 112352 h 2137761"/>
                  <a:gd name="connsiteX220" fmla="*/ 2442686 w 4017961"/>
                  <a:gd name="connsiteY220" fmla="*/ 108489 h 2137761"/>
                  <a:gd name="connsiteX221" fmla="*/ 2441398 w 4017961"/>
                  <a:gd name="connsiteY221" fmla="*/ 96899 h 2137761"/>
                  <a:gd name="connsiteX222" fmla="*/ 2298452 w 4017961"/>
                  <a:gd name="connsiteY222" fmla="*/ 91747 h 2137761"/>
                  <a:gd name="connsiteX223" fmla="*/ 2237925 w 4017961"/>
                  <a:gd name="connsiteY223" fmla="*/ 102050 h 2137761"/>
                  <a:gd name="connsiteX224" fmla="*/ 2226335 w 4017961"/>
                  <a:gd name="connsiteY224" fmla="*/ 103338 h 2137761"/>
                  <a:gd name="connsiteX225" fmla="*/ 2257242 w 4017961"/>
                  <a:gd name="connsiteY225" fmla="*/ 81445 h 2137761"/>
                  <a:gd name="connsiteX226" fmla="*/ 2272696 w 4017961"/>
                  <a:gd name="connsiteY226" fmla="*/ 36372 h 2137761"/>
                  <a:gd name="connsiteX227" fmla="*/ 2163232 w 4017961"/>
                  <a:gd name="connsiteY227" fmla="*/ 26069 h 2137761"/>
                  <a:gd name="connsiteX228" fmla="*/ 2143915 w 4017961"/>
                  <a:gd name="connsiteY228" fmla="*/ 17055 h 2137761"/>
                  <a:gd name="connsiteX229" fmla="*/ 2102705 w 4017961"/>
                  <a:gd name="connsiteY229" fmla="*/ 11903 h 2137761"/>
                  <a:gd name="connsiteX230" fmla="*/ 2073085 w 4017961"/>
                  <a:gd name="connsiteY230" fmla="*/ 313 h 2137761"/>
                  <a:gd name="connsiteX231" fmla="*/ 2040890 w 4017961"/>
                  <a:gd name="connsiteY231" fmla="*/ 24781 h 2137761"/>
                  <a:gd name="connsiteX232" fmla="*/ 2006119 w 4017961"/>
                  <a:gd name="connsiteY232" fmla="*/ 36372 h 2137761"/>
                  <a:gd name="connsiteX233" fmla="*/ 1927563 w 4017961"/>
                  <a:gd name="connsiteY233" fmla="*/ 35084 h 2137761"/>
                  <a:gd name="connsiteX234" fmla="*/ 1849006 w 4017961"/>
                  <a:gd name="connsiteY234" fmla="*/ 65991 h 2137761"/>
                  <a:gd name="connsiteX235" fmla="*/ 1852870 w 4017961"/>
                  <a:gd name="connsiteY235" fmla="*/ 93035 h 2137761"/>
                  <a:gd name="connsiteX236" fmla="*/ 1745982 w 4017961"/>
                  <a:gd name="connsiteY236" fmla="*/ 93035 h 2137761"/>
                  <a:gd name="connsiteX237" fmla="*/ 1778177 w 4017961"/>
                  <a:gd name="connsiteY237" fmla="*/ 123943 h 2137761"/>
                  <a:gd name="connsiteX238" fmla="*/ 1802646 w 4017961"/>
                  <a:gd name="connsiteY238" fmla="*/ 144548 h 2137761"/>
                  <a:gd name="connsiteX239" fmla="*/ 1739543 w 4017961"/>
                  <a:gd name="connsiteY239" fmla="*/ 122655 h 2137761"/>
                  <a:gd name="connsiteX240" fmla="*/ 1703484 w 4017961"/>
                  <a:gd name="connsiteY240" fmla="*/ 129094 h 2137761"/>
                  <a:gd name="connsiteX241" fmla="*/ 1754997 w 4017961"/>
                  <a:gd name="connsiteY241" fmla="*/ 154850 h 2137761"/>
                  <a:gd name="connsiteX242" fmla="*/ 1715074 w 4017961"/>
                  <a:gd name="connsiteY242" fmla="*/ 154850 h 2137761"/>
                  <a:gd name="connsiteX243" fmla="*/ 1688030 w 4017961"/>
                  <a:gd name="connsiteY243" fmla="*/ 144548 h 2137761"/>
                  <a:gd name="connsiteX244" fmla="*/ 1671289 w 4017961"/>
                  <a:gd name="connsiteY244" fmla="*/ 112352 h 2137761"/>
                  <a:gd name="connsiteX245" fmla="*/ 1666138 w 4017961"/>
                  <a:gd name="connsiteY245" fmla="*/ 129094 h 2137761"/>
                  <a:gd name="connsiteX246" fmla="*/ 1660987 w 4017961"/>
                  <a:gd name="connsiteY246" fmla="*/ 154850 h 2137761"/>
                  <a:gd name="connsiteX247" fmla="*/ 1686743 w 4017961"/>
                  <a:gd name="connsiteY247" fmla="*/ 180606 h 2137761"/>
                  <a:gd name="connsiteX248" fmla="*/ 1702196 w 4017961"/>
                  <a:gd name="connsiteY248" fmla="*/ 206362 h 2137761"/>
                  <a:gd name="connsiteX249" fmla="*/ 1783329 w 4017961"/>
                  <a:gd name="connsiteY249" fmla="*/ 223104 h 2137761"/>
                  <a:gd name="connsiteX250" fmla="*/ 1810372 w 4017961"/>
                  <a:gd name="connsiteY250" fmla="*/ 239845 h 2137761"/>
                  <a:gd name="connsiteX251" fmla="*/ 1785904 w 4017961"/>
                  <a:gd name="connsiteY251" fmla="*/ 244997 h 2137761"/>
                  <a:gd name="connsiteX252" fmla="*/ 1749845 w 4017961"/>
                  <a:gd name="connsiteY252" fmla="*/ 212801 h 2137761"/>
                  <a:gd name="connsiteX253" fmla="*/ 1712499 w 4017961"/>
                  <a:gd name="connsiteY253" fmla="*/ 216665 h 2137761"/>
                  <a:gd name="connsiteX254" fmla="*/ 1729240 w 4017961"/>
                  <a:gd name="connsiteY254" fmla="*/ 238558 h 2137761"/>
                  <a:gd name="connsiteX255" fmla="*/ 1713787 w 4017961"/>
                  <a:gd name="connsiteY255" fmla="*/ 268177 h 2137761"/>
                  <a:gd name="connsiteX256" fmla="*/ 1709923 w 4017961"/>
                  <a:gd name="connsiteY256" fmla="*/ 278480 h 2137761"/>
                  <a:gd name="connsiteX257" fmla="*/ 1690606 w 4017961"/>
                  <a:gd name="connsiteY257" fmla="*/ 277192 h 2137761"/>
                  <a:gd name="connsiteX258" fmla="*/ 1635231 w 4017961"/>
                  <a:gd name="connsiteY258" fmla="*/ 261738 h 2137761"/>
                  <a:gd name="connsiteX259" fmla="*/ 1695757 w 4017961"/>
                  <a:gd name="connsiteY259" fmla="*/ 244997 h 2137761"/>
                  <a:gd name="connsiteX260" fmla="*/ 1685455 w 4017961"/>
                  <a:gd name="connsiteY260" fmla="*/ 217953 h 2137761"/>
                  <a:gd name="connsiteX261" fmla="*/ 1664850 w 4017961"/>
                  <a:gd name="connsiteY261" fmla="*/ 202499 h 2137761"/>
                  <a:gd name="connsiteX262" fmla="*/ 1658411 w 4017961"/>
                  <a:gd name="connsiteY262" fmla="*/ 175455 h 2137761"/>
                  <a:gd name="connsiteX263" fmla="*/ 1631367 w 4017961"/>
                  <a:gd name="connsiteY263" fmla="*/ 153562 h 2137761"/>
                  <a:gd name="connsiteX264" fmla="*/ 1627504 w 4017961"/>
                  <a:gd name="connsiteY264" fmla="*/ 123943 h 2137761"/>
                  <a:gd name="connsiteX265" fmla="*/ 1579855 w 4017961"/>
                  <a:gd name="connsiteY265" fmla="*/ 99474 h 2137761"/>
                  <a:gd name="connsiteX266" fmla="*/ 1552811 w 4017961"/>
                  <a:gd name="connsiteY266" fmla="*/ 118791 h 2137761"/>
                  <a:gd name="connsiteX267" fmla="*/ 1548947 w 4017961"/>
                  <a:gd name="connsiteY267" fmla="*/ 149699 h 2137761"/>
                  <a:gd name="connsiteX268" fmla="*/ 1539932 w 4017961"/>
                  <a:gd name="connsiteY268" fmla="*/ 166440 h 2137761"/>
                  <a:gd name="connsiteX269" fmla="*/ 1554098 w 4017961"/>
                  <a:gd name="connsiteY269" fmla="*/ 176743 h 2137761"/>
                  <a:gd name="connsiteX270" fmla="*/ 1564401 w 4017961"/>
                  <a:gd name="connsiteY270" fmla="*/ 190909 h 2137761"/>
                  <a:gd name="connsiteX271" fmla="*/ 1588869 w 4017961"/>
                  <a:gd name="connsiteY271" fmla="*/ 201211 h 2137761"/>
                  <a:gd name="connsiteX272" fmla="*/ 1608187 w 4017961"/>
                  <a:gd name="connsiteY272" fmla="*/ 215377 h 2137761"/>
                  <a:gd name="connsiteX273" fmla="*/ 1606899 w 4017961"/>
                  <a:gd name="connsiteY273" fmla="*/ 229543 h 2137761"/>
                  <a:gd name="connsiteX274" fmla="*/ 1582430 w 4017961"/>
                  <a:gd name="connsiteY274" fmla="*/ 220528 h 2137761"/>
                  <a:gd name="connsiteX275" fmla="*/ 1542508 w 4017961"/>
                  <a:gd name="connsiteY275" fmla="*/ 203787 h 2137761"/>
                  <a:gd name="connsiteX276" fmla="*/ 1496147 w 4017961"/>
                  <a:gd name="connsiteY276" fmla="*/ 189621 h 2137761"/>
                  <a:gd name="connsiteX277" fmla="*/ 1433045 w 4017961"/>
                  <a:gd name="connsiteY277" fmla="*/ 193484 h 2137761"/>
                  <a:gd name="connsiteX278" fmla="*/ 1393122 w 4017961"/>
                  <a:gd name="connsiteY278" fmla="*/ 178031 h 2137761"/>
                  <a:gd name="connsiteX279" fmla="*/ 1425318 w 4017961"/>
                  <a:gd name="connsiteY279" fmla="*/ 198635 h 2137761"/>
                  <a:gd name="connsiteX280" fmla="*/ 1440771 w 4017961"/>
                  <a:gd name="connsiteY280" fmla="*/ 220528 h 2137761"/>
                  <a:gd name="connsiteX281" fmla="*/ 1426605 w 4017961"/>
                  <a:gd name="connsiteY281" fmla="*/ 216665 h 2137761"/>
                  <a:gd name="connsiteX282" fmla="*/ 1409864 w 4017961"/>
                  <a:gd name="connsiteY282" fmla="*/ 207650 h 2137761"/>
                  <a:gd name="connsiteX283" fmla="*/ 1387971 w 4017961"/>
                  <a:gd name="connsiteY283" fmla="*/ 223104 h 2137761"/>
                  <a:gd name="connsiteX284" fmla="*/ 1350625 w 4017961"/>
                  <a:gd name="connsiteY284" fmla="*/ 217953 h 2137761"/>
                  <a:gd name="connsiteX285" fmla="*/ 1340322 w 4017961"/>
                  <a:gd name="connsiteY285" fmla="*/ 228255 h 2137761"/>
                  <a:gd name="connsiteX286" fmla="*/ 1310703 w 4017961"/>
                  <a:gd name="connsiteY286" fmla="*/ 229543 h 2137761"/>
                  <a:gd name="connsiteX287" fmla="*/ 1322293 w 4017961"/>
                  <a:gd name="connsiteY287" fmla="*/ 212801 h 2137761"/>
                  <a:gd name="connsiteX288" fmla="*/ 1297825 w 4017961"/>
                  <a:gd name="connsiteY288" fmla="*/ 208938 h 2137761"/>
                  <a:gd name="connsiteX289" fmla="*/ 1278508 w 4017961"/>
                  <a:gd name="connsiteY289" fmla="*/ 217953 h 2137761"/>
                  <a:gd name="connsiteX290" fmla="*/ 1251463 w 4017961"/>
                  <a:gd name="connsiteY290" fmla="*/ 224392 h 2137761"/>
                  <a:gd name="connsiteX291" fmla="*/ 1224419 w 4017961"/>
                  <a:gd name="connsiteY291" fmla="*/ 246284 h 2137761"/>
                  <a:gd name="connsiteX292" fmla="*/ 1217980 w 4017961"/>
                  <a:gd name="connsiteY292" fmla="*/ 261738 h 2137761"/>
                  <a:gd name="connsiteX293" fmla="*/ 1175483 w 4017961"/>
                  <a:gd name="connsiteY293" fmla="*/ 257875 h 2137761"/>
                  <a:gd name="connsiteX294" fmla="*/ 1180634 w 4017961"/>
                  <a:gd name="connsiteY294" fmla="*/ 238558 h 2137761"/>
                  <a:gd name="connsiteX295" fmla="*/ 1156166 w 4017961"/>
                  <a:gd name="connsiteY295" fmla="*/ 217953 h 2137761"/>
                  <a:gd name="connsiteX296" fmla="*/ 1134273 w 4017961"/>
                  <a:gd name="connsiteY296" fmla="*/ 238558 h 2137761"/>
                  <a:gd name="connsiteX297" fmla="*/ 1158742 w 4017961"/>
                  <a:gd name="connsiteY297" fmla="*/ 278480 h 2137761"/>
                  <a:gd name="connsiteX298" fmla="*/ 1149727 w 4017961"/>
                  <a:gd name="connsiteY298" fmla="*/ 282343 h 2137761"/>
                  <a:gd name="connsiteX299" fmla="*/ 1129122 w 4017961"/>
                  <a:gd name="connsiteY299" fmla="*/ 272041 h 2137761"/>
                  <a:gd name="connsiteX300" fmla="*/ 1078897 w 4017961"/>
                  <a:gd name="connsiteY300" fmla="*/ 296509 h 2137761"/>
                  <a:gd name="connsiteX301" fmla="*/ 1089200 w 4017961"/>
                  <a:gd name="connsiteY301" fmla="*/ 322265 h 2137761"/>
                  <a:gd name="connsiteX302" fmla="*/ 1037687 w 4017961"/>
                  <a:gd name="connsiteY302" fmla="*/ 311963 h 2137761"/>
                  <a:gd name="connsiteX303" fmla="*/ 1027385 w 4017961"/>
                  <a:gd name="connsiteY303" fmla="*/ 328704 h 2137761"/>
                  <a:gd name="connsiteX304" fmla="*/ 1032536 w 4017961"/>
                  <a:gd name="connsiteY304" fmla="*/ 345446 h 2137761"/>
                  <a:gd name="connsiteX305" fmla="*/ 1002917 w 4017961"/>
                  <a:gd name="connsiteY305" fmla="*/ 328704 h 2137761"/>
                  <a:gd name="connsiteX306" fmla="*/ 982312 w 4017961"/>
                  <a:gd name="connsiteY306" fmla="*/ 327416 h 2137761"/>
                  <a:gd name="connsiteX307" fmla="*/ 977160 w 4017961"/>
                  <a:gd name="connsiteY307" fmla="*/ 308099 h 2137761"/>
                  <a:gd name="connsiteX308" fmla="*/ 973297 w 4017961"/>
                  <a:gd name="connsiteY308" fmla="*/ 286206 h 2137761"/>
                  <a:gd name="connsiteX309" fmla="*/ 941102 w 4017961"/>
                  <a:gd name="connsiteY309" fmla="*/ 272041 h 2137761"/>
                  <a:gd name="connsiteX310" fmla="*/ 952692 w 4017961"/>
                  <a:gd name="connsiteY310" fmla="*/ 266889 h 2137761"/>
                  <a:gd name="connsiteX311" fmla="*/ 1019658 w 4017961"/>
                  <a:gd name="connsiteY311" fmla="*/ 282343 h 2137761"/>
                  <a:gd name="connsiteX312" fmla="*/ 1090487 w 4017961"/>
                  <a:gd name="connsiteY312" fmla="*/ 261738 h 2137761"/>
                  <a:gd name="connsiteX313" fmla="*/ 1055717 w 4017961"/>
                  <a:gd name="connsiteY313" fmla="*/ 229543 h 2137761"/>
                  <a:gd name="connsiteX314" fmla="*/ 1009356 w 4017961"/>
                  <a:gd name="connsiteY314" fmla="*/ 214089 h 2137761"/>
                  <a:gd name="connsiteX315" fmla="*/ 946253 w 4017961"/>
                  <a:gd name="connsiteY315" fmla="*/ 197348 h 2137761"/>
                  <a:gd name="connsiteX316" fmla="*/ 910194 w 4017961"/>
                  <a:gd name="connsiteY316" fmla="*/ 188333 h 2137761"/>
                  <a:gd name="connsiteX317" fmla="*/ 870272 w 4017961"/>
                  <a:gd name="connsiteY317" fmla="*/ 193484 h 2137761"/>
                  <a:gd name="connsiteX318" fmla="*/ 863833 w 4017961"/>
                  <a:gd name="connsiteY318" fmla="*/ 178031 h 2137761"/>
                  <a:gd name="connsiteX319" fmla="*/ 870272 w 4017961"/>
                  <a:gd name="connsiteY319" fmla="*/ 178031 h 2137761"/>
                  <a:gd name="connsiteX320" fmla="*/ 854819 w 4017961"/>
                  <a:gd name="connsiteY320" fmla="*/ 171591 h 2137761"/>
                  <a:gd name="connsiteX321" fmla="*/ 829062 w 4017961"/>
                  <a:gd name="connsiteY321" fmla="*/ 162577 h 2137761"/>
                  <a:gd name="connsiteX322" fmla="*/ 825199 w 4017961"/>
                  <a:gd name="connsiteY322" fmla="*/ 171591 h 2137761"/>
                  <a:gd name="connsiteX323" fmla="*/ 823911 w 4017961"/>
                  <a:gd name="connsiteY323" fmla="*/ 152274 h 2137761"/>
                  <a:gd name="connsiteX324" fmla="*/ 807170 w 4017961"/>
                  <a:gd name="connsiteY324" fmla="*/ 162577 h 2137761"/>
                  <a:gd name="connsiteX325" fmla="*/ 791716 w 4017961"/>
                  <a:gd name="connsiteY325" fmla="*/ 178031 h 2137761"/>
                  <a:gd name="connsiteX326" fmla="*/ 793004 w 4017961"/>
                  <a:gd name="connsiteY326" fmla="*/ 161289 h 2137761"/>
                  <a:gd name="connsiteX327" fmla="*/ 773687 w 4017961"/>
                  <a:gd name="connsiteY327" fmla="*/ 176743 h 2137761"/>
                  <a:gd name="connsiteX328" fmla="*/ 780126 w 4017961"/>
                  <a:gd name="connsiteY328" fmla="*/ 154850 h 2137761"/>
                  <a:gd name="connsiteX329" fmla="*/ 755657 w 4017961"/>
                  <a:gd name="connsiteY329" fmla="*/ 156138 h 2137761"/>
                  <a:gd name="connsiteX330" fmla="*/ 733765 w 4017961"/>
                  <a:gd name="connsiteY330" fmla="*/ 175455 h 2137761"/>
                  <a:gd name="connsiteX331" fmla="*/ 718311 w 4017961"/>
                  <a:gd name="connsiteY331" fmla="*/ 175455 h 2137761"/>
                  <a:gd name="connsiteX332" fmla="*/ 697706 w 4017961"/>
                  <a:gd name="connsiteY332" fmla="*/ 179318 h 2137761"/>
                  <a:gd name="connsiteX333" fmla="*/ 682252 w 4017961"/>
                  <a:gd name="connsiteY333" fmla="*/ 183182 h 2137761"/>
                  <a:gd name="connsiteX334" fmla="*/ 660360 w 4017961"/>
                  <a:gd name="connsiteY334" fmla="*/ 183182 h 2137761"/>
                  <a:gd name="connsiteX335" fmla="*/ 638467 w 4017961"/>
                  <a:gd name="connsiteY335" fmla="*/ 197348 h 2137761"/>
                  <a:gd name="connsiteX336" fmla="*/ 629452 w 4017961"/>
                  <a:gd name="connsiteY336" fmla="*/ 217953 h 2137761"/>
                  <a:gd name="connsiteX337" fmla="*/ 598545 w 4017961"/>
                  <a:gd name="connsiteY337" fmla="*/ 219240 h 2137761"/>
                  <a:gd name="connsiteX338" fmla="*/ 584379 w 4017961"/>
                  <a:gd name="connsiteY338" fmla="*/ 235982 h 2137761"/>
                  <a:gd name="connsiteX339" fmla="*/ 567637 w 4017961"/>
                  <a:gd name="connsiteY339" fmla="*/ 251436 h 2137761"/>
                  <a:gd name="connsiteX340" fmla="*/ 547033 w 4017961"/>
                  <a:gd name="connsiteY340" fmla="*/ 268177 h 2137761"/>
                  <a:gd name="connsiteX341" fmla="*/ 540594 w 4017961"/>
                  <a:gd name="connsiteY341" fmla="*/ 287494 h 2137761"/>
                  <a:gd name="connsiteX342" fmla="*/ 529003 w 4017961"/>
                  <a:gd name="connsiteY342" fmla="*/ 308099 h 2137761"/>
                  <a:gd name="connsiteX343" fmla="*/ 499383 w 4017961"/>
                  <a:gd name="connsiteY343" fmla="*/ 328704 h 2137761"/>
                  <a:gd name="connsiteX344" fmla="*/ 478778 w 4017961"/>
                  <a:gd name="connsiteY344" fmla="*/ 349309 h 2137761"/>
                  <a:gd name="connsiteX345" fmla="*/ 463325 w 4017961"/>
                  <a:gd name="connsiteY345" fmla="*/ 349309 h 2137761"/>
                  <a:gd name="connsiteX346" fmla="*/ 432417 w 4017961"/>
                  <a:gd name="connsiteY346" fmla="*/ 349309 h 2137761"/>
                  <a:gd name="connsiteX347" fmla="*/ 423403 w 4017961"/>
                  <a:gd name="connsiteY347" fmla="*/ 375065 h 2137761"/>
                  <a:gd name="connsiteX348" fmla="*/ 402798 w 4017961"/>
                  <a:gd name="connsiteY348" fmla="*/ 384080 h 2137761"/>
                  <a:gd name="connsiteX349" fmla="*/ 382193 w 4017961"/>
                  <a:gd name="connsiteY349" fmla="*/ 394382 h 2137761"/>
                  <a:gd name="connsiteX350" fmla="*/ 388632 w 4017961"/>
                  <a:gd name="connsiteY350" fmla="*/ 409836 h 2137761"/>
                  <a:gd name="connsiteX351" fmla="*/ 420827 w 4017961"/>
                  <a:gd name="connsiteY351" fmla="*/ 411124 h 2137761"/>
                  <a:gd name="connsiteX352" fmla="*/ 379617 w 4017961"/>
                  <a:gd name="connsiteY352" fmla="*/ 414987 h 2137761"/>
                  <a:gd name="connsiteX353" fmla="*/ 383481 w 4017961"/>
                  <a:gd name="connsiteY353" fmla="*/ 444607 h 2137761"/>
                  <a:gd name="connsiteX354" fmla="*/ 410525 w 4017961"/>
                  <a:gd name="connsiteY354" fmla="*/ 433017 h 2137761"/>
                  <a:gd name="connsiteX355" fmla="*/ 388632 w 4017961"/>
                  <a:gd name="connsiteY355" fmla="*/ 462636 h 2137761"/>
                  <a:gd name="connsiteX356" fmla="*/ 402798 w 4017961"/>
                  <a:gd name="connsiteY356" fmla="*/ 487105 h 2137761"/>
                  <a:gd name="connsiteX357" fmla="*/ 433705 w 4017961"/>
                  <a:gd name="connsiteY357" fmla="*/ 496119 h 2137761"/>
                  <a:gd name="connsiteX358" fmla="*/ 478778 w 4017961"/>
                  <a:gd name="connsiteY358" fmla="*/ 475514 h 2137761"/>
                  <a:gd name="connsiteX359" fmla="*/ 499383 w 4017961"/>
                  <a:gd name="connsiteY359" fmla="*/ 458773 h 2137761"/>
                  <a:gd name="connsiteX360" fmla="*/ 513549 w 4017961"/>
                  <a:gd name="connsiteY360" fmla="*/ 472939 h 2137761"/>
                  <a:gd name="connsiteX361" fmla="*/ 518701 w 4017961"/>
                  <a:gd name="connsiteY361" fmla="*/ 472939 h 2137761"/>
                  <a:gd name="connsiteX362" fmla="*/ 514837 w 4017961"/>
                  <a:gd name="connsiteY362" fmla="*/ 492256 h 2137761"/>
                  <a:gd name="connsiteX363" fmla="*/ 536730 w 4017961"/>
                  <a:gd name="connsiteY363" fmla="*/ 524451 h 2137761"/>
                  <a:gd name="connsiteX364" fmla="*/ 540594 w 4017961"/>
                  <a:gd name="connsiteY364" fmla="*/ 559222 h 2137761"/>
                  <a:gd name="connsiteX365" fmla="*/ 557335 w 4017961"/>
                  <a:gd name="connsiteY365" fmla="*/ 575963 h 2137761"/>
                  <a:gd name="connsiteX366" fmla="*/ 574076 w 4017961"/>
                  <a:gd name="connsiteY366" fmla="*/ 565661 h 2137761"/>
                  <a:gd name="connsiteX367" fmla="*/ 601120 w 4017961"/>
                  <a:gd name="connsiteY367" fmla="*/ 559222 h 2137761"/>
                  <a:gd name="connsiteX368" fmla="*/ 623013 w 4017961"/>
                  <a:gd name="connsiteY368" fmla="*/ 533466 h 2137761"/>
                  <a:gd name="connsiteX369" fmla="*/ 626876 w 4017961"/>
                  <a:gd name="connsiteY369" fmla="*/ 490968 h 2137761"/>
                  <a:gd name="connsiteX370" fmla="*/ 668086 w 4017961"/>
                  <a:gd name="connsiteY370" fmla="*/ 456197 h 2137761"/>
                  <a:gd name="connsiteX371" fmla="*/ 628164 w 4017961"/>
                  <a:gd name="connsiteY371" fmla="*/ 408548 h 2137761"/>
                  <a:gd name="connsiteX372" fmla="*/ 678389 w 4017961"/>
                  <a:gd name="connsiteY372" fmla="*/ 355748 h 2137761"/>
                  <a:gd name="connsiteX373" fmla="*/ 713160 w 4017961"/>
                  <a:gd name="connsiteY373" fmla="*/ 329992 h 2137761"/>
                  <a:gd name="connsiteX374" fmla="*/ 704145 w 4017961"/>
                  <a:gd name="connsiteY374" fmla="*/ 318402 h 2137761"/>
                  <a:gd name="connsiteX375" fmla="*/ 724750 w 4017961"/>
                  <a:gd name="connsiteY375" fmla="*/ 302948 h 2137761"/>
                  <a:gd name="connsiteX376" fmla="*/ 755657 w 4017961"/>
                  <a:gd name="connsiteY376" fmla="*/ 297797 h 2137761"/>
                  <a:gd name="connsiteX377" fmla="*/ 763384 w 4017961"/>
                  <a:gd name="connsiteY377" fmla="*/ 297797 h 2137761"/>
                  <a:gd name="connsiteX378" fmla="*/ 789140 w 4017961"/>
                  <a:gd name="connsiteY378" fmla="*/ 308099 h 2137761"/>
                  <a:gd name="connsiteX379" fmla="*/ 780126 w 4017961"/>
                  <a:gd name="connsiteY379" fmla="*/ 323553 h 2137761"/>
                  <a:gd name="connsiteX380" fmla="*/ 733765 w 4017961"/>
                  <a:gd name="connsiteY380" fmla="*/ 355748 h 2137761"/>
                  <a:gd name="connsiteX381" fmla="*/ 711872 w 4017961"/>
                  <a:gd name="connsiteY381" fmla="*/ 386655 h 2137761"/>
                  <a:gd name="connsiteX382" fmla="*/ 722174 w 4017961"/>
                  <a:gd name="connsiteY382" fmla="*/ 431729 h 2137761"/>
                  <a:gd name="connsiteX383" fmla="*/ 732477 w 4017961"/>
                  <a:gd name="connsiteY383" fmla="*/ 440743 h 2137761"/>
                  <a:gd name="connsiteX384" fmla="*/ 758233 w 4017961"/>
                  <a:gd name="connsiteY384" fmla="*/ 452334 h 2137761"/>
                  <a:gd name="connsiteX385" fmla="*/ 789140 w 4017961"/>
                  <a:gd name="connsiteY385" fmla="*/ 452334 h 2137761"/>
                  <a:gd name="connsiteX386" fmla="*/ 816184 w 4017961"/>
                  <a:gd name="connsiteY386" fmla="*/ 448470 h 2137761"/>
                  <a:gd name="connsiteX387" fmla="*/ 832926 w 4017961"/>
                  <a:gd name="connsiteY387" fmla="*/ 448470 h 2137761"/>
                  <a:gd name="connsiteX388" fmla="*/ 847092 w 4017961"/>
                  <a:gd name="connsiteY388" fmla="*/ 436880 h 2137761"/>
                  <a:gd name="connsiteX389" fmla="*/ 853531 w 4017961"/>
                  <a:gd name="connsiteY389" fmla="*/ 436880 h 2137761"/>
                  <a:gd name="connsiteX390" fmla="*/ 865121 w 4017961"/>
                  <a:gd name="connsiteY390" fmla="*/ 436880 h 2137761"/>
                  <a:gd name="connsiteX391" fmla="*/ 884438 w 4017961"/>
                  <a:gd name="connsiteY391" fmla="*/ 442031 h 2137761"/>
                  <a:gd name="connsiteX392" fmla="*/ 863833 w 4017961"/>
                  <a:gd name="connsiteY392" fmla="*/ 453621 h 2137761"/>
                  <a:gd name="connsiteX393" fmla="*/ 853531 w 4017961"/>
                  <a:gd name="connsiteY393" fmla="*/ 460061 h 2137761"/>
                  <a:gd name="connsiteX394" fmla="*/ 790428 w 4017961"/>
                  <a:gd name="connsiteY394" fmla="*/ 461348 h 2137761"/>
                  <a:gd name="connsiteX395" fmla="*/ 771111 w 4017961"/>
                  <a:gd name="connsiteY395" fmla="*/ 497407 h 2137761"/>
                  <a:gd name="connsiteX396" fmla="*/ 782701 w 4017961"/>
                  <a:gd name="connsiteY396" fmla="*/ 506422 h 2137761"/>
                  <a:gd name="connsiteX397" fmla="*/ 782701 w 4017961"/>
                  <a:gd name="connsiteY397" fmla="*/ 536041 h 2137761"/>
                  <a:gd name="connsiteX398" fmla="*/ 765960 w 4017961"/>
                  <a:gd name="connsiteY398" fmla="*/ 527027 h 2137761"/>
                  <a:gd name="connsiteX399" fmla="*/ 728613 w 4017961"/>
                  <a:gd name="connsiteY399" fmla="*/ 510285 h 2137761"/>
                  <a:gd name="connsiteX400" fmla="*/ 719599 w 4017961"/>
                  <a:gd name="connsiteY400" fmla="*/ 537329 h 2137761"/>
                  <a:gd name="connsiteX401" fmla="*/ 724750 w 4017961"/>
                  <a:gd name="connsiteY401" fmla="*/ 556646 h 2137761"/>
                  <a:gd name="connsiteX402" fmla="*/ 726038 w 4017961"/>
                  <a:gd name="connsiteY402" fmla="*/ 577251 h 2137761"/>
                  <a:gd name="connsiteX403" fmla="*/ 717023 w 4017961"/>
                  <a:gd name="connsiteY403" fmla="*/ 586266 h 2137761"/>
                  <a:gd name="connsiteX404" fmla="*/ 708009 w 4017961"/>
                  <a:gd name="connsiteY404" fmla="*/ 596568 h 2137761"/>
                  <a:gd name="connsiteX405" fmla="*/ 671950 w 4017961"/>
                  <a:gd name="connsiteY405" fmla="*/ 603007 h 2137761"/>
                  <a:gd name="connsiteX406" fmla="*/ 657784 w 4017961"/>
                  <a:gd name="connsiteY406" fmla="*/ 588841 h 2137761"/>
                  <a:gd name="connsiteX407" fmla="*/ 617862 w 4017961"/>
                  <a:gd name="connsiteY407" fmla="*/ 600432 h 2137761"/>
                  <a:gd name="connsiteX408" fmla="*/ 576652 w 4017961"/>
                  <a:gd name="connsiteY408" fmla="*/ 614597 h 2137761"/>
                  <a:gd name="connsiteX409" fmla="*/ 570213 w 4017961"/>
                  <a:gd name="connsiteY409" fmla="*/ 613310 h 2137761"/>
                  <a:gd name="connsiteX410" fmla="*/ 557335 w 4017961"/>
                  <a:gd name="connsiteY410" fmla="*/ 609446 h 2137761"/>
                  <a:gd name="connsiteX411" fmla="*/ 535442 w 4017961"/>
                  <a:gd name="connsiteY411" fmla="*/ 600432 h 2137761"/>
                  <a:gd name="connsiteX412" fmla="*/ 509686 w 4017961"/>
                  <a:gd name="connsiteY412" fmla="*/ 609446 h 2137761"/>
                  <a:gd name="connsiteX413" fmla="*/ 487793 w 4017961"/>
                  <a:gd name="connsiteY413" fmla="*/ 600432 h 2137761"/>
                  <a:gd name="connsiteX414" fmla="*/ 472339 w 4017961"/>
                  <a:gd name="connsiteY414" fmla="*/ 584978 h 2137761"/>
                  <a:gd name="connsiteX415" fmla="*/ 491657 w 4017961"/>
                  <a:gd name="connsiteY415" fmla="*/ 563085 h 2137761"/>
                  <a:gd name="connsiteX416" fmla="*/ 503247 w 4017961"/>
                  <a:gd name="connsiteY416" fmla="*/ 547631 h 2137761"/>
                  <a:gd name="connsiteX417" fmla="*/ 487793 w 4017961"/>
                  <a:gd name="connsiteY417" fmla="*/ 537329 h 2137761"/>
                  <a:gd name="connsiteX418" fmla="*/ 494232 w 4017961"/>
                  <a:gd name="connsiteY418" fmla="*/ 512861 h 2137761"/>
                  <a:gd name="connsiteX419" fmla="*/ 469764 w 4017961"/>
                  <a:gd name="connsiteY419" fmla="*/ 521875 h 2137761"/>
                  <a:gd name="connsiteX420" fmla="*/ 455598 w 4017961"/>
                  <a:gd name="connsiteY420" fmla="*/ 533466 h 2137761"/>
                  <a:gd name="connsiteX421" fmla="*/ 434993 w 4017961"/>
                  <a:gd name="connsiteY421" fmla="*/ 542480 h 2137761"/>
                  <a:gd name="connsiteX422" fmla="*/ 434993 w 4017961"/>
                  <a:gd name="connsiteY422" fmla="*/ 566949 h 2137761"/>
                  <a:gd name="connsiteX423" fmla="*/ 454310 w 4017961"/>
                  <a:gd name="connsiteY423" fmla="*/ 593993 h 2137761"/>
                  <a:gd name="connsiteX424" fmla="*/ 442720 w 4017961"/>
                  <a:gd name="connsiteY424" fmla="*/ 615885 h 2137761"/>
                  <a:gd name="connsiteX425" fmla="*/ 413100 w 4017961"/>
                  <a:gd name="connsiteY425" fmla="*/ 627476 h 2137761"/>
                  <a:gd name="connsiteX426" fmla="*/ 407949 w 4017961"/>
                  <a:gd name="connsiteY426" fmla="*/ 628763 h 2137761"/>
                  <a:gd name="connsiteX427" fmla="*/ 356437 w 4017961"/>
                  <a:gd name="connsiteY427" fmla="*/ 648081 h 2137761"/>
                  <a:gd name="connsiteX428" fmla="*/ 329393 w 4017961"/>
                  <a:gd name="connsiteY428" fmla="*/ 678988 h 2137761"/>
                  <a:gd name="connsiteX429" fmla="*/ 326817 w 4017961"/>
                  <a:gd name="connsiteY429" fmla="*/ 680276 h 2137761"/>
                  <a:gd name="connsiteX430" fmla="*/ 307500 w 4017961"/>
                  <a:gd name="connsiteY430" fmla="*/ 694442 h 2137761"/>
                  <a:gd name="connsiteX431" fmla="*/ 288183 w 4017961"/>
                  <a:gd name="connsiteY431" fmla="*/ 702168 h 2137761"/>
                  <a:gd name="connsiteX432" fmla="*/ 284319 w 4017961"/>
                  <a:gd name="connsiteY432" fmla="*/ 695729 h 2137761"/>
                  <a:gd name="connsiteX433" fmla="*/ 268866 w 4017961"/>
                  <a:gd name="connsiteY433" fmla="*/ 686715 h 2137761"/>
                  <a:gd name="connsiteX434" fmla="*/ 289471 w 4017961"/>
                  <a:gd name="connsiteY434" fmla="*/ 663534 h 2137761"/>
                  <a:gd name="connsiteX435" fmla="*/ 289471 w 4017961"/>
                  <a:gd name="connsiteY435" fmla="*/ 645505 h 2137761"/>
                  <a:gd name="connsiteX436" fmla="*/ 257276 w 4017961"/>
                  <a:gd name="connsiteY436" fmla="*/ 649368 h 2137761"/>
                  <a:gd name="connsiteX437" fmla="*/ 255988 w 4017961"/>
                  <a:gd name="connsiteY437" fmla="*/ 628763 h 2137761"/>
                  <a:gd name="connsiteX438" fmla="*/ 245685 w 4017961"/>
                  <a:gd name="connsiteY438" fmla="*/ 599144 h 2137761"/>
                  <a:gd name="connsiteX439" fmla="*/ 226368 w 4017961"/>
                  <a:gd name="connsiteY439" fmla="*/ 595280 h 2137761"/>
                  <a:gd name="connsiteX440" fmla="*/ 214778 w 4017961"/>
                  <a:gd name="connsiteY440" fmla="*/ 561797 h 2137761"/>
                  <a:gd name="connsiteX441" fmla="*/ 181295 w 4017961"/>
                  <a:gd name="connsiteY441" fmla="*/ 560510 h 2137761"/>
                  <a:gd name="connsiteX442" fmla="*/ 204475 w 4017961"/>
                  <a:gd name="connsiteY442" fmla="*/ 547631 h 2137761"/>
                  <a:gd name="connsiteX443" fmla="*/ 227656 w 4017961"/>
                  <a:gd name="connsiteY443" fmla="*/ 519300 h 2137761"/>
                  <a:gd name="connsiteX444" fmla="*/ 192885 w 4017961"/>
                  <a:gd name="connsiteY444" fmla="*/ 512861 h 2137761"/>
                  <a:gd name="connsiteX445" fmla="*/ 172280 w 4017961"/>
                  <a:gd name="connsiteY445" fmla="*/ 520588 h 2137761"/>
                  <a:gd name="connsiteX446" fmla="*/ 183870 w 4017961"/>
                  <a:gd name="connsiteY446" fmla="*/ 501270 h 2137761"/>
                  <a:gd name="connsiteX447" fmla="*/ 201900 w 4017961"/>
                  <a:gd name="connsiteY447" fmla="*/ 488392 h 2137761"/>
                  <a:gd name="connsiteX448" fmla="*/ 159402 w 4017961"/>
                  <a:gd name="connsiteY448" fmla="*/ 484529 h 2137761"/>
                  <a:gd name="connsiteX449" fmla="*/ 138797 w 4017961"/>
                  <a:gd name="connsiteY449" fmla="*/ 510285 h 2137761"/>
                  <a:gd name="connsiteX450" fmla="*/ 124631 w 4017961"/>
                  <a:gd name="connsiteY450" fmla="*/ 536041 h 2137761"/>
                  <a:gd name="connsiteX451" fmla="*/ 145236 w 4017961"/>
                  <a:gd name="connsiteY451" fmla="*/ 547631 h 2137761"/>
                  <a:gd name="connsiteX452" fmla="*/ 134934 w 4017961"/>
                  <a:gd name="connsiteY452" fmla="*/ 561797 h 2137761"/>
                  <a:gd name="connsiteX453" fmla="*/ 158114 w 4017961"/>
                  <a:gd name="connsiteY453" fmla="*/ 561797 h 2137761"/>
                  <a:gd name="connsiteX454" fmla="*/ 138797 w 4017961"/>
                  <a:gd name="connsiteY454" fmla="*/ 570812 h 2137761"/>
                  <a:gd name="connsiteX455" fmla="*/ 154251 w 4017961"/>
                  <a:gd name="connsiteY455" fmla="*/ 570812 h 2137761"/>
                  <a:gd name="connsiteX456" fmla="*/ 137509 w 4017961"/>
                  <a:gd name="connsiteY456" fmla="*/ 587554 h 2137761"/>
                  <a:gd name="connsiteX457" fmla="*/ 167129 w 4017961"/>
                  <a:gd name="connsiteY457" fmla="*/ 582402 h 2137761"/>
                  <a:gd name="connsiteX458" fmla="*/ 178719 w 4017961"/>
                  <a:gd name="connsiteY458" fmla="*/ 590129 h 2137761"/>
                  <a:gd name="connsiteX459" fmla="*/ 187734 w 4017961"/>
                  <a:gd name="connsiteY459" fmla="*/ 615885 h 2137761"/>
                  <a:gd name="connsiteX460" fmla="*/ 183870 w 4017961"/>
                  <a:gd name="connsiteY460" fmla="*/ 631339 h 2137761"/>
                  <a:gd name="connsiteX461" fmla="*/ 155539 w 4017961"/>
                  <a:gd name="connsiteY461" fmla="*/ 642929 h 2137761"/>
                  <a:gd name="connsiteX462" fmla="*/ 163265 w 4017961"/>
                  <a:gd name="connsiteY462" fmla="*/ 663534 h 2137761"/>
                  <a:gd name="connsiteX463" fmla="*/ 134934 w 4017961"/>
                  <a:gd name="connsiteY463" fmla="*/ 667398 h 2137761"/>
                  <a:gd name="connsiteX464" fmla="*/ 151675 w 4017961"/>
                  <a:gd name="connsiteY464" fmla="*/ 680276 h 2137761"/>
                  <a:gd name="connsiteX465" fmla="*/ 189022 w 4017961"/>
                  <a:gd name="connsiteY465" fmla="*/ 675124 h 2137761"/>
                  <a:gd name="connsiteX466" fmla="*/ 164553 w 4017961"/>
                  <a:gd name="connsiteY466" fmla="*/ 694442 h 2137761"/>
                  <a:gd name="connsiteX467" fmla="*/ 128495 w 4017961"/>
                  <a:gd name="connsiteY467" fmla="*/ 724061 h 2137761"/>
                  <a:gd name="connsiteX468" fmla="*/ 161978 w 4017961"/>
                  <a:gd name="connsiteY468" fmla="*/ 717622 h 2137761"/>
                  <a:gd name="connsiteX469" fmla="*/ 194173 w 4017961"/>
                  <a:gd name="connsiteY469" fmla="*/ 713759 h 2137761"/>
                  <a:gd name="connsiteX470" fmla="*/ 222505 w 4017961"/>
                  <a:gd name="connsiteY470" fmla="*/ 712471 h 2137761"/>
                  <a:gd name="connsiteX471" fmla="*/ 261139 w 4017961"/>
                  <a:gd name="connsiteY471" fmla="*/ 709895 h 2137761"/>
                  <a:gd name="connsiteX472" fmla="*/ 283032 w 4017961"/>
                  <a:gd name="connsiteY472" fmla="*/ 706032 h 2137761"/>
                  <a:gd name="connsiteX473" fmla="*/ 280456 w 4017961"/>
                  <a:gd name="connsiteY473" fmla="*/ 711183 h 2137761"/>
                  <a:gd name="connsiteX474" fmla="*/ 270154 w 4017961"/>
                  <a:gd name="connsiteY474" fmla="*/ 733076 h 2137761"/>
                  <a:gd name="connsiteX475" fmla="*/ 258563 w 4017961"/>
                  <a:gd name="connsiteY475" fmla="*/ 747242 h 2137761"/>
                  <a:gd name="connsiteX476" fmla="*/ 226368 w 4017961"/>
                  <a:gd name="connsiteY476" fmla="*/ 743378 h 2137761"/>
                  <a:gd name="connsiteX477" fmla="*/ 216066 w 4017961"/>
                  <a:gd name="connsiteY477" fmla="*/ 748530 h 2137761"/>
                  <a:gd name="connsiteX478" fmla="*/ 212202 w 4017961"/>
                  <a:gd name="connsiteY478" fmla="*/ 765271 h 2137761"/>
                  <a:gd name="connsiteX479" fmla="*/ 187734 w 4017961"/>
                  <a:gd name="connsiteY479" fmla="*/ 766559 h 2137761"/>
                  <a:gd name="connsiteX480" fmla="*/ 152963 w 4017961"/>
                  <a:gd name="connsiteY480" fmla="*/ 762695 h 2137761"/>
                  <a:gd name="connsiteX481" fmla="*/ 143948 w 4017961"/>
                  <a:gd name="connsiteY481" fmla="*/ 789739 h 2137761"/>
                  <a:gd name="connsiteX482" fmla="*/ 174856 w 4017961"/>
                  <a:gd name="connsiteY482" fmla="*/ 796178 h 2137761"/>
                  <a:gd name="connsiteX483" fmla="*/ 209627 w 4017961"/>
                  <a:gd name="connsiteY483" fmla="*/ 832237 h 2137761"/>
                  <a:gd name="connsiteX484" fmla="*/ 214778 w 4017961"/>
                  <a:gd name="connsiteY484" fmla="*/ 863144 h 2137761"/>
                  <a:gd name="connsiteX485" fmla="*/ 209627 w 4017961"/>
                  <a:gd name="connsiteY485" fmla="*/ 913369 h 2137761"/>
                  <a:gd name="connsiteX486" fmla="*/ 198036 w 4017961"/>
                  <a:gd name="connsiteY486" fmla="*/ 915945 h 2137761"/>
                  <a:gd name="connsiteX487" fmla="*/ 182583 w 4017961"/>
                  <a:gd name="connsiteY487" fmla="*/ 922384 h 2137761"/>
                  <a:gd name="connsiteX488" fmla="*/ 58953 w 4017961"/>
                  <a:gd name="connsiteY488" fmla="*/ 906930 h 2137761"/>
                  <a:gd name="connsiteX489" fmla="*/ 24182 w 4017961"/>
                  <a:gd name="connsiteY489" fmla="*/ 944276 h 2137761"/>
                  <a:gd name="connsiteX490" fmla="*/ 25470 w 4017961"/>
                  <a:gd name="connsiteY490" fmla="*/ 953291 h 2137761"/>
                  <a:gd name="connsiteX491" fmla="*/ 28046 w 4017961"/>
                  <a:gd name="connsiteY491" fmla="*/ 989350 h 2137761"/>
                  <a:gd name="connsiteX492" fmla="*/ 7441 w 4017961"/>
                  <a:gd name="connsiteY492" fmla="*/ 1034423 h 2137761"/>
                  <a:gd name="connsiteX493" fmla="*/ 3577 w 4017961"/>
                  <a:gd name="connsiteY493" fmla="*/ 1060179 h 2137761"/>
                  <a:gd name="connsiteX494" fmla="*/ 13880 w 4017961"/>
                  <a:gd name="connsiteY494" fmla="*/ 1102677 h 2137761"/>
                  <a:gd name="connsiteX495" fmla="*/ 30621 w 4017961"/>
                  <a:gd name="connsiteY495" fmla="*/ 1107828 h 2137761"/>
                  <a:gd name="connsiteX496" fmla="*/ 48651 w 4017961"/>
                  <a:gd name="connsiteY496" fmla="*/ 1109116 h 2137761"/>
                  <a:gd name="connsiteX497" fmla="*/ 51226 w 4017961"/>
                  <a:gd name="connsiteY497" fmla="*/ 1107828 h 2137761"/>
                  <a:gd name="connsiteX498" fmla="*/ 80846 w 4017961"/>
                  <a:gd name="connsiteY498" fmla="*/ 1118131 h 2137761"/>
                  <a:gd name="connsiteX499" fmla="*/ 97587 w 4017961"/>
                  <a:gd name="connsiteY499" fmla="*/ 1138735 h 2137761"/>
                  <a:gd name="connsiteX500" fmla="*/ 118192 w 4017961"/>
                  <a:gd name="connsiteY500" fmla="*/ 1119418 h 2137761"/>
                  <a:gd name="connsiteX501" fmla="*/ 158114 w 4017961"/>
                  <a:gd name="connsiteY501" fmla="*/ 1114267 h 2137761"/>
                  <a:gd name="connsiteX502" fmla="*/ 189022 w 4017961"/>
                  <a:gd name="connsiteY502" fmla="*/ 1114267 h 2137761"/>
                  <a:gd name="connsiteX503" fmla="*/ 209627 w 4017961"/>
                  <a:gd name="connsiteY503" fmla="*/ 1094950 h 2137761"/>
                  <a:gd name="connsiteX504" fmla="*/ 231520 w 4017961"/>
                  <a:gd name="connsiteY504" fmla="*/ 1064043 h 2137761"/>
                  <a:gd name="connsiteX505" fmla="*/ 241822 w 4017961"/>
                  <a:gd name="connsiteY505" fmla="*/ 1016394 h 2137761"/>
                  <a:gd name="connsiteX506" fmla="*/ 277880 w 4017961"/>
                  <a:gd name="connsiteY506" fmla="*/ 984198 h 2137761"/>
                  <a:gd name="connsiteX507" fmla="*/ 304924 w 4017961"/>
                  <a:gd name="connsiteY507" fmla="*/ 977759 h 2137761"/>
                  <a:gd name="connsiteX508" fmla="*/ 315227 w 4017961"/>
                  <a:gd name="connsiteY508" fmla="*/ 941701 h 2137761"/>
                  <a:gd name="connsiteX509" fmla="*/ 331968 w 4017961"/>
                  <a:gd name="connsiteY509" fmla="*/ 917232 h 2137761"/>
                  <a:gd name="connsiteX510" fmla="*/ 392496 w 4017961"/>
                  <a:gd name="connsiteY510" fmla="*/ 931398 h 2137761"/>
                  <a:gd name="connsiteX511" fmla="*/ 419539 w 4017961"/>
                  <a:gd name="connsiteY511" fmla="*/ 909506 h 2137761"/>
                  <a:gd name="connsiteX512" fmla="*/ 422115 w 4017961"/>
                  <a:gd name="connsiteY512" fmla="*/ 904354 h 2137761"/>
                  <a:gd name="connsiteX513" fmla="*/ 446583 w 4017961"/>
                  <a:gd name="connsiteY513" fmla="*/ 894052 h 2137761"/>
                  <a:gd name="connsiteX514" fmla="*/ 486505 w 4017961"/>
                  <a:gd name="connsiteY514" fmla="*/ 921096 h 2137761"/>
                  <a:gd name="connsiteX515" fmla="*/ 503247 w 4017961"/>
                  <a:gd name="connsiteY515" fmla="*/ 950715 h 2137761"/>
                  <a:gd name="connsiteX516" fmla="*/ 550896 w 4017961"/>
                  <a:gd name="connsiteY516" fmla="*/ 985486 h 2137761"/>
                  <a:gd name="connsiteX517" fmla="*/ 598545 w 4017961"/>
                  <a:gd name="connsiteY517" fmla="*/ 1012530 h 2137761"/>
                  <a:gd name="connsiteX518" fmla="*/ 620437 w 4017961"/>
                  <a:gd name="connsiteY518" fmla="*/ 1055028 h 2137761"/>
                  <a:gd name="connsiteX519" fmla="*/ 595969 w 4017961"/>
                  <a:gd name="connsiteY519" fmla="*/ 1070482 h 2137761"/>
                  <a:gd name="connsiteX520" fmla="*/ 550896 w 4017961"/>
                  <a:gd name="connsiteY520" fmla="*/ 1074345 h 2137761"/>
                  <a:gd name="connsiteX521" fmla="*/ 531579 w 4017961"/>
                  <a:gd name="connsiteY521" fmla="*/ 1089799 h 2137761"/>
                  <a:gd name="connsiteX522" fmla="*/ 592106 w 4017961"/>
                  <a:gd name="connsiteY522" fmla="*/ 1119418 h 2137761"/>
                  <a:gd name="connsiteX523" fmla="*/ 603696 w 4017961"/>
                  <a:gd name="connsiteY523" fmla="*/ 1088511 h 2137761"/>
                  <a:gd name="connsiteX524" fmla="*/ 629452 w 4017961"/>
                  <a:gd name="connsiteY524" fmla="*/ 1074345 h 2137761"/>
                  <a:gd name="connsiteX525" fmla="*/ 651345 w 4017961"/>
                  <a:gd name="connsiteY525" fmla="*/ 1052452 h 2137761"/>
                  <a:gd name="connsiteX526" fmla="*/ 634603 w 4017961"/>
                  <a:gd name="connsiteY526" fmla="*/ 1022833 h 2137761"/>
                  <a:gd name="connsiteX527" fmla="*/ 660360 w 4017961"/>
                  <a:gd name="connsiteY527" fmla="*/ 1018969 h 2137761"/>
                  <a:gd name="connsiteX528" fmla="*/ 665511 w 4017961"/>
                  <a:gd name="connsiteY528" fmla="*/ 999652 h 2137761"/>
                  <a:gd name="connsiteX529" fmla="*/ 615286 w 4017961"/>
                  <a:gd name="connsiteY529" fmla="*/ 975184 h 2137761"/>
                  <a:gd name="connsiteX530" fmla="*/ 608847 w 4017961"/>
                  <a:gd name="connsiteY530" fmla="*/ 959730 h 2137761"/>
                  <a:gd name="connsiteX531" fmla="*/ 583091 w 4017961"/>
                  <a:gd name="connsiteY531" fmla="*/ 950715 h 2137761"/>
                  <a:gd name="connsiteX532" fmla="*/ 574076 w 4017961"/>
                  <a:gd name="connsiteY532" fmla="*/ 931398 h 2137761"/>
                  <a:gd name="connsiteX533" fmla="*/ 554759 w 4017961"/>
                  <a:gd name="connsiteY533" fmla="*/ 910793 h 2137761"/>
                  <a:gd name="connsiteX534" fmla="*/ 529003 w 4017961"/>
                  <a:gd name="connsiteY534" fmla="*/ 890188 h 2137761"/>
                  <a:gd name="connsiteX535" fmla="*/ 535442 w 4017961"/>
                  <a:gd name="connsiteY535" fmla="*/ 859281 h 2137761"/>
                  <a:gd name="connsiteX536" fmla="*/ 552184 w 4017961"/>
                  <a:gd name="connsiteY536" fmla="*/ 854130 h 2137761"/>
                  <a:gd name="connsiteX537" fmla="*/ 561198 w 4017961"/>
                  <a:gd name="connsiteY537" fmla="*/ 861857 h 2137761"/>
                  <a:gd name="connsiteX538" fmla="*/ 588242 w 4017961"/>
                  <a:gd name="connsiteY538" fmla="*/ 888901 h 2137761"/>
                  <a:gd name="connsiteX539" fmla="*/ 613998 w 4017961"/>
                  <a:gd name="connsiteY539" fmla="*/ 914657 h 2137761"/>
                  <a:gd name="connsiteX540" fmla="*/ 638467 w 4017961"/>
                  <a:gd name="connsiteY540" fmla="*/ 930111 h 2137761"/>
                  <a:gd name="connsiteX541" fmla="*/ 659072 w 4017961"/>
                  <a:gd name="connsiteY541" fmla="*/ 931398 h 2137761"/>
                  <a:gd name="connsiteX542" fmla="*/ 661647 w 4017961"/>
                  <a:gd name="connsiteY542" fmla="*/ 932686 h 2137761"/>
                  <a:gd name="connsiteX543" fmla="*/ 693843 w 4017961"/>
                  <a:gd name="connsiteY543" fmla="*/ 958442 h 2137761"/>
                  <a:gd name="connsiteX544" fmla="*/ 695131 w 4017961"/>
                  <a:gd name="connsiteY544" fmla="*/ 998364 h 2137761"/>
                  <a:gd name="connsiteX545" fmla="*/ 715735 w 4017961"/>
                  <a:gd name="connsiteY545" fmla="*/ 1030560 h 2137761"/>
                  <a:gd name="connsiteX546" fmla="*/ 720887 w 4017961"/>
                  <a:gd name="connsiteY546" fmla="*/ 1030560 h 2137761"/>
                  <a:gd name="connsiteX547" fmla="*/ 729901 w 4017961"/>
                  <a:gd name="connsiteY547" fmla="*/ 1044725 h 2137761"/>
                  <a:gd name="connsiteX548" fmla="*/ 735052 w 4017961"/>
                  <a:gd name="connsiteY548" fmla="*/ 1074345 h 2137761"/>
                  <a:gd name="connsiteX549" fmla="*/ 746643 w 4017961"/>
                  <a:gd name="connsiteY549" fmla="*/ 1093662 h 2137761"/>
                  <a:gd name="connsiteX550" fmla="*/ 765960 w 4017961"/>
                  <a:gd name="connsiteY550" fmla="*/ 1103965 h 2137761"/>
                  <a:gd name="connsiteX551" fmla="*/ 793004 w 4017961"/>
                  <a:gd name="connsiteY551" fmla="*/ 1107828 h 2137761"/>
                  <a:gd name="connsiteX552" fmla="*/ 791716 w 4017961"/>
                  <a:gd name="connsiteY552" fmla="*/ 1091087 h 2137761"/>
                  <a:gd name="connsiteX553" fmla="*/ 800731 w 4017961"/>
                  <a:gd name="connsiteY553" fmla="*/ 1089799 h 2137761"/>
                  <a:gd name="connsiteX554" fmla="*/ 786565 w 4017961"/>
                  <a:gd name="connsiteY554" fmla="*/ 1073057 h 2137761"/>
                  <a:gd name="connsiteX555" fmla="*/ 808457 w 4017961"/>
                  <a:gd name="connsiteY555" fmla="*/ 1083360 h 2137761"/>
                  <a:gd name="connsiteX556" fmla="*/ 818760 w 4017961"/>
                  <a:gd name="connsiteY556" fmla="*/ 1073057 h 2137761"/>
                  <a:gd name="connsiteX557" fmla="*/ 793004 w 4017961"/>
                  <a:gd name="connsiteY557" fmla="*/ 1043438 h 2137761"/>
                  <a:gd name="connsiteX558" fmla="*/ 778838 w 4017961"/>
                  <a:gd name="connsiteY558" fmla="*/ 1018969 h 2137761"/>
                  <a:gd name="connsiteX559" fmla="*/ 783989 w 4017961"/>
                  <a:gd name="connsiteY559" fmla="*/ 1009955 h 2137761"/>
                  <a:gd name="connsiteX560" fmla="*/ 803306 w 4017961"/>
                  <a:gd name="connsiteY560" fmla="*/ 1006091 h 2137761"/>
                  <a:gd name="connsiteX561" fmla="*/ 812321 w 4017961"/>
                  <a:gd name="connsiteY561" fmla="*/ 995789 h 2137761"/>
                  <a:gd name="connsiteX562" fmla="*/ 839365 w 4017961"/>
                  <a:gd name="connsiteY562" fmla="*/ 990637 h 2137761"/>
                  <a:gd name="connsiteX563" fmla="*/ 840653 w 4017961"/>
                  <a:gd name="connsiteY563" fmla="*/ 993213 h 2137761"/>
                  <a:gd name="connsiteX564" fmla="*/ 866409 w 4017961"/>
                  <a:gd name="connsiteY564" fmla="*/ 1006091 h 2137761"/>
                  <a:gd name="connsiteX565" fmla="*/ 863833 w 4017961"/>
                  <a:gd name="connsiteY565" fmla="*/ 1024120 h 2137761"/>
                  <a:gd name="connsiteX566" fmla="*/ 870272 w 4017961"/>
                  <a:gd name="connsiteY566" fmla="*/ 1065330 h 2137761"/>
                  <a:gd name="connsiteX567" fmla="*/ 889589 w 4017961"/>
                  <a:gd name="connsiteY567" fmla="*/ 1089799 h 2137761"/>
                  <a:gd name="connsiteX568" fmla="*/ 908906 w 4017961"/>
                  <a:gd name="connsiteY568" fmla="*/ 1100101 h 2137761"/>
                  <a:gd name="connsiteX569" fmla="*/ 919209 w 4017961"/>
                  <a:gd name="connsiteY569" fmla="*/ 1124570 h 2137761"/>
                  <a:gd name="connsiteX570" fmla="*/ 951404 w 4017961"/>
                  <a:gd name="connsiteY570" fmla="*/ 1128433 h 2137761"/>
                  <a:gd name="connsiteX571" fmla="*/ 966858 w 4017961"/>
                  <a:gd name="connsiteY571" fmla="*/ 1129721 h 2137761"/>
                  <a:gd name="connsiteX572" fmla="*/ 978448 w 4017961"/>
                  <a:gd name="connsiteY572" fmla="*/ 1115555 h 2137761"/>
                  <a:gd name="connsiteX573" fmla="*/ 1008068 w 4017961"/>
                  <a:gd name="connsiteY573" fmla="*/ 1119418 h 2137761"/>
                  <a:gd name="connsiteX574" fmla="*/ 1042839 w 4017961"/>
                  <a:gd name="connsiteY574" fmla="*/ 1133584 h 2137761"/>
                  <a:gd name="connsiteX575" fmla="*/ 1067307 w 4017961"/>
                  <a:gd name="connsiteY575" fmla="*/ 1114267 h 2137761"/>
                  <a:gd name="connsiteX576" fmla="*/ 1104653 w 4017961"/>
                  <a:gd name="connsiteY576" fmla="*/ 1118131 h 2137761"/>
                  <a:gd name="connsiteX577" fmla="*/ 1113668 w 4017961"/>
                  <a:gd name="connsiteY577" fmla="*/ 1120706 h 2137761"/>
                  <a:gd name="connsiteX578" fmla="*/ 1114956 w 4017961"/>
                  <a:gd name="connsiteY578" fmla="*/ 1129721 h 2137761"/>
                  <a:gd name="connsiteX579" fmla="*/ 1114956 w 4017961"/>
                  <a:gd name="connsiteY579" fmla="*/ 1186384 h 2137761"/>
                  <a:gd name="connsiteX580" fmla="*/ 1105941 w 4017961"/>
                  <a:gd name="connsiteY580" fmla="*/ 1208277 h 2137761"/>
                  <a:gd name="connsiteX581" fmla="*/ 1104653 w 4017961"/>
                  <a:gd name="connsiteY581" fmla="*/ 1209565 h 2137761"/>
                  <a:gd name="connsiteX582" fmla="*/ 1085336 w 4017961"/>
                  <a:gd name="connsiteY582" fmla="*/ 1234033 h 2137761"/>
                  <a:gd name="connsiteX583" fmla="*/ 1086624 w 4017961"/>
                  <a:gd name="connsiteY583" fmla="*/ 1268804 h 2137761"/>
                  <a:gd name="connsiteX584" fmla="*/ 1091775 w 4017961"/>
                  <a:gd name="connsiteY584" fmla="*/ 1333194 h 2137761"/>
                  <a:gd name="connsiteX585" fmla="*/ 1103366 w 4017961"/>
                  <a:gd name="connsiteY585" fmla="*/ 1371829 h 2137761"/>
                  <a:gd name="connsiteX586" fmla="*/ 1138137 w 4017961"/>
                  <a:gd name="connsiteY586" fmla="*/ 1416902 h 2137761"/>
                  <a:gd name="connsiteX587" fmla="*/ 1170332 w 4017961"/>
                  <a:gd name="connsiteY587" fmla="*/ 1483868 h 2137761"/>
                  <a:gd name="connsiteX588" fmla="*/ 1211541 w 4017961"/>
                  <a:gd name="connsiteY588" fmla="*/ 1531517 h 2137761"/>
                  <a:gd name="connsiteX589" fmla="*/ 1226995 w 4017961"/>
                  <a:gd name="connsiteY589" fmla="*/ 1602346 h 2137761"/>
                  <a:gd name="connsiteX590" fmla="*/ 1272068 w 4017961"/>
                  <a:gd name="connsiteY590" fmla="*/ 1644844 h 2137761"/>
                  <a:gd name="connsiteX591" fmla="*/ 1314566 w 4017961"/>
                  <a:gd name="connsiteY591" fmla="*/ 1695069 h 2137761"/>
                  <a:gd name="connsiteX592" fmla="*/ 1323581 w 4017961"/>
                  <a:gd name="connsiteY592" fmla="*/ 1707947 h 2137761"/>
                  <a:gd name="connsiteX593" fmla="*/ 1324869 w 4017961"/>
                  <a:gd name="connsiteY593" fmla="*/ 1727264 h 2137761"/>
                  <a:gd name="connsiteX594" fmla="*/ 1324869 w 4017961"/>
                  <a:gd name="connsiteY594" fmla="*/ 1777488 h 2137761"/>
                  <a:gd name="connsiteX595" fmla="*/ 1336459 w 4017961"/>
                  <a:gd name="connsiteY595" fmla="*/ 1818698 h 2137761"/>
                  <a:gd name="connsiteX596" fmla="*/ 1368654 w 4017961"/>
                  <a:gd name="connsiteY596" fmla="*/ 1829001 h 2137761"/>
                  <a:gd name="connsiteX597" fmla="*/ 1403425 w 4017961"/>
                  <a:gd name="connsiteY597" fmla="*/ 1809684 h 2137761"/>
                  <a:gd name="connsiteX598" fmla="*/ 1469103 w 4017961"/>
                  <a:gd name="connsiteY598" fmla="*/ 1795518 h 2137761"/>
                  <a:gd name="connsiteX599" fmla="*/ 1493572 w 4017961"/>
                  <a:gd name="connsiteY599" fmla="*/ 1771049 h 2137761"/>
                  <a:gd name="connsiteX600" fmla="*/ 1534781 w 4017961"/>
                  <a:gd name="connsiteY600" fmla="*/ 1750444 h 2137761"/>
                  <a:gd name="connsiteX601" fmla="*/ 1565689 w 4017961"/>
                  <a:gd name="connsiteY601" fmla="*/ 1729839 h 2137761"/>
                  <a:gd name="connsiteX602" fmla="*/ 1581142 w 4017961"/>
                  <a:gd name="connsiteY602" fmla="*/ 1704083 h 2137761"/>
                  <a:gd name="connsiteX603" fmla="*/ 1582430 w 4017961"/>
                  <a:gd name="connsiteY603" fmla="*/ 1704083 h 2137761"/>
                  <a:gd name="connsiteX604" fmla="*/ 1601747 w 4017961"/>
                  <a:gd name="connsiteY604" fmla="*/ 1704083 h 2137761"/>
                  <a:gd name="connsiteX605" fmla="*/ 1636518 w 4017961"/>
                  <a:gd name="connsiteY605" fmla="*/ 1702795 h 2137761"/>
                  <a:gd name="connsiteX606" fmla="*/ 1641670 w 4017961"/>
                  <a:gd name="connsiteY606" fmla="*/ 1677039 h 2137761"/>
                  <a:gd name="connsiteX607" fmla="*/ 1672577 w 4017961"/>
                  <a:gd name="connsiteY607" fmla="*/ 1665449 h 2137761"/>
                  <a:gd name="connsiteX608" fmla="*/ 1697045 w 4017961"/>
                  <a:gd name="connsiteY608" fmla="*/ 1643556 h 2137761"/>
                  <a:gd name="connsiteX609" fmla="*/ 1697045 w 4017961"/>
                  <a:gd name="connsiteY609" fmla="*/ 1624239 h 2137761"/>
                  <a:gd name="connsiteX610" fmla="*/ 1702196 w 4017961"/>
                  <a:gd name="connsiteY610" fmla="*/ 1598483 h 2137761"/>
                  <a:gd name="connsiteX611" fmla="*/ 1729240 w 4017961"/>
                  <a:gd name="connsiteY611" fmla="*/ 1581741 h 2137761"/>
                  <a:gd name="connsiteX612" fmla="*/ 1743406 w 4017961"/>
                  <a:gd name="connsiteY612" fmla="*/ 1535380 h 2137761"/>
                  <a:gd name="connsiteX613" fmla="*/ 1731816 w 4017961"/>
                  <a:gd name="connsiteY613" fmla="*/ 1521214 h 2137761"/>
                  <a:gd name="connsiteX614" fmla="*/ 1711211 w 4017961"/>
                  <a:gd name="connsiteY614" fmla="*/ 1499322 h 2137761"/>
                  <a:gd name="connsiteX615" fmla="*/ 1681591 w 4017961"/>
                  <a:gd name="connsiteY615" fmla="*/ 1494170 h 2137761"/>
                  <a:gd name="connsiteX616" fmla="*/ 1655835 w 4017961"/>
                  <a:gd name="connsiteY616" fmla="*/ 1469702 h 2137761"/>
                  <a:gd name="connsiteX617" fmla="*/ 1653260 w 4017961"/>
                  <a:gd name="connsiteY617" fmla="*/ 1460687 h 2137761"/>
                  <a:gd name="connsiteX618" fmla="*/ 1649396 w 4017961"/>
                  <a:gd name="connsiteY618" fmla="*/ 1429780 h 2137761"/>
                  <a:gd name="connsiteX619" fmla="*/ 1599172 w 4017961"/>
                  <a:gd name="connsiteY619" fmla="*/ 1482580 h 2137761"/>
                  <a:gd name="connsiteX620" fmla="*/ 1542508 w 4017961"/>
                  <a:gd name="connsiteY620" fmla="*/ 1489019 h 2137761"/>
                  <a:gd name="connsiteX621" fmla="*/ 1537357 w 4017961"/>
                  <a:gd name="connsiteY621" fmla="*/ 1489019 h 2137761"/>
                  <a:gd name="connsiteX622" fmla="*/ 1493572 w 4017961"/>
                  <a:gd name="connsiteY622" fmla="*/ 1441370 h 2137761"/>
                  <a:gd name="connsiteX623" fmla="*/ 1478118 w 4017961"/>
                  <a:gd name="connsiteY623" fmla="*/ 1401448 h 2137761"/>
                  <a:gd name="connsiteX624" fmla="*/ 1440771 w 4017961"/>
                  <a:gd name="connsiteY624" fmla="*/ 1355087 h 2137761"/>
                  <a:gd name="connsiteX625" fmla="*/ 1435620 w 4017961"/>
                  <a:gd name="connsiteY625" fmla="*/ 1339633 h 2137761"/>
                  <a:gd name="connsiteX626" fmla="*/ 1480694 w 4017961"/>
                  <a:gd name="connsiteY626" fmla="*/ 1310014 h 2137761"/>
                  <a:gd name="connsiteX627" fmla="*/ 1543796 w 4017961"/>
                  <a:gd name="connsiteY627" fmla="*/ 1378268 h 2137761"/>
                  <a:gd name="connsiteX628" fmla="*/ 1585006 w 4017961"/>
                  <a:gd name="connsiteY628" fmla="*/ 1410463 h 2137761"/>
                  <a:gd name="connsiteX629" fmla="*/ 1651972 w 4017961"/>
                  <a:gd name="connsiteY629" fmla="*/ 1395009 h 2137761"/>
                  <a:gd name="connsiteX630" fmla="*/ 1693182 w 4017961"/>
                  <a:gd name="connsiteY630" fmla="*/ 1441370 h 2137761"/>
                  <a:gd name="connsiteX631" fmla="*/ 1769163 w 4017961"/>
                  <a:gd name="connsiteY631" fmla="*/ 1458112 h 2137761"/>
                  <a:gd name="connsiteX632" fmla="*/ 1788480 w 4017961"/>
                  <a:gd name="connsiteY632" fmla="*/ 1456824 h 2137761"/>
                  <a:gd name="connsiteX633" fmla="*/ 1850294 w 4017961"/>
                  <a:gd name="connsiteY633" fmla="*/ 1454248 h 2137761"/>
                  <a:gd name="connsiteX634" fmla="*/ 1913397 w 4017961"/>
                  <a:gd name="connsiteY634" fmla="*/ 1458112 h 2137761"/>
                  <a:gd name="connsiteX635" fmla="*/ 1949456 w 4017961"/>
                  <a:gd name="connsiteY635" fmla="*/ 1492883 h 2137761"/>
                  <a:gd name="connsiteX636" fmla="*/ 1959758 w 4017961"/>
                  <a:gd name="connsiteY636" fmla="*/ 1495458 h 2137761"/>
                  <a:gd name="connsiteX637" fmla="*/ 2020285 w 4017961"/>
                  <a:gd name="connsiteY637" fmla="*/ 1517351 h 2137761"/>
                  <a:gd name="connsiteX638" fmla="*/ 1984226 w 4017961"/>
                  <a:gd name="connsiteY638" fmla="*/ 1537956 h 2137761"/>
                  <a:gd name="connsiteX639" fmla="*/ 2015134 w 4017961"/>
                  <a:gd name="connsiteY639" fmla="*/ 1577878 h 2137761"/>
                  <a:gd name="connsiteX640" fmla="*/ 2052480 w 4017961"/>
                  <a:gd name="connsiteY640" fmla="*/ 1579166 h 2137761"/>
                  <a:gd name="connsiteX641" fmla="*/ 2082100 w 4017961"/>
                  <a:gd name="connsiteY641" fmla="*/ 1549546 h 2137761"/>
                  <a:gd name="connsiteX642" fmla="*/ 2096266 w 4017961"/>
                  <a:gd name="connsiteY642" fmla="*/ 1653859 h 2137761"/>
                  <a:gd name="connsiteX643" fmla="*/ 2118159 w 4017961"/>
                  <a:gd name="connsiteY643" fmla="*/ 1724688 h 2137761"/>
                  <a:gd name="connsiteX644" fmla="*/ 2150354 w 4017961"/>
                  <a:gd name="connsiteY644" fmla="*/ 1792942 h 2137761"/>
                  <a:gd name="connsiteX645" fmla="*/ 2187700 w 4017961"/>
                  <a:gd name="connsiteY645" fmla="*/ 1874074 h 2137761"/>
                  <a:gd name="connsiteX646" fmla="*/ 2232774 w 4017961"/>
                  <a:gd name="connsiteY646" fmla="*/ 1957781 h 2137761"/>
                  <a:gd name="connsiteX647" fmla="*/ 2259818 w 4017961"/>
                  <a:gd name="connsiteY647" fmla="*/ 1930737 h 2137761"/>
                  <a:gd name="connsiteX648" fmla="*/ 2271408 w 4017961"/>
                  <a:gd name="connsiteY648" fmla="*/ 1913996 h 2137761"/>
                  <a:gd name="connsiteX649" fmla="*/ 2292013 w 4017961"/>
                  <a:gd name="connsiteY649" fmla="*/ 1884376 h 2137761"/>
                  <a:gd name="connsiteX650" fmla="*/ 2288149 w 4017961"/>
                  <a:gd name="connsiteY650" fmla="*/ 1852181 h 2137761"/>
                  <a:gd name="connsiteX651" fmla="*/ 2298452 w 4017961"/>
                  <a:gd name="connsiteY651" fmla="*/ 1819986 h 2137761"/>
                  <a:gd name="connsiteX652" fmla="*/ 2289437 w 4017961"/>
                  <a:gd name="connsiteY652" fmla="*/ 1777488 h 2137761"/>
                  <a:gd name="connsiteX653" fmla="*/ 2299739 w 4017961"/>
                  <a:gd name="connsiteY653" fmla="*/ 1734991 h 2137761"/>
                  <a:gd name="connsiteX654" fmla="*/ 2339661 w 4017961"/>
                  <a:gd name="connsiteY654" fmla="*/ 1704083 h 2137761"/>
                  <a:gd name="connsiteX655" fmla="*/ 2361554 w 4017961"/>
                  <a:gd name="connsiteY655" fmla="*/ 1673176 h 2137761"/>
                  <a:gd name="connsiteX656" fmla="*/ 2386023 w 4017961"/>
                  <a:gd name="connsiteY656" fmla="*/ 1648708 h 2137761"/>
                  <a:gd name="connsiteX657" fmla="*/ 2400189 w 4017961"/>
                  <a:gd name="connsiteY657" fmla="*/ 1631966 h 2137761"/>
                  <a:gd name="connsiteX658" fmla="*/ 2411779 w 4017961"/>
                  <a:gd name="connsiteY658" fmla="*/ 1616512 h 2137761"/>
                  <a:gd name="connsiteX659" fmla="*/ 2437535 w 4017961"/>
                  <a:gd name="connsiteY659" fmla="*/ 1602346 h 2137761"/>
                  <a:gd name="connsiteX660" fmla="*/ 2451701 w 4017961"/>
                  <a:gd name="connsiteY660" fmla="*/ 1566288 h 2137761"/>
                  <a:gd name="connsiteX661" fmla="*/ 2486472 w 4017961"/>
                  <a:gd name="connsiteY661" fmla="*/ 1554698 h 2137761"/>
                  <a:gd name="connsiteX662" fmla="*/ 2499350 w 4017961"/>
                  <a:gd name="connsiteY662" fmla="*/ 1553410 h 2137761"/>
                  <a:gd name="connsiteX663" fmla="*/ 2519955 w 4017961"/>
                  <a:gd name="connsiteY663" fmla="*/ 1549546 h 2137761"/>
                  <a:gd name="connsiteX664" fmla="*/ 2554726 w 4017961"/>
                  <a:gd name="connsiteY664" fmla="*/ 1545683 h 2137761"/>
                  <a:gd name="connsiteX665" fmla="*/ 2571467 w 4017961"/>
                  <a:gd name="connsiteY665" fmla="*/ 1572727 h 2137761"/>
                  <a:gd name="connsiteX666" fmla="*/ 2574043 w 4017961"/>
                  <a:gd name="connsiteY666" fmla="*/ 1577878 h 2137761"/>
                  <a:gd name="connsiteX667" fmla="*/ 2588209 w 4017961"/>
                  <a:gd name="connsiteY667" fmla="*/ 1588180 h 2137761"/>
                  <a:gd name="connsiteX668" fmla="*/ 2620404 w 4017961"/>
                  <a:gd name="connsiteY668" fmla="*/ 1617800 h 2137761"/>
                  <a:gd name="connsiteX669" fmla="*/ 2637145 w 4017961"/>
                  <a:gd name="connsiteY669" fmla="*/ 1648708 h 2137761"/>
                  <a:gd name="connsiteX670" fmla="*/ 2651311 w 4017961"/>
                  <a:gd name="connsiteY670" fmla="*/ 1689917 h 2137761"/>
                  <a:gd name="connsiteX671" fmla="*/ 2683506 w 4017961"/>
                  <a:gd name="connsiteY671" fmla="*/ 1731127 h 2137761"/>
                  <a:gd name="connsiteX672" fmla="*/ 2736307 w 4017961"/>
                  <a:gd name="connsiteY672" fmla="*/ 1693781 h 2137761"/>
                  <a:gd name="connsiteX673" fmla="*/ 970721 w 4017961"/>
                  <a:gd name="connsiteY673" fmla="*/ 657095 h 2137761"/>
                  <a:gd name="connsiteX674" fmla="*/ 968146 w 4017961"/>
                  <a:gd name="connsiteY674" fmla="*/ 657095 h 2137761"/>
                  <a:gd name="connsiteX675" fmla="*/ 970721 w 4017961"/>
                  <a:gd name="connsiteY675" fmla="*/ 657095 h 2137761"/>
                  <a:gd name="connsiteX676" fmla="*/ 966858 w 4017961"/>
                  <a:gd name="connsiteY676" fmla="*/ 655807 h 2137761"/>
                  <a:gd name="connsiteX677" fmla="*/ 964282 w 4017961"/>
                  <a:gd name="connsiteY677" fmla="*/ 655807 h 2137761"/>
                  <a:gd name="connsiteX678" fmla="*/ 966858 w 4017961"/>
                  <a:gd name="connsiteY678" fmla="*/ 655807 h 2137761"/>
                  <a:gd name="connsiteX679" fmla="*/ 964282 w 4017961"/>
                  <a:gd name="connsiteY679" fmla="*/ 655807 h 2137761"/>
                  <a:gd name="connsiteX680" fmla="*/ 962994 w 4017961"/>
                  <a:gd name="connsiteY680" fmla="*/ 655807 h 2137761"/>
                  <a:gd name="connsiteX681" fmla="*/ 964282 w 4017961"/>
                  <a:gd name="connsiteY681" fmla="*/ 655807 h 2137761"/>
                  <a:gd name="connsiteX682" fmla="*/ 960419 w 4017961"/>
                  <a:gd name="connsiteY682" fmla="*/ 653232 h 2137761"/>
                  <a:gd name="connsiteX683" fmla="*/ 961707 w 4017961"/>
                  <a:gd name="connsiteY683" fmla="*/ 654520 h 2137761"/>
                  <a:gd name="connsiteX684" fmla="*/ 961707 w 4017961"/>
                  <a:gd name="connsiteY684" fmla="*/ 654520 h 2137761"/>
                  <a:gd name="connsiteX685" fmla="*/ 960419 w 4017961"/>
                  <a:gd name="connsiteY685" fmla="*/ 653232 h 2137761"/>
                  <a:gd name="connsiteX686" fmla="*/ 877999 w 4017961"/>
                  <a:gd name="connsiteY686" fmla="*/ 542480 h 2137761"/>
                  <a:gd name="connsiteX687" fmla="*/ 876711 w 4017961"/>
                  <a:gd name="connsiteY687" fmla="*/ 541192 h 2137761"/>
                  <a:gd name="connsiteX688" fmla="*/ 877999 w 4017961"/>
                  <a:gd name="connsiteY688" fmla="*/ 542480 h 2137761"/>
                  <a:gd name="connsiteX689" fmla="*/ 877999 w 4017961"/>
                  <a:gd name="connsiteY689" fmla="*/ 542480 h 2137761"/>
                  <a:gd name="connsiteX690" fmla="*/ 782701 w 4017961"/>
                  <a:gd name="connsiteY690" fmla="*/ 604295 h 2137761"/>
                  <a:gd name="connsiteX691" fmla="*/ 782701 w 4017961"/>
                  <a:gd name="connsiteY691" fmla="*/ 608158 h 2137761"/>
                  <a:gd name="connsiteX692" fmla="*/ 782701 w 4017961"/>
                  <a:gd name="connsiteY692" fmla="*/ 604295 h 2137761"/>
                  <a:gd name="connsiteX693" fmla="*/ 1404713 w 4017961"/>
                  <a:gd name="connsiteY693" fmla="*/ 954579 h 2137761"/>
                  <a:gd name="connsiteX694" fmla="*/ 1404713 w 4017961"/>
                  <a:gd name="connsiteY694" fmla="*/ 954579 h 2137761"/>
                  <a:gd name="connsiteX695" fmla="*/ 1404713 w 4017961"/>
                  <a:gd name="connsiteY695" fmla="*/ 954579 h 2137761"/>
                  <a:gd name="connsiteX696" fmla="*/ 1400849 w 4017961"/>
                  <a:gd name="connsiteY696" fmla="*/ 948140 h 2137761"/>
                  <a:gd name="connsiteX697" fmla="*/ 1400849 w 4017961"/>
                  <a:gd name="connsiteY697" fmla="*/ 948140 h 2137761"/>
                  <a:gd name="connsiteX698" fmla="*/ 1400849 w 4017961"/>
                  <a:gd name="connsiteY698" fmla="*/ 948140 h 2137761"/>
                  <a:gd name="connsiteX699" fmla="*/ 1403425 w 4017961"/>
                  <a:gd name="connsiteY699" fmla="*/ 952003 h 2137761"/>
                  <a:gd name="connsiteX700" fmla="*/ 1403425 w 4017961"/>
                  <a:gd name="connsiteY700" fmla="*/ 952003 h 2137761"/>
                  <a:gd name="connsiteX701" fmla="*/ 1403425 w 4017961"/>
                  <a:gd name="connsiteY701" fmla="*/ 952003 h 2137761"/>
                  <a:gd name="connsiteX702" fmla="*/ 1943017 w 4017961"/>
                  <a:gd name="connsiteY702" fmla="*/ 1003516 h 2137761"/>
                  <a:gd name="connsiteX703" fmla="*/ 1948168 w 4017961"/>
                  <a:gd name="connsiteY703" fmla="*/ 1003516 h 2137761"/>
                  <a:gd name="connsiteX704" fmla="*/ 1937865 w 4017961"/>
                  <a:gd name="connsiteY704" fmla="*/ 1004803 h 2137761"/>
                  <a:gd name="connsiteX705" fmla="*/ 1943017 w 4017961"/>
                  <a:gd name="connsiteY705" fmla="*/ 1003516 h 2137761"/>
                  <a:gd name="connsiteX706" fmla="*/ 1952031 w 4017961"/>
                  <a:gd name="connsiteY706" fmla="*/ 1003516 h 2137761"/>
                  <a:gd name="connsiteX707" fmla="*/ 1952031 w 4017961"/>
                  <a:gd name="connsiteY707" fmla="*/ 1003516 h 2137761"/>
                  <a:gd name="connsiteX708" fmla="*/ 1952031 w 4017961"/>
                  <a:gd name="connsiteY708" fmla="*/ 1003516 h 2137761"/>
                  <a:gd name="connsiteX709" fmla="*/ 1949456 w 4017961"/>
                  <a:gd name="connsiteY709" fmla="*/ 1003516 h 2137761"/>
                  <a:gd name="connsiteX710" fmla="*/ 1949456 w 4017961"/>
                  <a:gd name="connsiteY710" fmla="*/ 1003516 h 2137761"/>
                  <a:gd name="connsiteX711" fmla="*/ 1949456 w 4017961"/>
                  <a:gd name="connsiteY711" fmla="*/ 1003516 h 2137761"/>
                  <a:gd name="connsiteX712" fmla="*/ 1892792 w 4017961"/>
                  <a:gd name="connsiteY712" fmla="*/ 1087223 h 2137761"/>
                  <a:gd name="connsiteX713" fmla="*/ 1892792 w 4017961"/>
                  <a:gd name="connsiteY713" fmla="*/ 1087223 h 2137761"/>
                  <a:gd name="connsiteX714" fmla="*/ 1883777 w 4017961"/>
                  <a:gd name="connsiteY714" fmla="*/ 1088511 h 2137761"/>
                  <a:gd name="connsiteX715" fmla="*/ 1892792 w 4017961"/>
                  <a:gd name="connsiteY715" fmla="*/ 1087223 h 2137761"/>
                  <a:gd name="connsiteX716" fmla="*/ 880575 w 4017961"/>
                  <a:gd name="connsiteY716" fmla="*/ 543768 h 2137761"/>
                  <a:gd name="connsiteX717" fmla="*/ 880575 w 4017961"/>
                  <a:gd name="connsiteY717" fmla="*/ 543768 h 2137761"/>
                  <a:gd name="connsiteX718" fmla="*/ 880575 w 4017961"/>
                  <a:gd name="connsiteY718" fmla="*/ 543768 h 2137761"/>
                  <a:gd name="connsiteX719" fmla="*/ 876711 w 4017961"/>
                  <a:gd name="connsiteY719" fmla="*/ 539905 h 2137761"/>
                  <a:gd name="connsiteX720" fmla="*/ 876711 w 4017961"/>
                  <a:gd name="connsiteY720" fmla="*/ 536041 h 2137761"/>
                  <a:gd name="connsiteX721" fmla="*/ 876711 w 4017961"/>
                  <a:gd name="connsiteY721" fmla="*/ 539905 h 2137761"/>
                  <a:gd name="connsiteX722" fmla="*/ 781413 w 4017961"/>
                  <a:gd name="connsiteY722" fmla="*/ 597856 h 2137761"/>
                  <a:gd name="connsiteX723" fmla="*/ 781413 w 4017961"/>
                  <a:gd name="connsiteY723" fmla="*/ 597856 h 2137761"/>
                  <a:gd name="connsiteX724" fmla="*/ 781413 w 4017961"/>
                  <a:gd name="connsiteY724" fmla="*/ 597856 h 2137761"/>
                  <a:gd name="connsiteX725" fmla="*/ 781413 w 4017961"/>
                  <a:gd name="connsiteY725" fmla="*/ 596568 h 2137761"/>
                  <a:gd name="connsiteX726" fmla="*/ 781413 w 4017961"/>
                  <a:gd name="connsiteY726" fmla="*/ 596568 h 2137761"/>
                  <a:gd name="connsiteX727" fmla="*/ 781413 w 4017961"/>
                  <a:gd name="connsiteY727" fmla="*/ 596568 h 2137761"/>
                  <a:gd name="connsiteX728" fmla="*/ 780126 w 4017961"/>
                  <a:gd name="connsiteY728" fmla="*/ 595280 h 2137761"/>
                  <a:gd name="connsiteX729" fmla="*/ 780126 w 4017961"/>
                  <a:gd name="connsiteY729" fmla="*/ 595280 h 2137761"/>
                  <a:gd name="connsiteX730" fmla="*/ 780126 w 4017961"/>
                  <a:gd name="connsiteY730" fmla="*/ 595280 h 2137761"/>
                  <a:gd name="connsiteX731" fmla="*/ 1566976 w 4017961"/>
                  <a:gd name="connsiteY731" fmla="*/ 1633254 h 2137761"/>
                  <a:gd name="connsiteX732" fmla="*/ 1566976 w 4017961"/>
                  <a:gd name="connsiteY732" fmla="*/ 1633254 h 2137761"/>
                  <a:gd name="connsiteX733" fmla="*/ 1566976 w 4017961"/>
                  <a:gd name="connsiteY733" fmla="*/ 1633254 h 2137761"/>
                  <a:gd name="connsiteX734" fmla="*/ 1569552 w 4017961"/>
                  <a:gd name="connsiteY734" fmla="*/ 1635829 h 2137761"/>
                  <a:gd name="connsiteX735" fmla="*/ 1569552 w 4017961"/>
                  <a:gd name="connsiteY735" fmla="*/ 1635829 h 2137761"/>
                  <a:gd name="connsiteX736" fmla="*/ 1569552 w 4017961"/>
                  <a:gd name="connsiteY736" fmla="*/ 1635829 h 2137761"/>
                  <a:gd name="connsiteX737" fmla="*/ 1570840 w 4017961"/>
                  <a:gd name="connsiteY737" fmla="*/ 1637117 h 2137761"/>
                  <a:gd name="connsiteX738" fmla="*/ 1570840 w 4017961"/>
                  <a:gd name="connsiteY738" fmla="*/ 1637117 h 2137761"/>
                  <a:gd name="connsiteX739" fmla="*/ 1570840 w 4017961"/>
                  <a:gd name="connsiteY739" fmla="*/ 1637117 h 2137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</a:cxnLst>
                <a:rect l="l" t="t" r="r" b="b"/>
                <a:pathLst>
                  <a:path w="4017961" h="2137761">
                    <a:moveTo>
                      <a:pt x="2736307" y="1693781"/>
                    </a:moveTo>
                    <a:cubicBezTo>
                      <a:pt x="2746609" y="1705371"/>
                      <a:pt x="2755624" y="1733703"/>
                      <a:pt x="2755624" y="1733703"/>
                    </a:cubicBezTo>
                    <a:cubicBezTo>
                      <a:pt x="2755624" y="1733703"/>
                      <a:pt x="2759487" y="1755595"/>
                      <a:pt x="2760775" y="1765898"/>
                    </a:cubicBezTo>
                    <a:cubicBezTo>
                      <a:pt x="2762063" y="1776200"/>
                      <a:pt x="2772365" y="1798093"/>
                      <a:pt x="2777516" y="1808396"/>
                    </a:cubicBezTo>
                    <a:cubicBezTo>
                      <a:pt x="2782667" y="1818698"/>
                      <a:pt x="2783955" y="1832864"/>
                      <a:pt x="2782667" y="1848318"/>
                    </a:cubicBezTo>
                    <a:cubicBezTo>
                      <a:pt x="2781380" y="1863771"/>
                      <a:pt x="2786531" y="1906269"/>
                      <a:pt x="2786531" y="1915284"/>
                    </a:cubicBezTo>
                    <a:cubicBezTo>
                      <a:pt x="2786531" y="1924298"/>
                      <a:pt x="2772365" y="1921723"/>
                      <a:pt x="2781380" y="1937176"/>
                    </a:cubicBezTo>
                    <a:cubicBezTo>
                      <a:pt x="2790394" y="1952630"/>
                      <a:pt x="2808424" y="1951342"/>
                      <a:pt x="2812287" y="1959069"/>
                    </a:cubicBezTo>
                    <a:cubicBezTo>
                      <a:pt x="2816151" y="1968084"/>
                      <a:pt x="2817438" y="1984825"/>
                      <a:pt x="2829029" y="1993840"/>
                    </a:cubicBezTo>
                    <a:cubicBezTo>
                      <a:pt x="2840619" y="2002855"/>
                      <a:pt x="2838043" y="2018308"/>
                      <a:pt x="2838043" y="2033762"/>
                    </a:cubicBezTo>
                    <a:cubicBezTo>
                      <a:pt x="2838043" y="2049216"/>
                      <a:pt x="2852209" y="2060806"/>
                      <a:pt x="2857361" y="2069821"/>
                    </a:cubicBezTo>
                    <a:cubicBezTo>
                      <a:pt x="2862512" y="2078835"/>
                      <a:pt x="2861224" y="2089138"/>
                      <a:pt x="2871527" y="2105879"/>
                    </a:cubicBezTo>
                    <a:cubicBezTo>
                      <a:pt x="2881829" y="2122621"/>
                      <a:pt x="2895995" y="2132923"/>
                      <a:pt x="2911448" y="2141938"/>
                    </a:cubicBezTo>
                    <a:cubicBezTo>
                      <a:pt x="2926902" y="2150953"/>
                      <a:pt x="2932053" y="2147089"/>
                      <a:pt x="2938492" y="2147089"/>
                    </a:cubicBezTo>
                    <a:cubicBezTo>
                      <a:pt x="2944931" y="2147089"/>
                      <a:pt x="2953946" y="2135499"/>
                      <a:pt x="2943643" y="2120045"/>
                    </a:cubicBezTo>
                    <a:cubicBezTo>
                      <a:pt x="2933341" y="2104592"/>
                      <a:pt x="2933341" y="2114894"/>
                      <a:pt x="2933341" y="2085274"/>
                    </a:cubicBezTo>
                    <a:cubicBezTo>
                      <a:pt x="2933341" y="2055655"/>
                      <a:pt x="2932053" y="2053079"/>
                      <a:pt x="2916600" y="2032474"/>
                    </a:cubicBezTo>
                    <a:cubicBezTo>
                      <a:pt x="2901146" y="2011869"/>
                      <a:pt x="2890844" y="1997703"/>
                      <a:pt x="2884405" y="1997703"/>
                    </a:cubicBezTo>
                    <a:cubicBezTo>
                      <a:pt x="2877966" y="1997703"/>
                      <a:pt x="2848346" y="1991264"/>
                      <a:pt x="2844482" y="1980962"/>
                    </a:cubicBezTo>
                    <a:cubicBezTo>
                      <a:pt x="2840619" y="1970660"/>
                      <a:pt x="2844482" y="1959069"/>
                      <a:pt x="2838043" y="1943616"/>
                    </a:cubicBezTo>
                    <a:cubicBezTo>
                      <a:pt x="2831604" y="1928162"/>
                      <a:pt x="2823877" y="1919147"/>
                      <a:pt x="2816151" y="1911420"/>
                    </a:cubicBezTo>
                    <a:cubicBezTo>
                      <a:pt x="2807136" y="1902406"/>
                      <a:pt x="2804560" y="1880513"/>
                      <a:pt x="2809712" y="1870210"/>
                    </a:cubicBezTo>
                    <a:cubicBezTo>
                      <a:pt x="2813575" y="1863771"/>
                      <a:pt x="2818726" y="1847030"/>
                      <a:pt x="2821302" y="1831576"/>
                    </a:cubicBezTo>
                    <a:cubicBezTo>
                      <a:pt x="2822590" y="1823849"/>
                      <a:pt x="2823877" y="1817410"/>
                      <a:pt x="2823877" y="1813547"/>
                    </a:cubicBezTo>
                    <a:cubicBezTo>
                      <a:pt x="2823877" y="1799381"/>
                      <a:pt x="2845770" y="1792942"/>
                      <a:pt x="2845770" y="1792942"/>
                    </a:cubicBezTo>
                    <a:lnTo>
                      <a:pt x="2849634" y="1814835"/>
                    </a:lnTo>
                    <a:lnTo>
                      <a:pt x="2884405" y="1821274"/>
                    </a:lnTo>
                    <a:cubicBezTo>
                      <a:pt x="2884405" y="1821274"/>
                      <a:pt x="2890844" y="1830288"/>
                      <a:pt x="2894707" y="1840591"/>
                    </a:cubicBezTo>
                    <a:cubicBezTo>
                      <a:pt x="2897283" y="1844454"/>
                      <a:pt x="2898570" y="1849605"/>
                      <a:pt x="2899858" y="1853469"/>
                    </a:cubicBezTo>
                    <a:cubicBezTo>
                      <a:pt x="2903722" y="1868923"/>
                      <a:pt x="2910161" y="1880513"/>
                      <a:pt x="2915312" y="1877937"/>
                    </a:cubicBezTo>
                    <a:cubicBezTo>
                      <a:pt x="2920463" y="1875362"/>
                      <a:pt x="2942356" y="1879225"/>
                      <a:pt x="2944931" y="1886952"/>
                    </a:cubicBezTo>
                    <a:cubicBezTo>
                      <a:pt x="2944931" y="1888240"/>
                      <a:pt x="2944931" y="1889528"/>
                      <a:pt x="2944931" y="1889528"/>
                    </a:cubicBezTo>
                    <a:cubicBezTo>
                      <a:pt x="2939780" y="1898542"/>
                      <a:pt x="2955234" y="1895967"/>
                      <a:pt x="2953946" y="1903693"/>
                    </a:cubicBezTo>
                    <a:cubicBezTo>
                      <a:pt x="2952658" y="1910132"/>
                      <a:pt x="2957809" y="1935889"/>
                      <a:pt x="2962961" y="1939752"/>
                    </a:cubicBezTo>
                    <a:cubicBezTo>
                      <a:pt x="2968112" y="1943616"/>
                      <a:pt x="2978414" y="1938464"/>
                      <a:pt x="2983566" y="1930737"/>
                    </a:cubicBezTo>
                    <a:cubicBezTo>
                      <a:pt x="2988717" y="1924298"/>
                      <a:pt x="3008034" y="1916571"/>
                      <a:pt x="3008034" y="1908845"/>
                    </a:cubicBezTo>
                    <a:cubicBezTo>
                      <a:pt x="3008034" y="1899830"/>
                      <a:pt x="3008034" y="1884376"/>
                      <a:pt x="3008034" y="1884376"/>
                    </a:cubicBezTo>
                    <a:cubicBezTo>
                      <a:pt x="3008034" y="1884376"/>
                      <a:pt x="3029927" y="1885664"/>
                      <a:pt x="3045381" y="1870210"/>
                    </a:cubicBezTo>
                    <a:cubicBezTo>
                      <a:pt x="3060834" y="1854757"/>
                      <a:pt x="3069849" y="1856045"/>
                      <a:pt x="3069849" y="1829001"/>
                    </a:cubicBezTo>
                    <a:cubicBezTo>
                      <a:pt x="3069849" y="1801957"/>
                      <a:pt x="3080151" y="1762034"/>
                      <a:pt x="3040229" y="1727264"/>
                    </a:cubicBezTo>
                    <a:cubicBezTo>
                      <a:pt x="3000307" y="1692493"/>
                      <a:pt x="2990005" y="1679615"/>
                      <a:pt x="2978414" y="1665449"/>
                    </a:cubicBezTo>
                    <a:cubicBezTo>
                      <a:pt x="2966824" y="1651283"/>
                      <a:pt x="2948795" y="1643556"/>
                      <a:pt x="2948795" y="1633254"/>
                    </a:cubicBezTo>
                    <a:cubicBezTo>
                      <a:pt x="2948795" y="1622951"/>
                      <a:pt x="2947507" y="1607498"/>
                      <a:pt x="2955234" y="1602346"/>
                    </a:cubicBezTo>
                    <a:cubicBezTo>
                      <a:pt x="2964248" y="1597195"/>
                      <a:pt x="2969400" y="1595907"/>
                      <a:pt x="2970688" y="1586893"/>
                    </a:cubicBezTo>
                    <a:cubicBezTo>
                      <a:pt x="2971975" y="1577878"/>
                      <a:pt x="2969400" y="1571439"/>
                      <a:pt x="2977127" y="1571439"/>
                    </a:cubicBezTo>
                    <a:cubicBezTo>
                      <a:pt x="2986141" y="1571439"/>
                      <a:pt x="2987429" y="1554698"/>
                      <a:pt x="2996444" y="1554698"/>
                    </a:cubicBezTo>
                    <a:cubicBezTo>
                      <a:pt x="2997732" y="1554698"/>
                      <a:pt x="2999019" y="1554698"/>
                      <a:pt x="3001595" y="1554698"/>
                    </a:cubicBezTo>
                    <a:cubicBezTo>
                      <a:pt x="3014473" y="1552122"/>
                      <a:pt x="3042805" y="1544395"/>
                      <a:pt x="3044093" y="1554698"/>
                    </a:cubicBezTo>
                    <a:cubicBezTo>
                      <a:pt x="3045381" y="1566288"/>
                      <a:pt x="3045381" y="1575302"/>
                      <a:pt x="3045381" y="1575302"/>
                    </a:cubicBezTo>
                    <a:cubicBezTo>
                      <a:pt x="3045381" y="1575302"/>
                      <a:pt x="3041517" y="1585605"/>
                      <a:pt x="3049244" y="1589468"/>
                    </a:cubicBezTo>
                    <a:cubicBezTo>
                      <a:pt x="3055683" y="1593332"/>
                      <a:pt x="3069849" y="1599771"/>
                      <a:pt x="3069849" y="1593332"/>
                    </a:cubicBezTo>
                    <a:cubicBezTo>
                      <a:pt x="3069849" y="1586893"/>
                      <a:pt x="3059546" y="1568863"/>
                      <a:pt x="3068561" y="1566288"/>
                    </a:cubicBezTo>
                    <a:cubicBezTo>
                      <a:pt x="3077576" y="1562424"/>
                      <a:pt x="3111059" y="1555985"/>
                      <a:pt x="3111059" y="1555985"/>
                    </a:cubicBezTo>
                    <a:cubicBezTo>
                      <a:pt x="3111059" y="1555985"/>
                      <a:pt x="3120073" y="1546971"/>
                      <a:pt x="3136815" y="1545683"/>
                    </a:cubicBezTo>
                    <a:cubicBezTo>
                      <a:pt x="3153556" y="1544395"/>
                      <a:pt x="3169010" y="1523790"/>
                      <a:pt x="3193479" y="1523790"/>
                    </a:cubicBezTo>
                    <a:cubicBezTo>
                      <a:pt x="3217947" y="1523790"/>
                      <a:pt x="3224386" y="1499322"/>
                      <a:pt x="3235976" y="1486444"/>
                    </a:cubicBezTo>
                    <a:cubicBezTo>
                      <a:pt x="3247567" y="1472278"/>
                      <a:pt x="3268171" y="1451673"/>
                      <a:pt x="3272035" y="1438795"/>
                    </a:cubicBezTo>
                    <a:cubicBezTo>
                      <a:pt x="3275898" y="1424629"/>
                      <a:pt x="3273323" y="1419478"/>
                      <a:pt x="3275898" y="1409175"/>
                    </a:cubicBezTo>
                    <a:cubicBezTo>
                      <a:pt x="3277186" y="1398873"/>
                      <a:pt x="3284913" y="1395009"/>
                      <a:pt x="3291352" y="1378268"/>
                    </a:cubicBezTo>
                    <a:cubicBezTo>
                      <a:pt x="3297791" y="1361526"/>
                      <a:pt x="3305518" y="1331907"/>
                      <a:pt x="3305518" y="1326755"/>
                    </a:cubicBezTo>
                    <a:cubicBezTo>
                      <a:pt x="3305518" y="1321604"/>
                      <a:pt x="3295215" y="1297136"/>
                      <a:pt x="3263020" y="1297136"/>
                    </a:cubicBezTo>
                    <a:cubicBezTo>
                      <a:pt x="3263020" y="1297136"/>
                      <a:pt x="3284913" y="1281682"/>
                      <a:pt x="3290064" y="1281682"/>
                    </a:cubicBezTo>
                    <a:cubicBezTo>
                      <a:pt x="3295215" y="1281682"/>
                      <a:pt x="3275898" y="1254638"/>
                      <a:pt x="3250142" y="1250775"/>
                    </a:cubicBezTo>
                    <a:cubicBezTo>
                      <a:pt x="3250142" y="1250775"/>
                      <a:pt x="3286201" y="1257214"/>
                      <a:pt x="3265596" y="1244336"/>
                    </a:cubicBezTo>
                    <a:cubicBezTo>
                      <a:pt x="3244991" y="1230170"/>
                      <a:pt x="3251430" y="1223731"/>
                      <a:pt x="3230825" y="1197975"/>
                    </a:cubicBezTo>
                    <a:cubicBezTo>
                      <a:pt x="3210220" y="1172218"/>
                      <a:pt x="3193479" y="1165779"/>
                      <a:pt x="3184464" y="1165779"/>
                    </a:cubicBezTo>
                    <a:cubicBezTo>
                      <a:pt x="3175449" y="1165779"/>
                      <a:pt x="3199918" y="1103965"/>
                      <a:pt x="3229537" y="1103965"/>
                    </a:cubicBezTo>
                    <a:cubicBezTo>
                      <a:pt x="3229537" y="1103965"/>
                      <a:pt x="3241128" y="1107828"/>
                      <a:pt x="3235976" y="1094950"/>
                    </a:cubicBezTo>
                    <a:cubicBezTo>
                      <a:pt x="3230825" y="1083360"/>
                      <a:pt x="3234689" y="1080784"/>
                      <a:pt x="3221810" y="1080784"/>
                    </a:cubicBezTo>
                    <a:cubicBezTo>
                      <a:pt x="3210220" y="1080784"/>
                      <a:pt x="3207644" y="1092374"/>
                      <a:pt x="3199918" y="1080784"/>
                    </a:cubicBezTo>
                    <a:cubicBezTo>
                      <a:pt x="3190903" y="1069194"/>
                      <a:pt x="3184464" y="1075633"/>
                      <a:pt x="3175449" y="1082072"/>
                    </a:cubicBezTo>
                    <a:cubicBezTo>
                      <a:pt x="3166435" y="1088511"/>
                      <a:pt x="3171586" y="1093662"/>
                      <a:pt x="3159996" y="1093662"/>
                    </a:cubicBezTo>
                    <a:cubicBezTo>
                      <a:pt x="3148405" y="1093662"/>
                      <a:pt x="3140678" y="1083360"/>
                      <a:pt x="3143254" y="1073057"/>
                    </a:cubicBezTo>
                    <a:cubicBezTo>
                      <a:pt x="3144542" y="1062755"/>
                      <a:pt x="3138103" y="1064043"/>
                      <a:pt x="3126512" y="1064043"/>
                    </a:cubicBezTo>
                    <a:cubicBezTo>
                      <a:pt x="3114922" y="1064043"/>
                      <a:pt x="3090454" y="1052452"/>
                      <a:pt x="3091741" y="1031847"/>
                    </a:cubicBezTo>
                    <a:lnTo>
                      <a:pt x="3127800" y="1033135"/>
                    </a:lnTo>
                    <a:lnTo>
                      <a:pt x="3127800" y="1016394"/>
                    </a:lnTo>
                    <a:cubicBezTo>
                      <a:pt x="3127800" y="1016394"/>
                      <a:pt x="3136815" y="1016394"/>
                      <a:pt x="3144542" y="1007379"/>
                    </a:cubicBezTo>
                    <a:cubicBezTo>
                      <a:pt x="3153556" y="998364"/>
                      <a:pt x="3149693" y="981623"/>
                      <a:pt x="3166435" y="982911"/>
                    </a:cubicBezTo>
                    <a:cubicBezTo>
                      <a:pt x="3183176" y="984198"/>
                      <a:pt x="3190903" y="1003516"/>
                      <a:pt x="3183176" y="1004803"/>
                    </a:cubicBezTo>
                    <a:cubicBezTo>
                      <a:pt x="3176737" y="1006091"/>
                      <a:pt x="3172874" y="1018969"/>
                      <a:pt x="3179313" y="1018969"/>
                    </a:cubicBezTo>
                    <a:cubicBezTo>
                      <a:pt x="3185752" y="1018969"/>
                      <a:pt x="3185752" y="1038286"/>
                      <a:pt x="3175449" y="1039574"/>
                    </a:cubicBezTo>
                    <a:cubicBezTo>
                      <a:pt x="3165147" y="1040862"/>
                      <a:pt x="3190903" y="1055028"/>
                      <a:pt x="3192191" y="1039574"/>
                    </a:cubicBezTo>
                    <a:cubicBezTo>
                      <a:pt x="3193479" y="1024120"/>
                      <a:pt x="3219235" y="1017681"/>
                      <a:pt x="3224386" y="1017681"/>
                    </a:cubicBezTo>
                    <a:cubicBezTo>
                      <a:pt x="3226961" y="1017681"/>
                      <a:pt x="3229537" y="1016394"/>
                      <a:pt x="3233400" y="1016394"/>
                    </a:cubicBezTo>
                    <a:cubicBezTo>
                      <a:pt x="3238552" y="1015106"/>
                      <a:pt x="3244991" y="1012530"/>
                      <a:pt x="3244991" y="1012530"/>
                    </a:cubicBezTo>
                    <a:cubicBezTo>
                      <a:pt x="3244991" y="1012530"/>
                      <a:pt x="3269459" y="1017681"/>
                      <a:pt x="3266884" y="1022833"/>
                    </a:cubicBezTo>
                    <a:cubicBezTo>
                      <a:pt x="3265596" y="1027984"/>
                      <a:pt x="3272035" y="1033135"/>
                      <a:pt x="3272035" y="1049877"/>
                    </a:cubicBezTo>
                    <a:cubicBezTo>
                      <a:pt x="3272035" y="1066618"/>
                      <a:pt x="3266884" y="1075633"/>
                      <a:pt x="3282337" y="1075633"/>
                    </a:cubicBezTo>
                    <a:cubicBezTo>
                      <a:pt x="3297791" y="1075633"/>
                      <a:pt x="3318396" y="1070482"/>
                      <a:pt x="3323547" y="1076921"/>
                    </a:cubicBezTo>
                    <a:cubicBezTo>
                      <a:pt x="3328698" y="1083360"/>
                      <a:pt x="3342864" y="1098813"/>
                      <a:pt x="3342864" y="1098813"/>
                    </a:cubicBezTo>
                    <a:cubicBezTo>
                      <a:pt x="3342864" y="1098813"/>
                      <a:pt x="3323547" y="1100101"/>
                      <a:pt x="3331274" y="1103965"/>
                    </a:cubicBezTo>
                    <a:cubicBezTo>
                      <a:pt x="3337713" y="1107828"/>
                      <a:pt x="3353166" y="1115555"/>
                      <a:pt x="3351879" y="1134872"/>
                    </a:cubicBezTo>
                    <a:cubicBezTo>
                      <a:pt x="3350591" y="1154189"/>
                      <a:pt x="3355742" y="1169643"/>
                      <a:pt x="3360894" y="1169643"/>
                    </a:cubicBezTo>
                    <a:cubicBezTo>
                      <a:pt x="3366044" y="1169643"/>
                      <a:pt x="3367333" y="1169643"/>
                      <a:pt x="3386650" y="1164492"/>
                    </a:cubicBezTo>
                    <a:cubicBezTo>
                      <a:pt x="3405967" y="1159340"/>
                      <a:pt x="3427860" y="1159340"/>
                      <a:pt x="3427860" y="1159340"/>
                    </a:cubicBezTo>
                    <a:cubicBezTo>
                      <a:pt x="3427860" y="1159340"/>
                      <a:pt x="3438162" y="1145174"/>
                      <a:pt x="3426572" y="1127145"/>
                    </a:cubicBezTo>
                    <a:cubicBezTo>
                      <a:pt x="3414982" y="1107828"/>
                      <a:pt x="3420133" y="1102677"/>
                      <a:pt x="3399528" y="1085935"/>
                    </a:cubicBezTo>
                    <a:cubicBezTo>
                      <a:pt x="3378923" y="1069194"/>
                      <a:pt x="3375059" y="1060179"/>
                      <a:pt x="3368620" y="1051164"/>
                    </a:cubicBezTo>
                    <a:cubicBezTo>
                      <a:pt x="3362181" y="1042150"/>
                      <a:pt x="3344152" y="1036999"/>
                      <a:pt x="3333849" y="1034423"/>
                    </a:cubicBezTo>
                    <a:cubicBezTo>
                      <a:pt x="3323547" y="1030560"/>
                      <a:pt x="3309381" y="1015106"/>
                      <a:pt x="3329986" y="1015106"/>
                    </a:cubicBezTo>
                    <a:cubicBezTo>
                      <a:pt x="3350591" y="1015106"/>
                      <a:pt x="3351879" y="988062"/>
                      <a:pt x="3351879" y="988062"/>
                    </a:cubicBezTo>
                    <a:cubicBezTo>
                      <a:pt x="3351879" y="988062"/>
                      <a:pt x="3362181" y="972608"/>
                      <a:pt x="3353166" y="967457"/>
                    </a:cubicBezTo>
                    <a:cubicBezTo>
                      <a:pt x="3344152" y="962306"/>
                      <a:pt x="3348016" y="961018"/>
                      <a:pt x="3349303" y="950715"/>
                    </a:cubicBezTo>
                    <a:cubicBezTo>
                      <a:pt x="3350591" y="940413"/>
                      <a:pt x="3353166" y="931398"/>
                      <a:pt x="3353166" y="931398"/>
                    </a:cubicBezTo>
                    <a:cubicBezTo>
                      <a:pt x="3353166" y="931398"/>
                      <a:pt x="3354455" y="930111"/>
                      <a:pt x="3355742" y="928823"/>
                    </a:cubicBezTo>
                    <a:cubicBezTo>
                      <a:pt x="3357030" y="926247"/>
                      <a:pt x="3359605" y="923671"/>
                      <a:pt x="3363469" y="919808"/>
                    </a:cubicBezTo>
                    <a:cubicBezTo>
                      <a:pt x="3369908" y="913369"/>
                      <a:pt x="3376348" y="908218"/>
                      <a:pt x="3378923" y="915945"/>
                    </a:cubicBezTo>
                    <a:cubicBezTo>
                      <a:pt x="3382787" y="930111"/>
                      <a:pt x="3399528" y="927535"/>
                      <a:pt x="3409830" y="927535"/>
                    </a:cubicBezTo>
                    <a:cubicBezTo>
                      <a:pt x="3420133" y="927535"/>
                      <a:pt x="3436874" y="913369"/>
                      <a:pt x="3436874" y="908218"/>
                    </a:cubicBezTo>
                    <a:cubicBezTo>
                      <a:pt x="3436874" y="903066"/>
                      <a:pt x="3436874" y="896627"/>
                      <a:pt x="3456191" y="865720"/>
                    </a:cubicBezTo>
                    <a:cubicBezTo>
                      <a:pt x="3475508" y="834813"/>
                      <a:pt x="3475508" y="838676"/>
                      <a:pt x="3475508" y="818071"/>
                    </a:cubicBezTo>
                    <a:cubicBezTo>
                      <a:pt x="3475508" y="797466"/>
                      <a:pt x="3471645" y="792315"/>
                      <a:pt x="3474221" y="772998"/>
                    </a:cubicBezTo>
                    <a:cubicBezTo>
                      <a:pt x="3475508" y="753681"/>
                      <a:pt x="3485811" y="761408"/>
                      <a:pt x="3472933" y="743378"/>
                    </a:cubicBezTo>
                    <a:cubicBezTo>
                      <a:pt x="3458767" y="726637"/>
                      <a:pt x="3451040" y="721486"/>
                      <a:pt x="3442025" y="707320"/>
                    </a:cubicBezTo>
                    <a:cubicBezTo>
                      <a:pt x="3433011" y="693154"/>
                      <a:pt x="3436874" y="677700"/>
                      <a:pt x="3421421" y="654520"/>
                    </a:cubicBezTo>
                    <a:cubicBezTo>
                      <a:pt x="3417557" y="648081"/>
                      <a:pt x="3414982" y="644217"/>
                      <a:pt x="3414982" y="642929"/>
                    </a:cubicBezTo>
                    <a:cubicBezTo>
                      <a:pt x="3414982" y="642929"/>
                      <a:pt x="3413693" y="641641"/>
                      <a:pt x="3409830" y="636490"/>
                    </a:cubicBezTo>
                    <a:cubicBezTo>
                      <a:pt x="3398240" y="621037"/>
                      <a:pt x="3389226" y="619749"/>
                      <a:pt x="3368620" y="605583"/>
                    </a:cubicBezTo>
                    <a:cubicBezTo>
                      <a:pt x="3348016" y="591417"/>
                      <a:pt x="3302942" y="583690"/>
                      <a:pt x="3317108" y="599144"/>
                    </a:cubicBezTo>
                    <a:cubicBezTo>
                      <a:pt x="3331274" y="614597"/>
                      <a:pt x="3320971" y="623612"/>
                      <a:pt x="3310669" y="613310"/>
                    </a:cubicBezTo>
                    <a:cubicBezTo>
                      <a:pt x="3300367" y="603007"/>
                      <a:pt x="3300367" y="618461"/>
                      <a:pt x="3290064" y="608158"/>
                    </a:cubicBezTo>
                    <a:cubicBezTo>
                      <a:pt x="3279762" y="597856"/>
                      <a:pt x="3273323" y="581115"/>
                      <a:pt x="3264308" y="581115"/>
                    </a:cubicBezTo>
                    <a:cubicBezTo>
                      <a:pt x="3255293" y="581115"/>
                      <a:pt x="3228250" y="584978"/>
                      <a:pt x="3228250" y="584978"/>
                    </a:cubicBezTo>
                    <a:cubicBezTo>
                      <a:pt x="3228250" y="584978"/>
                      <a:pt x="3223098" y="578539"/>
                      <a:pt x="3232113" y="569524"/>
                    </a:cubicBezTo>
                    <a:cubicBezTo>
                      <a:pt x="3241128" y="560510"/>
                      <a:pt x="3252717" y="555358"/>
                      <a:pt x="3252717" y="539905"/>
                    </a:cubicBezTo>
                    <a:cubicBezTo>
                      <a:pt x="3252717" y="524451"/>
                      <a:pt x="3251430" y="523163"/>
                      <a:pt x="3257869" y="514148"/>
                    </a:cubicBezTo>
                    <a:cubicBezTo>
                      <a:pt x="3264308" y="505134"/>
                      <a:pt x="3277186" y="499983"/>
                      <a:pt x="3273323" y="494831"/>
                    </a:cubicBezTo>
                    <a:cubicBezTo>
                      <a:pt x="3269459" y="489680"/>
                      <a:pt x="3268171" y="483241"/>
                      <a:pt x="3269459" y="474226"/>
                    </a:cubicBezTo>
                    <a:cubicBezTo>
                      <a:pt x="3270747" y="465212"/>
                      <a:pt x="3269459" y="453621"/>
                      <a:pt x="3288776" y="453621"/>
                    </a:cubicBezTo>
                    <a:cubicBezTo>
                      <a:pt x="3308093" y="453621"/>
                      <a:pt x="3395665" y="453621"/>
                      <a:pt x="3395665" y="453621"/>
                    </a:cubicBezTo>
                    <a:lnTo>
                      <a:pt x="3405967" y="442031"/>
                    </a:lnTo>
                    <a:cubicBezTo>
                      <a:pt x="3405967" y="442031"/>
                      <a:pt x="3420133" y="443319"/>
                      <a:pt x="3433011" y="443319"/>
                    </a:cubicBezTo>
                    <a:cubicBezTo>
                      <a:pt x="3447177" y="443319"/>
                      <a:pt x="3480660" y="449758"/>
                      <a:pt x="3478084" y="454909"/>
                    </a:cubicBezTo>
                    <a:cubicBezTo>
                      <a:pt x="3474221" y="460061"/>
                      <a:pt x="3471645" y="454909"/>
                      <a:pt x="3474221" y="460061"/>
                    </a:cubicBezTo>
                    <a:cubicBezTo>
                      <a:pt x="3478084" y="465212"/>
                      <a:pt x="3539899" y="458773"/>
                      <a:pt x="3539899" y="458773"/>
                    </a:cubicBezTo>
                    <a:lnTo>
                      <a:pt x="3519294" y="447182"/>
                    </a:lnTo>
                    <a:lnTo>
                      <a:pt x="3505128" y="435592"/>
                    </a:lnTo>
                    <a:cubicBezTo>
                      <a:pt x="3505128" y="435592"/>
                      <a:pt x="3511567" y="426578"/>
                      <a:pt x="3511567" y="416275"/>
                    </a:cubicBezTo>
                    <a:cubicBezTo>
                      <a:pt x="3511567" y="405973"/>
                      <a:pt x="3512855" y="389231"/>
                      <a:pt x="3512855" y="389231"/>
                    </a:cubicBezTo>
                    <a:lnTo>
                      <a:pt x="3575958" y="385368"/>
                    </a:lnTo>
                    <a:cubicBezTo>
                      <a:pt x="3575958" y="385368"/>
                      <a:pt x="3577245" y="409836"/>
                      <a:pt x="3600426" y="412412"/>
                    </a:cubicBezTo>
                    <a:cubicBezTo>
                      <a:pt x="3622319" y="416275"/>
                      <a:pt x="3624894" y="403397"/>
                      <a:pt x="3624894" y="403397"/>
                    </a:cubicBezTo>
                    <a:lnTo>
                      <a:pt x="3624894" y="377641"/>
                    </a:lnTo>
                    <a:lnTo>
                      <a:pt x="3614592" y="367338"/>
                    </a:lnTo>
                    <a:lnTo>
                      <a:pt x="3644211" y="367338"/>
                    </a:lnTo>
                    <a:lnTo>
                      <a:pt x="3660953" y="396958"/>
                    </a:lnTo>
                    <a:cubicBezTo>
                      <a:pt x="3660953" y="396958"/>
                      <a:pt x="3677694" y="407260"/>
                      <a:pt x="3659665" y="416275"/>
                    </a:cubicBezTo>
                    <a:cubicBezTo>
                      <a:pt x="3640348" y="425290"/>
                      <a:pt x="3649362" y="435592"/>
                      <a:pt x="3649362" y="448470"/>
                    </a:cubicBezTo>
                    <a:cubicBezTo>
                      <a:pt x="3649362" y="462636"/>
                      <a:pt x="3649362" y="472939"/>
                      <a:pt x="3644211" y="478090"/>
                    </a:cubicBezTo>
                    <a:cubicBezTo>
                      <a:pt x="3639060" y="483241"/>
                      <a:pt x="3622319" y="479378"/>
                      <a:pt x="3624894" y="497407"/>
                    </a:cubicBezTo>
                    <a:cubicBezTo>
                      <a:pt x="3628758" y="514148"/>
                      <a:pt x="3631333" y="519300"/>
                      <a:pt x="3630045" y="524451"/>
                    </a:cubicBezTo>
                    <a:cubicBezTo>
                      <a:pt x="3628758" y="529602"/>
                      <a:pt x="3633909" y="539905"/>
                      <a:pt x="3633909" y="539905"/>
                    </a:cubicBezTo>
                    <a:lnTo>
                      <a:pt x="3789734" y="689290"/>
                    </a:lnTo>
                    <a:cubicBezTo>
                      <a:pt x="3789734" y="689290"/>
                      <a:pt x="3829655" y="680276"/>
                      <a:pt x="3800036" y="646793"/>
                    </a:cubicBezTo>
                    <a:cubicBezTo>
                      <a:pt x="3792309" y="639066"/>
                      <a:pt x="3788446" y="632627"/>
                      <a:pt x="3784582" y="630051"/>
                    </a:cubicBezTo>
                    <a:lnTo>
                      <a:pt x="3807763" y="631339"/>
                    </a:lnTo>
                    <a:cubicBezTo>
                      <a:pt x="3807763" y="631339"/>
                      <a:pt x="3802612" y="622324"/>
                      <a:pt x="3788446" y="609446"/>
                    </a:cubicBezTo>
                    <a:cubicBezTo>
                      <a:pt x="3774280" y="595280"/>
                      <a:pt x="3789734" y="592705"/>
                      <a:pt x="3802612" y="592705"/>
                    </a:cubicBezTo>
                    <a:cubicBezTo>
                      <a:pt x="3814202" y="592705"/>
                      <a:pt x="3829655" y="587554"/>
                      <a:pt x="3802612" y="570812"/>
                    </a:cubicBezTo>
                    <a:cubicBezTo>
                      <a:pt x="3775568" y="554071"/>
                      <a:pt x="3770417" y="548919"/>
                      <a:pt x="3776856" y="543768"/>
                    </a:cubicBezTo>
                    <a:cubicBezTo>
                      <a:pt x="3783295" y="538617"/>
                      <a:pt x="3819353" y="550207"/>
                      <a:pt x="3806475" y="542480"/>
                    </a:cubicBezTo>
                    <a:cubicBezTo>
                      <a:pt x="3792309" y="533466"/>
                      <a:pt x="3807763" y="525739"/>
                      <a:pt x="3784582" y="525739"/>
                    </a:cubicBezTo>
                    <a:cubicBezTo>
                      <a:pt x="3760114" y="525739"/>
                      <a:pt x="3758826" y="505134"/>
                      <a:pt x="3758826" y="505134"/>
                    </a:cubicBezTo>
                    <a:cubicBezTo>
                      <a:pt x="3758826" y="505134"/>
                      <a:pt x="3752387" y="485817"/>
                      <a:pt x="3739509" y="490968"/>
                    </a:cubicBezTo>
                    <a:cubicBezTo>
                      <a:pt x="3727919" y="496119"/>
                      <a:pt x="3715041" y="499983"/>
                      <a:pt x="3715041" y="484529"/>
                    </a:cubicBezTo>
                    <a:cubicBezTo>
                      <a:pt x="3715041" y="469075"/>
                      <a:pt x="3715041" y="472939"/>
                      <a:pt x="3706026" y="458773"/>
                    </a:cubicBezTo>
                    <a:cubicBezTo>
                      <a:pt x="3697011" y="444607"/>
                      <a:pt x="3707314" y="439456"/>
                      <a:pt x="3721480" y="439456"/>
                    </a:cubicBezTo>
                    <a:cubicBezTo>
                      <a:pt x="3735646" y="439456"/>
                      <a:pt x="3738221" y="422714"/>
                      <a:pt x="3743373" y="438168"/>
                    </a:cubicBezTo>
                    <a:cubicBezTo>
                      <a:pt x="3748524" y="453621"/>
                      <a:pt x="3767841" y="413699"/>
                      <a:pt x="3765265" y="426578"/>
                    </a:cubicBezTo>
                    <a:cubicBezTo>
                      <a:pt x="3763977" y="438168"/>
                      <a:pt x="3818066" y="430441"/>
                      <a:pt x="3828368" y="440743"/>
                    </a:cubicBezTo>
                    <a:cubicBezTo>
                      <a:pt x="3838670" y="451046"/>
                      <a:pt x="3827080" y="442031"/>
                      <a:pt x="3838670" y="426578"/>
                    </a:cubicBezTo>
                    <a:cubicBezTo>
                      <a:pt x="3850261" y="411124"/>
                      <a:pt x="3828368" y="391807"/>
                      <a:pt x="3863139" y="390519"/>
                    </a:cubicBezTo>
                    <a:cubicBezTo>
                      <a:pt x="3897910" y="389231"/>
                      <a:pt x="3890183" y="369914"/>
                      <a:pt x="3904349" y="369914"/>
                    </a:cubicBezTo>
                    <a:cubicBezTo>
                      <a:pt x="3918514" y="369914"/>
                      <a:pt x="3935256" y="373777"/>
                      <a:pt x="3935256" y="373777"/>
                    </a:cubicBezTo>
                    <a:cubicBezTo>
                      <a:pt x="3935256" y="373777"/>
                      <a:pt x="3918514" y="367338"/>
                      <a:pt x="3892758" y="346733"/>
                    </a:cubicBezTo>
                    <a:cubicBezTo>
                      <a:pt x="3867002" y="326128"/>
                      <a:pt x="3852837" y="320977"/>
                      <a:pt x="3834807" y="320977"/>
                    </a:cubicBezTo>
                    <a:cubicBezTo>
                      <a:pt x="3815490" y="320977"/>
                      <a:pt x="3782007" y="309387"/>
                      <a:pt x="3807763" y="310675"/>
                    </a:cubicBezTo>
                    <a:cubicBezTo>
                      <a:pt x="3833519" y="311963"/>
                      <a:pt x="3865715" y="304236"/>
                      <a:pt x="3843822" y="286206"/>
                    </a:cubicBezTo>
                    <a:cubicBezTo>
                      <a:pt x="3821929" y="269465"/>
                      <a:pt x="3847685" y="269465"/>
                      <a:pt x="3854124" y="279767"/>
                    </a:cubicBezTo>
                    <a:cubicBezTo>
                      <a:pt x="3860563" y="290070"/>
                      <a:pt x="3857987" y="291358"/>
                      <a:pt x="3881168" y="293933"/>
                    </a:cubicBezTo>
                    <a:cubicBezTo>
                      <a:pt x="3905636" y="295221"/>
                      <a:pt x="3915939" y="287494"/>
                      <a:pt x="3926241" y="297797"/>
                    </a:cubicBezTo>
                    <a:cubicBezTo>
                      <a:pt x="3936544" y="308099"/>
                      <a:pt x="3973890" y="322265"/>
                      <a:pt x="3989344" y="322265"/>
                    </a:cubicBezTo>
                    <a:cubicBezTo>
                      <a:pt x="4004798" y="322265"/>
                      <a:pt x="4030554" y="323553"/>
                      <a:pt x="4030554" y="323553"/>
                    </a:cubicBezTo>
                    <a:cubicBezTo>
                      <a:pt x="4030554" y="323553"/>
                      <a:pt x="4016388" y="306811"/>
                      <a:pt x="3994495" y="293933"/>
                    </a:cubicBezTo>
                    <a:cubicBezTo>
                      <a:pt x="3994495" y="293933"/>
                      <a:pt x="4025402" y="304236"/>
                      <a:pt x="4025402" y="292645"/>
                    </a:cubicBezTo>
                    <a:cubicBezTo>
                      <a:pt x="4025402" y="281055"/>
                      <a:pt x="4026691" y="277192"/>
                      <a:pt x="3999646" y="270753"/>
                    </a:cubicBezTo>
                    <a:cubicBezTo>
                      <a:pt x="3972603" y="264314"/>
                      <a:pt x="3905636" y="254011"/>
                      <a:pt x="3905636" y="254011"/>
                    </a:cubicBezTo>
                    <a:lnTo>
                      <a:pt x="3930105" y="279767"/>
                    </a:lnTo>
                    <a:cubicBezTo>
                      <a:pt x="3930105" y="279767"/>
                      <a:pt x="3897910" y="269465"/>
                      <a:pt x="3873441" y="250148"/>
                    </a:cubicBezTo>
                    <a:cubicBezTo>
                      <a:pt x="3848973" y="230831"/>
                      <a:pt x="3805188" y="229543"/>
                      <a:pt x="3776856" y="224392"/>
                    </a:cubicBezTo>
                    <a:cubicBezTo>
                      <a:pt x="3749812" y="219240"/>
                      <a:pt x="3721480" y="215377"/>
                      <a:pt x="3684133" y="199923"/>
                    </a:cubicBezTo>
                    <a:cubicBezTo>
                      <a:pt x="3646787" y="184470"/>
                      <a:pt x="3575958" y="184470"/>
                      <a:pt x="3564367" y="184470"/>
                    </a:cubicBezTo>
                    <a:cubicBezTo>
                      <a:pt x="3552777" y="184470"/>
                      <a:pt x="3503840" y="180606"/>
                      <a:pt x="3503840" y="180606"/>
                    </a:cubicBezTo>
                    <a:cubicBezTo>
                      <a:pt x="3503840" y="180606"/>
                      <a:pt x="3561791" y="216665"/>
                      <a:pt x="3536035" y="212801"/>
                    </a:cubicBezTo>
                    <a:cubicBezTo>
                      <a:pt x="3510279" y="208938"/>
                      <a:pt x="3499977" y="197348"/>
                      <a:pt x="3493538" y="196060"/>
                    </a:cubicBezTo>
                    <a:cubicBezTo>
                      <a:pt x="3487099" y="194772"/>
                      <a:pt x="3445889" y="189621"/>
                      <a:pt x="3421421" y="189621"/>
                    </a:cubicBezTo>
                    <a:cubicBezTo>
                      <a:pt x="3396952" y="189621"/>
                      <a:pt x="3354455" y="189621"/>
                      <a:pt x="3345440" y="189621"/>
                    </a:cubicBezTo>
                    <a:cubicBezTo>
                      <a:pt x="3336425" y="189621"/>
                      <a:pt x="3310669" y="190909"/>
                      <a:pt x="3299079" y="179318"/>
                    </a:cubicBezTo>
                    <a:cubicBezTo>
                      <a:pt x="3287488" y="167728"/>
                      <a:pt x="3225674" y="152274"/>
                      <a:pt x="3197342" y="152274"/>
                    </a:cubicBezTo>
                    <a:cubicBezTo>
                      <a:pt x="3170298" y="152274"/>
                      <a:pt x="3157420" y="163865"/>
                      <a:pt x="3131664" y="162577"/>
                    </a:cubicBezTo>
                    <a:cubicBezTo>
                      <a:pt x="3105907" y="161289"/>
                      <a:pt x="3089166" y="143260"/>
                      <a:pt x="3089166" y="143260"/>
                    </a:cubicBezTo>
                    <a:lnTo>
                      <a:pt x="3049244" y="141972"/>
                    </a:lnTo>
                    <a:cubicBezTo>
                      <a:pt x="3049244" y="141972"/>
                      <a:pt x="3047956" y="126518"/>
                      <a:pt x="3029927" y="126518"/>
                    </a:cubicBezTo>
                    <a:cubicBezTo>
                      <a:pt x="3013185" y="126518"/>
                      <a:pt x="2983566" y="122655"/>
                      <a:pt x="2983566" y="132957"/>
                    </a:cubicBezTo>
                    <a:cubicBezTo>
                      <a:pt x="2983566" y="143260"/>
                      <a:pt x="2969400" y="144548"/>
                      <a:pt x="2969400" y="144548"/>
                    </a:cubicBezTo>
                    <a:cubicBezTo>
                      <a:pt x="2969400" y="144548"/>
                      <a:pt x="2986141" y="134245"/>
                      <a:pt x="2968112" y="123943"/>
                    </a:cubicBezTo>
                    <a:cubicBezTo>
                      <a:pt x="2948795" y="113640"/>
                      <a:pt x="2856073" y="114928"/>
                      <a:pt x="2856073" y="114928"/>
                    </a:cubicBezTo>
                    <a:lnTo>
                      <a:pt x="2840619" y="118791"/>
                    </a:lnTo>
                    <a:cubicBezTo>
                      <a:pt x="2840619" y="118791"/>
                      <a:pt x="2892131" y="148411"/>
                      <a:pt x="2872814" y="148411"/>
                    </a:cubicBezTo>
                    <a:cubicBezTo>
                      <a:pt x="2853497" y="148411"/>
                      <a:pt x="2841907" y="148411"/>
                      <a:pt x="2831604" y="144548"/>
                    </a:cubicBezTo>
                    <a:cubicBezTo>
                      <a:pt x="2821302" y="140684"/>
                      <a:pt x="2796833" y="143260"/>
                      <a:pt x="2796833" y="143260"/>
                    </a:cubicBezTo>
                    <a:cubicBezTo>
                      <a:pt x="2796833" y="143260"/>
                      <a:pt x="2786531" y="147123"/>
                      <a:pt x="2777516" y="147123"/>
                    </a:cubicBezTo>
                    <a:cubicBezTo>
                      <a:pt x="2768502" y="147123"/>
                      <a:pt x="2751760" y="143260"/>
                      <a:pt x="2751760" y="143260"/>
                    </a:cubicBezTo>
                    <a:lnTo>
                      <a:pt x="2736307" y="129094"/>
                    </a:lnTo>
                    <a:cubicBezTo>
                      <a:pt x="2736307" y="129094"/>
                      <a:pt x="2753048" y="161289"/>
                      <a:pt x="2741458" y="163865"/>
                    </a:cubicBezTo>
                    <a:cubicBezTo>
                      <a:pt x="2729868" y="165152"/>
                      <a:pt x="2683506" y="153562"/>
                      <a:pt x="2674492" y="143260"/>
                    </a:cubicBezTo>
                    <a:cubicBezTo>
                      <a:pt x="2665477" y="132957"/>
                      <a:pt x="2653887" y="111065"/>
                      <a:pt x="2622979" y="102050"/>
                    </a:cubicBezTo>
                    <a:cubicBezTo>
                      <a:pt x="2592072" y="93035"/>
                      <a:pt x="2516091" y="90460"/>
                      <a:pt x="2516091" y="90460"/>
                    </a:cubicBezTo>
                    <a:lnTo>
                      <a:pt x="2531545" y="112352"/>
                    </a:lnTo>
                    <a:lnTo>
                      <a:pt x="2442686" y="108489"/>
                    </a:lnTo>
                    <a:lnTo>
                      <a:pt x="2441398" y="96899"/>
                    </a:lnTo>
                    <a:lnTo>
                      <a:pt x="2298452" y="91747"/>
                    </a:lnTo>
                    <a:cubicBezTo>
                      <a:pt x="2298452" y="91747"/>
                      <a:pt x="2273983" y="102050"/>
                      <a:pt x="2237925" y="102050"/>
                    </a:cubicBezTo>
                    <a:cubicBezTo>
                      <a:pt x="2232774" y="102050"/>
                      <a:pt x="2228910" y="102050"/>
                      <a:pt x="2226335" y="103338"/>
                    </a:cubicBezTo>
                    <a:cubicBezTo>
                      <a:pt x="2232774" y="95611"/>
                      <a:pt x="2243076" y="86596"/>
                      <a:pt x="2257242" y="81445"/>
                    </a:cubicBezTo>
                    <a:cubicBezTo>
                      <a:pt x="2284286" y="72430"/>
                      <a:pt x="2330647" y="50538"/>
                      <a:pt x="2272696" y="36372"/>
                    </a:cubicBezTo>
                    <a:cubicBezTo>
                      <a:pt x="2214744" y="22206"/>
                      <a:pt x="2163232" y="26069"/>
                      <a:pt x="2163232" y="26069"/>
                    </a:cubicBezTo>
                    <a:cubicBezTo>
                      <a:pt x="2163232" y="26069"/>
                      <a:pt x="2161944" y="22206"/>
                      <a:pt x="2143915" y="17055"/>
                    </a:cubicBezTo>
                    <a:cubicBezTo>
                      <a:pt x="2127173" y="11903"/>
                      <a:pt x="2102705" y="11903"/>
                      <a:pt x="2102705" y="11903"/>
                    </a:cubicBezTo>
                    <a:cubicBezTo>
                      <a:pt x="2102705" y="11903"/>
                      <a:pt x="2093690" y="-2263"/>
                      <a:pt x="2073085" y="313"/>
                    </a:cubicBezTo>
                    <a:cubicBezTo>
                      <a:pt x="2052480" y="1601"/>
                      <a:pt x="2025436" y="19630"/>
                      <a:pt x="2040890" y="24781"/>
                    </a:cubicBezTo>
                    <a:cubicBezTo>
                      <a:pt x="2056344" y="29933"/>
                      <a:pt x="2055056" y="36372"/>
                      <a:pt x="2006119" y="36372"/>
                    </a:cubicBezTo>
                    <a:cubicBezTo>
                      <a:pt x="1958470" y="36372"/>
                      <a:pt x="1927563" y="35084"/>
                      <a:pt x="1927563" y="35084"/>
                    </a:cubicBezTo>
                    <a:cubicBezTo>
                      <a:pt x="1927563" y="35084"/>
                      <a:pt x="1859309" y="49250"/>
                      <a:pt x="1849006" y="65991"/>
                    </a:cubicBezTo>
                    <a:cubicBezTo>
                      <a:pt x="1838704" y="82733"/>
                      <a:pt x="1878626" y="93035"/>
                      <a:pt x="1852870" y="93035"/>
                    </a:cubicBezTo>
                    <a:cubicBezTo>
                      <a:pt x="1827114" y="93035"/>
                      <a:pt x="1745982" y="93035"/>
                      <a:pt x="1745982" y="93035"/>
                    </a:cubicBezTo>
                    <a:cubicBezTo>
                      <a:pt x="1745982" y="93035"/>
                      <a:pt x="1761436" y="123943"/>
                      <a:pt x="1778177" y="123943"/>
                    </a:cubicBezTo>
                    <a:cubicBezTo>
                      <a:pt x="1794919" y="123943"/>
                      <a:pt x="1834841" y="149699"/>
                      <a:pt x="1802646" y="144548"/>
                    </a:cubicBezTo>
                    <a:cubicBezTo>
                      <a:pt x="1770450" y="139396"/>
                      <a:pt x="1760148" y="120079"/>
                      <a:pt x="1739543" y="122655"/>
                    </a:cubicBezTo>
                    <a:cubicBezTo>
                      <a:pt x="1718938" y="123943"/>
                      <a:pt x="1704772" y="123943"/>
                      <a:pt x="1703484" y="129094"/>
                    </a:cubicBezTo>
                    <a:cubicBezTo>
                      <a:pt x="1702196" y="134245"/>
                      <a:pt x="1754997" y="154850"/>
                      <a:pt x="1754997" y="154850"/>
                    </a:cubicBezTo>
                    <a:cubicBezTo>
                      <a:pt x="1754997" y="154850"/>
                      <a:pt x="1738255" y="154850"/>
                      <a:pt x="1715074" y="154850"/>
                    </a:cubicBezTo>
                    <a:cubicBezTo>
                      <a:pt x="1693182" y="154850"/>
                      <a:pt x="1688030" y="156138"/>
                      <a:pt x="1688030" y="144548"/>
                    </a:cubicBezTo>
                    <a:cubicBezTo>
                      <a:pt x="1688030" y="132957"/>
                      <a:pt x="1681591" y="117504"/>
                      <a:pt x="1671289" y="112352"/>
                    </a:cubicBezTo>
                    <a:cubicBezTo>
                      <a:pt x="1660987" y="107201"/>
                      <a:pt x="1666138" y="129094"/>
                      <a:pt x="1666138" y="129094"/>
                    </a:cubicBezTo>
                    <a:cubicBezTo>
                      <a:pt x="1666138" y="129094"/>
                      <a:pt x="1639094" y="145835"/>
                      <a:pt x="1660987" y="154850"/>
                    </a:cubicBezTo>
                    <a:cubicBezTo>
                      <a:pt x="1682879" y="163865"/>
                      <a:pt x="1690606" y="169016"/>
                      <a:pt x="1686743" y="180606"/>
                    </a:cubicBezTo>
                    <a:cubicBezTo>
                      <a:pt x="1682879" y="192196"/>
                      <a:pt x="1681591" y="206362"/>
                      <a:pt x="1702196" y="206362"/>
                    </a:cubicBezTo>
                    <a:cubicBezTo>
                      <a:pt x="1722801" y="206362"/>
                      <a:pt x="1779465" y="201211"/>
                      <a:pt x="1783329" y="223104"/>
                    </a:cubicBezTo>
                    <a:cubicBezTo>
                      <a:pt x="1787192" y="244997"/>
                      <a:pt x="1810372" y="239845"/>
                      <a:pt x="1810372" y="239845"/>
                    </a:cubicBezTo>
                    <a:lnTo>
                      <a:pt x="1785904" y="244997"/>
                    </a:lnTo>
                    <a:cubicBezTo>
                      <a:pt x="1785904" y="244997"/>
                      <a:pt x="1766587" y="212801"/>
                      <a:pt x="1749845" y="212801"/>
                    </a:cubicBezTo>
                    <a:cubicBezTo>
                      <a:pt x="1733104" y="212801"/>
                      <a:pt x="1712499" y="216665"/>
                      <a:pt x="1712499" y="216665"/>
                    </a:cubicBezTo>
                    <a:cubicBezTo>
                      <a:pt x="1712499" y="216665"/>
                      <a:pt x="1729240" y="225679"/>
                      <a:pt x="1729240" y="238558"/>
                    </a:cubicBezTo>
                    <a:cubicBezTo>
                      <a:pt x="1729240" y="252723"/>
                      <a:pt x="1718938" y="268177"/>
                      <a:pt x="1713787" y="268177"/>
                    </a:cubicBezTo>
                    <a:cubicBezTo>
                      <a:pt x="1708635" y="268177"/>
                      <a:pt x="1709923" y="278480"/>
                      <a:pt x="1709923" y="278480"/>
                    </a:cubicBezTo>
                    <a:lnTo>
                      <a:pt x="1690606" y="277192"/>
                    </a:lnTo>
                    <a:cubicBezTo>
                      <a:pt x="1690606" y="277192"/>
                      <a:pt x="1653260" y="282343"/>
                      <a:pt x="1635231" y="261738"/>
                    </a:cubicBezTo>
                    <a:cubicBezTo>
                      <a:pt x="1635231" y="261738"/>
                      <a:pt x="1691894" y="263026"/>
                      <a:pt x="1695757" y="244997"/>
                    </a:cubicBezTo>
                    <a:cubicBezTo>
                      <a:pt x="1699621" y="225679"/>
                      <a:pt x="1694469" y="223104"/>
                      <a:pt x="1685455" y="217953"/>
                    </a:cubicBezTo>
                    <a:cubicBezTo>
                      <a:pt x="1676440" y="212801"/>
                      <a:pt x="1666138" y="216665"/>
                      <a:pt x="1664850" y="202499"/>
                    </a:cubicBezTo>
                    <a:cubicBezTo>
                      <a:pt x="1663562" y="188333"/>
                      <a:pt x="1670001" y="187045"/>
                      <a:pt x="1658411" y="175455"/>
                    </a:cubicBezTo>
                    <a:cubicBezTo>
                      <a:pt x="1646821" y="163865"/>
                      <a:pt x="1641670" y="158713"/>
                      <a:pt x="1631367" y="153562"/>
                    </a:cubicBezTo>
                    <a:cubicBezTo>
                      <a:pt x="1621065" y="148411"/>
                      <a:pt x="1627504" y="123943"/>
                      <a:pt x="1627504" y="123943"/>
                    </a:cubicBezTo>
                    <a:cubicBezTo>
                      <a:pt x="1627504" y="123943"/>
                      <a:pt x="1597884" y="99474"/>
                      <a:pt x="1579855" y="99474"/>
                    </a:cubicBezTo>
                    <a:cubicBezTo>
                      <a:pt x="1561825" y="99474"/>
                      <a:pt x="1547659" y="100762"/>
                      <a:pt x="1552811" y="118791"/>
                    </a:cubicBezTo>
                    <a:cubicBezTo>
                      <a:pt x="1557962" y="135533"/>
                      <a:pt x="1557962" y="149699"/>
                      <a:pt x="1548947" y="149699"/>
                    </a:cubicBezTo>
                    <a:cubicBezTo>
                      <a:pt x="1539932" y="149699"/>
                      <a:pt x="1528342" y="163865"/>
                      <a:pt x="1539932" y="166440"/>
                    </a:cubicBezTo>
                    <a:cubicBezTo>
                      <a:pt x="1551523" y="170304"/>
                      <a:pt x="1554098" y="176743"/>
                      <a:pt x="1554098" y="176743"/>
                    </a:cubicBezTo>
                    <a:cubicBezTo>
                      <a:pt x="1554098" y="176743"/>
                      <a:pt x="1547659" y="185757"/>
                      <a:pt x="1564401" y="190909"/>
                    </a:cubicBezTo>
                    <a:cubicBezTo>
                      <a:pt x="1581142" y="196060"/>
                      <a:pt x="1585006" y="190909"/>
                      <a:pt x="1588869" y="201211"/>
                    </a:cubicBezTo>
                    <a:cubicBezTo>
                      <a:pt x="1592733" y="211514"/>
                      <a:pt x="1608187" y="215377"/>
                      <a:pt x="1608187" y="215377"/>
                    </a:cubicBezTo>
                    <a:cubicBezTo>
                      <a:pt x="1608187" y="215377"/>
                      <a:pt x="1614626" y="229543"/>
                      <a:pt x="1606899" y="229543"/>
                    </a:cubicBezTo>
                    <a:cubicBezTo>
                      <a:pt x="1597884" y="229543"/>
                      <a:pt x="1596596" y="234694"/>
                      <a:pt x="1582430" y="220528"/>
                    </a:cubicBezTo>
                    <a:cubicBezTo>
                      <a:pt x="1568264" y="206362"/>
                      <a:pt x="1563113" y="216665"/>
                      <a:pt x="1542508" y="203787"/>
                    </a:cubicBezTo>
                    <a:cubicBezTo>
                      <a:pt x="1521903" y="189621"/>
                      <a:pt x="1507737" y="189621"/>
                      <a:pt x="1496147" y="189621"/>
                    </a:cubicBezTo>
                    <a:cubicBezTo>
                      <a:pt x="1484557" y="189621"/>
                      <a:pt x="1433045" y="193484"/>
                      <a:pt x="1433045" y="193484"/>
                    </a:cubicBezTo>
                    <a:cubicBezTo>
                      <a:pt x="1433045" y="193484"/>
                      <a:pt x="1402137" y="163865"/>
                      <a:pt x="1393122" y="178031"/>
                    </a:cubicBezTo>
                    <a:cubicBezTo>
                      <a:pt x="1384108" y="192196"/>
                      <a:pt x="1425318" y="198635"/>
                      <a:pt x="1425318" y="198635"/>
                    </a:cubicBezTo>
                    <a:cubicBezTo>
                      <a:pt x="1425318" y="198635"/>
                      <a:pt x="1452362" y="207650"/>
                      <a:pt x="1440771" y="220528"/>
                    </a:cubicBezTo>
                    <a:cubicBezTo>
                      <a:pt x="1429181" y="234694"/>
                      <a:pt x="1426605" y="216665"/>
                      <a:pt x="1426605" y="216665"/>
                    </a:cubicBezTo>
                    <a:cubicBezTo>
                      <a:pt x="1426605" y="216665"/>
                      <a:pt x="1420166" y="207650"/>
                      <a:pt x="1409864" y="207650"/>
                    </a:cubicBezTo>
                    <a:cubicBezTo>
                      <a:pt x="1399561" y="207650"/>
                      <a:pt x="1387971" y="223104"/>
                      <a:pt x="1387971" y="223104"/>
                    </a:cubicBezTo>
                    <a:lnTo>
                      <a:pt x="1350625" y="217953"/>
                    </a:lnTo>
                    <a:lnTo>
                      <a:pt x="1340322" y="228255"/>
                    </a:lnTo>
                    <a:lnTo>
                      <a:pt x="1310703" y="229543"/>
                    </a:lnTo>
                    <a:cubicBezTo>
                      <a:pt x="1310703" y="229543"/>
                      <a:pt x="1321005" y="223104"/>
                      <a:pt x="1322293" y="212801"/>
                    </a:cubicBezTo>
                    <a:cubicBezTo>
                      <a:pt x="1323581" y="202499"/>
                      <a:pt x="1302976" y="207650"/>
                      <a:pt x="1297825" y="208938"/>
                    </a:cubicBezTo>
                    <a:cubicBezTo>
                      <a:pt x="1292673" y="210226"/>
                      <a:pt x="1278508" y="217953"/>
                      <a:pt x="1278508" y="217953"/>
                    </a:cubicBezTo>
                    <a:cubicBezTo>
                      <a:pt x="1278508" y="217953"/>
                      <a:pt x="1261766" y="219240"/>
                      <a:pt x="1251463" y="224392"/>
                    </a:cubicBezTo>
                    <a:cubicBezTo>
                      <a:pt x="1241161" y="229543"/>
                      <a:pt x="1224419" y="246284"/>
                      <a:pt x="1224419" y="246284"/>
                    </a:cubicBezTo>
                    <a:lnTo>
                      <a:pt x="1217980" y="261738"/>
                    </a:lnTo>
                    <a:cubicBezTo>
                      <a:pt x="1217980" y="261738"/>
                      <a:pt x="1183210" y="265602"/>
                      <a:pt x="1175483" y="257875"/>
                    </a:cubicBezTo>
                    <a:cubicBezTo>
                      <a:pt x="1166468" y="251436"/>
                      <a:pt x="1156166" y="238558"/>
                      <a:pt x="1180634" y="238558"/>
                    </a:cubicBezTo>
                    <a:cubicBezTo>
                      <a:pt x="1205102" y="238558"/>
                      <a:pt x="1176771" y="217953"/>
                      <a:pt x="1156166" y="217953"/>
                    </a:cubicBezTo>
                    <a:cubicBezTo>
                      <a:pt x="1135561" y="217953"/>
                      <a:pt x="1130410" y="217953"/>
                      <a:pt x="1134273" y="238558"/>
                    </a:cubicBezTo>
                    <a:cubicBezTo>
                      <a:pt x="1138137" y="259162"/>
                      <a:pt x="1158742" y="268177"/>
                      <a:pt x="1158742" y="278480"/>
                    </a:cubicBezTo>
                    <a:cubicBezTo>
                      <a:pt x="1158742" y="288782"/>
                      <a:pt x="1149727" y="282343"/>
                      <a:pt x="1149727" y="282343"/>
                    </a:cubicBezTo>
                    <a:cubicBezTo>
                      <a:pt x="1149727" y="282343"/>
                      <a:pt x="1140712" y="272041"/>
                      <a:pt x="1129122" y="272041"/>
                    </a:cubicBezTo>
                    <a:cubicBezTo>
                      <a:pt x="1117531" y="272041"/>
                      <a:pt x="1084048" y="287494"/>
                      <a:pt x="1078897" y="296509"/>
                    </a:cubicBezTo>
                    <a:cubicBezTo>
                      <a:pt x="1073746" y="305524"/>
                      <a:pt x="1098214" y="318402"/>
                      <a:pt x="1089200" y="322265"/>
                    </a:cubicBezTo>
                    <a:cubicBezTo>
                      <a:pt x="1080185" y="326128"/>
                      <a:pt x="1051853" y="322265"/>
                      <a:pt x="1037687" y="311963"/>
                    </a:cubicBezTo>
                    <a:cubicBezTo>
                      <a:pt x="1023522" y="301660"/>
                      <a:pt x="1000341" y="317114"/>
                      <a:pt x="1027385" y="328704"/>
                    </a:cubicBezTo>
                    <a:cubicBezTo>
                      <a:pt x="1054429" y="340294"/>
                      <a:pt x="1044126" y="355748"/>
                      <a:pt x="1032536" y="345446"/>
                    </a:cubicBezTo>
                    <a:cubicBezTo>
                      <a:pt x="1020946" y="335143"/>
                      <a:pt x="1010644" y="328704"/>
                      <a:pt x="1002917" y="328704"/>
                    </a:cubicBezTo>
                    <a:cubicBezTo>
                      <a:pt x="996478" y="328704"/>
                      <a:pt x="982312" y="327416"/>
                      <a:pt x="982312" y="327416"/>
                    </a:cubicBezTo>
                    <a:cubicBezTo>
                      <a:pt x="982312" y="327416"/>
                      <a:pt x="987463" y="320977"/>
                      <a:pt x="977160" y="308099"/>
                    </a:cubicBezTo>
                    <a:cubicBezTo>
                      <a:pt x="966858" y="296509"/>
                      <a:pt x="973297" y="286206"/>
                      <a:pt x="973297" y="286206"/>
                    </a:cubicBezTo>
                    <a:cubicBezTo>
                      <a:pt x="973297" y="286206"/>
                      <a:pt x="953980" y="282343"/>
                      <a:pt x="941102" y="272041"/>
                    </a:cubicBezTo>
                    <a:cubicBezTo>
                      <a:pt x="926936" y="261738"/>
                      <a:pt x="946253" y="266889"/>
                      <a:pt x="952692" y="266889"/>
                    </a:cubicBezTo>
                    <a:cubicBezTo>
                      <a:pt x="959131" y="266889"/>
                      <a:pt x="990039" y="281055"/>
                      <a:pt x="1019658" y="282343"/>
                    </a:cubicBezTo>
                    <a:cubicBezTo>
                      <a:pt x="1049278" y="283631"/>
                      <a:pt x="1090487" y="277192"/>
                      <a:pt x="1090487" y="261738"/>
                    </a:cubicBezTo>
                    <a:cubicBezTo>
                      <a:pt x="1090487" y="246284"/>
                      <a:pt x="1076321" y="230831"/>
                      <a:pt x="1055717" y="229543"/>
                    </a:cubicBezTo>
                    <a:cubicBezTo>
                      <a:pt x="1035112" y="228255"/>
                      <a:pt x="1023522" y="228255"/>
                      <a:pt x="1009356" y="214089"/>
                    </a:cubicBezTo>
                    <a:cubicBezTo>
                      <a:pt x="995190" y="199923"/>
                      <a:pt x="969434" y="197348"/>
                      <a:pt x="946253" y="197348"/>
                    </a:cubicBezTo>
                    <a:cubicBezTo>
                      <a:pt x="921784" y="197348"/>
                      <a:pt x="916633" y="193484"/>
                      <a:pt x="910194" y="188333"/>
                    </a:cubicBezTo>
                    <a:cubicBezTo>
                      <a:pt x="903755" y="183182"/>
                      <a:pt x="870272" y="193484"/>
                      <a:pt x="870272" y="193484"/>
                    </a:cubicBezTo>
                    <a:cubicBezTo>
                      <a:pt x="870272" y="193484"/>
                      <a:pt x="856107" y="178031"/>
                      <a:pt x="863833" y="178031"/>
                    </a:cubicBezTo>
                    <a:cubicBezTo>
                      <a:pt x="870272" y="178031"/>
                      <a:pt x="870272" y="178031"/>
                      <a:pt x="870272" y="178031"/>
                    </a:cubicBezTo>
                    <a:cubicBezTo>
                      <a:pt x="870272" y="178031"/>
                      <a:pt x="861258" y="176743"/>
                      <a:pt x="854819" y="171591"/>
                    </a:cubicBezTo>
                    <a:cubicBezTo>
                      <a:pt x="848380" y="166440"/>
                      <a:pt x="829062" y="162577"/>
                      <a:pt x="829062" y="162577"/>
                    </a:cubicBezTo>
                    <a:lnTo>
                      <a:pt x="825199" y="171591"/>
                    </a:lnTo>
                    <a:lnTo>
                      <a:pt x="823911" y="152274"/>
                    </a:lnTo>
                    <a:lnTo>
                      <a:pt x="807170" y="162577"/>
                    </a:lnTo>
                    <a:lnTo>
                      <a:pt x="791716" y="178031"/>
                    </a:lnTo>
                    <a:lnTo>
                      <a:pt x="793004" y="161289"/>
                    </a:lnTo>
                    <a:lnTo>
                      <a:pt x="773687" y="176743"/>
                    </a:lnTo>
                    <a:lnTo>
                      <a:pt x="780126" y="154850"/>
                    </a:lnTo>
                    <a:cubicBezTo>
                      <a:pt x="780126" y="154850"/>
                      <a:pt x="771111" y="150987"/>
                      <a:pt x="755657" y="156138"/>
                    </a:cubicBezTo>
                    <a:cubicBezTo>
                      <a:pt x="740204" y="161289"/>
                      <a:pt x="733765" y="170304"/>
                      <a:pt x="733765" y="175455"/>
                    </a:cubicBezTo>
                    <a:cubicBezTo>
                      <a:pt x="733765" y="180606"/>
                      <a:pt x="723462" y="175455"/>
                      <a:pt x="718311" y="175455"/>
                    </a:cubicBezTo>
                    <a:cubicBezTo>
                      <a:pt x="713160" y="175455"/>
                      <a:pt x="697706" y="179318"/>
                      <a:pt x="697706" y="179318"/>
                    </a:cubicBezTo>
                    <a:cubicBezTo>
                      <a:pt x="697706" y="179318"/>
                      <a:pt x="696418" y="183182"/>
                      <a:pt x="682252" y="183182"/>
                    </a:cubicBezTo>
                    <a:cubicBezTo>
                      <a:pt x="668086" y="183182"/>
                      <a:pt x="660360" y="174167"/>
                      <a:pt x="660360" y="183182"/>
                    </a:cubicBezTo>
                    <a:cubicBezTo>
                      <a:pt x="660360" y="192196"/>
                      <a:pt x="643618" y="194772"/>
                      <a:pt x="638467" y="197348"/>
                    </a:cubicBezTo>
                    <a:cubicBezTo>
                      <a:pt x="633315" y="198635"/>
                      <a:pt x="629452" y="217953"/>
                      <a:pt x="629452" y="217953"/>
                    </a:cubicBezTo>
                    <a:cubicBezTo>
                      <a:pt x="629452" y="217953"/>
                      <a:pt x="603696" y="223104"/>
                      <a:pt x="598545" y="219240"/>
                    </a:cubicBezTo>
                    <a:cubicBezTo>
                      <a:pt x="593393" y="215377"/>
                      <a:pt x="586954" y="224392"/>
                      <a:pt x="584379" y="235982"/>
                    </a:cubicBezTo>
                    <a:cubicBezTo>
                      <a:pt x="583091" y="247572"/>
                      <a:pt x="572789" y="250148"/>
                      <a:pt x="567637" y="251436"/>
                    </a:cubicBezTo>
                    <a:cubicBezTo>
                      <a:pt x="562486" y="252723"/>
                      <a:pt x="547033" y="268177"/>
                      <a:pt x="547033" y="268177"/>
                    </a:cubicBezTo>
                    <a:lnTo>
                      <a:pt x="540594" y="287494"/>
                    </a:lnTo>
                    <a:cubicBezTo>
                      <a:pt x="540594" y="287494"/>
                      <a:pt x="535442" y="306811"/>
                      <a:pt x="529003" y="308099"/>
                    </a:cubicBezTo>
                    <a:cubicBezTo>
                      <a:pt x="522564" y="309387"/>
                      <a:pt x="508398" y="328704"/>
                      <a:pt x="499383" y="328704"/>
                    </a:cubicBezTo>
                    <a:cubicBezTo>
                      <a:pt x="490369" y="328704"/>
                      <a:pt x="485218" y="349309"/>
                      <a:pt x="478778" y="349309"/>
                    </a:cubicBezTo>
                    <a:cubicBezTo>
                      <a:pt x="472339" y="349309"/>
                      <a:pt x="468476" y="349309"/>
                      <a:pt x="463325" y="349309"/>
                    </a:cubicBezTo>
                    <a:cubicBezTo>
                      <a:pt x="458173" y="349309"/>
                      <a:pt x="432417" y="349309"/>
                      <a:pt x="432417" y="349309"/>
                    </a:cubicBezTo>
                    <a:cubicBezTo>
                      <a:pt x="432417" y="349309"/>
                      <a:pt x="428554" y="371202"/>
                      <a:pt x="423403" y="375065"/>
                    </a:cubicBezTo>
                    <a:cubicBezTo>
                      <a:pt x="418252" y="378929"/>
                      <a:pt x="414388" y="378929"/>
                      <a:pt x="402798" y="384080"/>
                    </a:cubicBezTo>
                    <a:cubicBezTo>
                      <a:pt x="391208" y="389231"/>
                      <a:pt x="382193" y="389231"/>
                      <a:pt x="382193" y="394382"/>
                    </a:cubicBezTo>
                    <a:cubicBezTo>
                      <a:pt x="382193" y="399534"/>
                      <a:pt x="388632" y="409836"/>
                      <a:pt x="388632" y="409836"/>
                    </a:cubicBezTo>
                    <a:lnTo>
                      <a:pt x="420827" y="411124"/>
                    </a:lnTo>
                    <a:lnTo>
                      <a:pt x="379617" y="414987"/>
                    </a:lnTo>
                    <a:lnTo>
                      <a:pt x="383481" y="444607"/>
                    </a:lnTo>
                    <a:lnTo>
                      <a:pt x="410525" y="433017"/>
                    </a:lnTo>
                    <a:lnTo>
                      <a:pt x="388632" y="462636"/>
                    </a:lnTo>
                    <a:lnTo>
                      <a:pt x="402798" y="487105"/>
                    </a:lnTo>
                    <a:cubicBezTo>
                      <a:pt x="402798" y="487105"/>
                      <a:pt x="401510" y="501270"/>
                      <a:pt x="433705" y="496119"/>
                    </a:cubicBezTo>
                    <a:cubicBezTo>
                      <a:pt x="465900" y="490968"/>
                      <a:pt x="471052" y="476802"/>
                      <a:pt x="478778" y="475514"/>
                    </a:cubicBezTo>
                    <a:cubicBezTo>
                      <a:pt x="485218" y="474226"/>
                      <a:pt x="498096" y="444607"/>
                      <a:pt x="499383" y="458773"/>
                    </a:cubicBezTo>
                    <a:cubicBezTo>
                      <a:pt x="500671" y="470363"/>
                      <a:pt x="500671" y="472939"/>
                      <a:pt x="513549" y="472939"/>
                    </a:cubicBezTo>
                    <a:cubicBezTo>
                      <a:pt x="514837" y="472939"/>
                      <a:pt x="517413" y="472939"/>
                      <a:pt x="518701" y="472939"/>
                    </a:cubicBezTo>
                    <a:cubicBezTo>
                      <a:pt x="535442" y="472939"/>
                      <a:pt x="496808" y="483241"/>
                      <a:pt x="514837" y="492256"/>
                    </a:cubicBezTo>
                    <a:cubicBezTo>
                      <a:pt x="534154" y="501270"/>
                      <a:pt x="529003" y="501270"/>
                      <a:pt x="536730" y="524451"/>
                    </a:cubicBezTo>
                    <a:cubicBezTo>
                      <a:pt x="545745" y="548919"/>
                      <a:pt x="540594" y="551495"/>
                      <a:pt x="540594" y="559222"/>
                    </a:cubicBezTo>
                    <a:cubicBezTo>
                      <a:pt x="540594" y="565661"/>
                      <a:pt x="547033" y="575963"/>
                      <a:pt x="557335" y="575963"/>
                    </a:cubicBezTo>
                    <a:cubicBezTo>
                      <a:pt x="567637" y="575963"/>
                      <a:pt x="572789" y="572100"/>
                      <a:pt x="574076" y="565661"/>
                    </a:cubicBezTo>
                    <a:cubicBezTo>
                      <a:pt x="575364" y="559222"/>
                      <a:pt x="589530" y="559222"/>
                      <a:pt x="601120" y="559222"/>
                    </a:cubicBezTo>
                    <a:cubicBezTo>
                      <a:pt x="612710" y="559222"/>
                      <a:pt x="625589" y="555358"/>
                      <a:pt x="623013" y="533466"/>
                    </a:cubicBezTo>
                    <a:cubicBezTo>
                      <a:pt x="621725" y="511573"/>
                      <a:pt x="626876" y="490968"/>
                      <a:pt x="626876" y="490968"/>
                    </a:cubicBezTo>
                    <a:cubicBezTo>
                      <a:pt x="626876" y="490968"/>
                      <a:pt x="673238" y="475514"/>
                      <a:pt x="668086" y="456197"/>
                    </a:cubicBezTo>
                    <a:cubicBezTo>
                      <a:pt x="662935" y="436880"/>
                      <a:pt x="633315" y="444607"/>
                      <a:pt x="628164" y="408548"/>
                    </a:cubicBezTo>
                    <a:cubicBezTo>
                      <a:pt x="623013" y="372490"/>
                      <a:pt x="657784" y="368626"/>
                      <a:pt x="678389" y="355748"/>
                    </a:cubicBezTo>
                    <a:cubicBezTo>
                      <a:pt x="698994" y="341582"/>
                      <a:pt x="713160" y="329992"/>
                      <a:pt x="713160" y="329992"/>
                    </a:cubicBezTo>
                    <a:cubicBezTo>
                      <a:pt x="713160" y="329992"/>
                      <a:pt x="693843" y="324841"/>
                      <a:pt x="704145" y="318402"/>
                    </a:cubicBezTo>
                    <a:cubicBezTo>
                      <a:pt x="714448" y="311963"/>
                      <a:pt x="715735" y="302948"/>
                      <a:pt x="724750" y="302948"/>
                    </a:cubicBezTo>
                    <a:cubicBezTo>
                      <a:pt x="733765" y="302948"/>
                      <a:pt x="750506" y="297797"/>
                      <a:pt x="755657" y="297797"/>
                    </a:cubicBezTo>
                    <a:cubicBezTo>
                      <a:pt x="756945" y="297797"/>
                      <a:pt x="759521" y="297797"/>
                      <a:pt x="763384" y="297797"/>
                    </a:cubicBezTo>
                    <a:cubicBezTo>
                      <a:pt x="774974" y="299084"/>
                      <a:pt x="794292" y="301660"/>
                      <a:pt x="789140" y="308099"/>
                    </a:cubicBezTo>
                    <a:cubicBezTo>
                      <a:pt x="782701" y="317114"/>
                      <a:pt x="785277" y="323553"/>
                      <a:pt x="780126" y="323553"/>
                    </a:cubicBezTo>
                    <a:cubicBezTo>
                      <a:pt x="774974" y="323553"/>
                      <a:pt x="733765" y="355748"/>
                      <a:pt x="733765" y="355748"/>
                    </a:cubicBezTo>
                    <a:cubicBezTo>
                      <a:pt x="733765" y="355748"/>
                      <a:pt x="706721" y="366051"/>
                      <a:pt x="711872" y="386655"/>
                    </a:cubicBezTo>
                    <a:cubicBezTo>
                      <a:pt x="717023" y="407260"/>
                      <a:pt x="722174" y="431729"/>
                      <a:pt x="722174" y="431729"/>
                    </a:cubicBezTo>
                    <a:cubicBezTo>
                      <a:pt x="722174" y="431729"/>
                      <a:pt x="722174" y="438168"/>
                      <a:pt x="732477" y="440743"/>
                    </a:cubicBezTo>
                    <a:cubicBezTo>
                      <a:pt x="742779" y="442031"/>
                      <a:pt x="749218" y="452334"/>
                      <a:pt x="758233" y="452334"/>
                    </a:cubicBezTo>
                    <a:cubicBezTo>
                      <a:pt x="767247" y="452334"/>
                      <a:pt x="783989" y="452334"/>
                      <a:pt x="789140" y="452334"/>
                    </a:cubicBezTo>
                    <a:cubicBezTo>
                      <a:pt x="794292" y="452334"/>
                      <a:pt x="811033" y="448470"/>
                      <a:pt x="816184" y="448470"/>
                    </a:cubicBezTo>
                    <a:cubicBezTo>
                      <a:pt x="821336" y="448470"/>
                      <a:pt x="827775" y="449758"/>
                      <a:pt x="832926" y="448470"/>
                    </a:cubicBezTo>
                    <a:cubicBezTo>
                      <a:pt x="838077" y="447182"/>
                      <a:pt x="847092" y="436880"/>
                      <a:pt x="847092" y="436880"/>
                    </a:cubicBezTo>
                    <a:lnTo>
                      <a:pt x="853531" y="436880"/>
                    </a:lnTo>
                    <a:lnTo>
                      <a:pt x="865121" y="436880"/>
                    </a:lnTo>
                    <a:lnTo>
                      <a:pt x="884438" y="442031"/>
                    </a:lnTo>
                    <a:lnTo>
                      <a:pt x="863833" y="453621"/>
                    </a:lnTo>
                    <a:lnTo>
                      <a:pt x="853531" y="460061"/>
                    </a:lnTo>
                    <a:lnTo>
                      <a:pt x="790428" y="461348"/>
                    </a:lnTo>
                    <a:cubicBezTo>
                      <a:pt x="790428" y="461348"/>
                      <a:pt x="744067" y="481953"/>
                      <a:pt x="771111" y="497407"/>
                    </a:cubicBezTo>
                    <a:cubicBezTo>
                      <a:pt x="776262" y="499983"/>
                      <a:pt x="780126" y="502558"/>
                      <a:pt x="782701" y="506422"/>
                    </a:cubicBezTo>
                    <a:cubicBezTo>
                      <a:pt x="796867" y="520588"/>
                      <a:pt x="794292" y="533466"/>
                      <a:pt x="782701" y="536041"/>
                    </a:cubicBezTo>
                    <a:cubicBezTo>
                      <a:pt x="768535" y="537329"/>
                      <a:pt x="765960" y="527027"/>
                      <a:pt x="765960" y="527027"/>
                    </a:cubicBezTo>
                    <a:cubicBezTo>
                      <a:pt x="765960" y="527027"/>
                      <a:pt x="750506" y="501270"/>
                      <a:pt x="728613" y="510285"/>
                    </a:cubicBezTo>
                    <a:cubicBezTo>
                      <a:pt x="706721" y="519300"/>
                      <a:pt x="708009" y="520588"/>
                      <a:pt x="719599" y="537329"/>
                    </a:cubicBezTo>
                    <a:cubicBezTo>
                      <a:pt x="731189" y="554071"/>
                      <a:pt x="719599" y="548919"/>
                      <a:pt x="724750" y="556646"/>
                    </a:cubicBezTo>
                    <a:cubicBezTo>
                      <a:pt x="729901" y="563085"/>
                      <a:pt x="718311" y="570812"/>
                      <a:pt x="726038" y="577251"/>
                    </a:cubicBezTo>
                    <a:cubicBezTo>
                      <a:pt x="729901" y="579827"/>
                      <a:pt x="723462" y="583690"/>
                      <a:pt x="717023" y="586266"/>
                    </a:cubicBezTo>
                    <a:cubicBezTo>
                      <a:pt x="709296" y="590129"/>
                      <a:pt x="700282" y="592705"/>
                      <a:pt x="708009" y="596568"/>
                    </a:cubicBezTo>
                    <a:cubicBezTo>
                      <a:pt x="723462" y="601719"/>
                      <a:pt x="671950" y="603007"/>
                      <a:pt x="671950" y="603007"/>
                    </a:cubicBezTo>
                    <a:lnTo>
                      <a:pt x="657784" y="588841"/>
                    </a:lnTo>
                    <a:cubicBezTo>
                      <a:pt x="657784" y="588841"/>
                      <a:pt x="632028" y="595280"/>
                      <a:pt x="617862" y="600432"/>
                    </a:cubicBezTo>
                    <a:cubicBezTo>
                      <a:pt x="603696" y="605583"/>
                      <a:pt x="576652" y="614597"/>
                      <a:pt x="576652" y="614597"/>
                    </a:cubicBezTo>
                    <a:lnTo>
                      <a:pt x="570213" y="613310"/>
                    </a:lnTo>
                    <a:lnTo>
                      <a:pt x="557335" y="609446"/>
                    </a:lnTo>
                    <a:cubicBezTo>
                      <a:pt x="557335" y="609446"/>
                      <a:pt x="540594" y="595280"/>
                      <a:pt x="535442" y="600432"/>
                    </a:cubicBezTo>
                    <a:cubicBezTo>
                      <a:pt x="530291" y="605583"/>
                      <a:pt x="516125" y="609446"/>
                      <a:pt x="509686" y="609446"/>
                    </a:cubicBezTo>
                    <a:cubicBezTo>
                      <a:pt x="503247" y="609446"/>
                      <a:pt x="492944" y="605583"/>
                      <a:pt x="487793" y="600432"/>
                    </a:cubicBezTo>
                    <a:cubicBezTo>
                      <a:pt x="482642" y="595280"/>
                      <a:pt x="468476" y="601719"/>
                      <a:pt x="472339" y="584978"/>
                    </a:cubicBezTo>
                    <a:cubicBezTo>
                      <a:pt x="476203" y="568236"/>
                      <a:pt x="477491" y="570812"/>
                      <a:pt x="491657" y="563085"/>
                    </a:cubicBezTo>
                    <a:cubicBezTo>
                      <a:pt x="505823" y="554071"/>
                      <a:pt x="508398" y="554071"/>
                      <a:pt x="503247" y="547631"/>
                    </a:cubicBezTo>
                    <a:cubicBezTo>
                      <a:pt x="498096" y="541192"/>
                      <a:pt x="482642" y="548919"/>
                      <a:pt x="487793" y="537329"/>
                    </a:cubicBezTo>
                    <a:cubicBezTo>
                      <a:pt x="492944" y="525739"/>
                      <a:pt x="503247" y="512861"/>
                      <a:pt x="494232" y="512861"/>
                    </a:cubicBezTo>
                    <a:cubicBezTo>
                      <a:pt x="485218" y="512861"/>
                      <a:pt x="477491" y="514148"/>
                      <a:pt x="469764" y="521875"/>
                    </a:cubicBezTo>
                    <a:cubicBezTo>
                      <a:pt x="463325" y="528314"/>
                      <a:pt x="455598" y="533466"/>
                      <a:pt x="455598" y="533466"/>
                    </a:cubicBezTo>
                    <a:cubicBezTo>
                      <a:pt x="455598" y="533466"/>
                      <a:pt x="434993" y="534753"/>
                      <a:pt x="434993" y="542480"/>
                    </a:cubicBezTo>
                    <a:cubicBezTo>
                      <a:pt x="434993" y="548919"/>
                      <a:pt x="433705" y="559222"/>
                      <a:pt x="434993" y="566949"/>
                    </a:cubicBezTo>
                    <a:cubicBezTo>
                      <a:pt x="436281" y="573388"/>
                      <a:pt x="454310" y="593993"/>
                      <a:pt x="454310" y="593993"/>
                    </a:cubicBezTo>
                    <a:cubicBezTo>
                      <a:pt x="454310" y="593993"/>
                      <a:pt x="449159" y="615885"/>
                      <a:pt x="442720" y="615885"/>
                    </a:cubicBezTo>
                    <a:cubicBezTo>
                      <a:pt x="436281" y="615885"/>
                      <a:pt x="445295" y="617173"/>
                      <a:pt x="413100" y="627476"/>
                    </a:cubicBezTo>
                    <a:cubicBezTo>
                      <a:pt x="411813" y="627476"/>
                      <a:pt x="410525" y="628763"/>
                      <a:pt x="407949" y="628763"/>
                    </a:cubicBezTo>
                    <a:cubicBezTo>
                      <a:pt x="370603" y="640354"/>
                      <a:pt x="368027" y="624900"/>
                      <a:pt x="356437" y="648081"/>
                    </a:cubicBezTo>
                    <a:cubicBezTo>
                      <a:pt x="344847" y="669973"/>
                      <a:pt x="355149" y="673837"/>
                      <a:pt x="329393" y="678988"/>
                    </a:cubicBezTo>
                    <a:cubicBezTo>
                      <a:pt x="328105" y="678988"/>
                      <a:pt x="326817" y="678988"/>
                      <a:pt x="326817" y="680276"/>
                    </a:cubicBezTo>
                    <a:cubicBezTo>
                      <a:pt x="304924" y="685427"/>
                      <a:pt x="312651" y="690578"/>
                      <a:pt x="307500" y="694442"/>
                    </a:cubicBezTo>
                    <a:cubicBezTo>
                      <a:pt x="304924" y="697017"/>
                      <a:pt x="295910" y="699593"/>
                      <a:pt x="288183" y="702168"/>
                    </a:cubicBezTo>
                    <a:cubicBezTo>
                      <a:pt x="289471" y="700881"/>
                      <a:pt x="289471" y="698305"/>
                      <a:pt x="284319" y="695729"/>
                    </a:cubicBezTo>
                    <a:cubicBezTo>
                      <a:pt x="268866" y="686715"/>
                      <a:pt x="258563" y="702168"/>
                      <a:pt x="268866" y="686715"/>
                    </a:cubicBezTo>
                    <a:cubicBezTo>
                      <a:pt x="279168" y="671261"/>
                      <a:pt x="284319" y="676412"/>
                      <a:pt x="289471" y="663534"/>
                    </a:cubicBezTo>
                    <a:cubicBezTo>
                      <a:pt x="294622" y="650656"/>
                      <a:pt x="299773" y="649368"/>
                      <a:pt x="289471" y="645505"/>
                    </a:cubicBezTo>
                    <a:cubicBezTo>
                      <a:pt x="279168" y="641641"/>
                      <a:pt x="266290" y="657095"/>
                      <a:pt x="257276" y="649368"/>
                    </a:cubicBezTo>
                    <a:cubicBezTo>
                      <a:pt x="248261" y="641641"/>
                      <a:pt x="261139" y="645505"/>
                      <a:pt x="255988" y="628763"/>
                    </a:cubicBezTo>
                    <a:cubicBezTo>
                      <a:pt x="250837" y="612022"/>
                      <a:pt x="258563" y="609446"/>
                      <a:pt x="245685" y="599144"/>
                    </a:cubicBezTo>
                    <a:cubicBezTo>
                      <a:pt x="232807" y="588841"/>
                      <a:pt x="226368" y="595280"/>
                      <a:pt x="226368" y="595280"/>
                    </a:cubicBezTo>
                    <a:cubicBezTo>
                      <a:pt x="226368" y="595280"/>
                      <a:pt x="237959" y="569524"/>
                      <a:pt x="214778" y="561797"/>
                    </a:cubicBezTo>
                    <a:cubicBezTo>
                      <a:pt x="191597" y="554071"/>
                      <a:pt x="181295" y="560510"/>
                      <a:pt x="181295" y="560510"/>
                    </a:cubicBezTo>
                    <a:cubicBezTo>
                      <a:pt x="181295" y="560510"/>
                      <a:pt x="182583" y="557934"/>
                      <a:pt x="204475" y="547631"/>
                    </a:cubicBezTo>
                    <a:cubicBezTo>
                      <a:pt x="226368" y="537329"/>
                      <a:pt x="227656" y="519300"/>
                      <a:pt x="227656" y="519300"/>
                    </a:cubicBezTo>
                    <a:cubicBezTo>
                      <a:pt x="227656" y="519300"/>
                      <a:pt x="203188" y="512861"/>
                      <a:pt x="192885" y="512861"/>
                    </a:cubicBezTo>
                    <a:cubicBezTo>
                      <a:pt x="182583" y="512861"/>
                      <a:pt x="173568" y="524451"/>
                      <a:pt x="172280" y="520588"/>
                    </a:cubicBezTo>
                    <a:cubicBezTo>
                      <a:pt x="170992" y="516724"/>
                      <a:pt x="174856" y="506422"/>
                      <a:pt x="183870" y="501270"/>
                    </a:cubicBezTo>
                    <a:cubicBezTo>
                      <a:pt x="192885" y="496119"/>
                      <a:pt x="201900" y="488392"/>
                      <a:pt x="201900" y="488392"/>
                    </a:cubicBezTo>
                    <a:lnTo>
                      <a:pt x="159402" y="484529"/>
                    </a:lnTo>
                    <a:cubicBezTo>
                      <a:pt x="159402" y="484529"/>
                      <a:pt x="150387" y="499983"/>
                      <a:pt x="138797" y="510285"/>
                    </a:cubicBezTo>
                    <a:cubicBezTo>
                      <a:pt x="127207" y="520588"/>
                      <a:pt x="124631" y="527027"/>
                      <a:pt x="124631" y="536041"/>
                    </a:cubicBezTo>
                    <a:cubicBezTo>
                      <a:pt x="124631" y="545056"/>
                      <a:pt x="145236" y="547631"/>
                      <a:pt x="145236" y="547631"/>
                    </a:cubicBezTo>
                    <a:cubicBezTo>
                      <a:pt x="145236" y="547631"/>
                      <a:pt x="128495" y="561797"/>
                      <a:pt x="134934" y="561797"/>
                    </a:cubicBezTo>
                    <a:cubicBezTo>
                      <a:pt x="141373" y="561797"/>
                      <a:pt x="165841" y="559222"/>
                      <a:pt x="158114" y="561797"/>
                    </a:cubicBezTo>
                    <a:cubicBezTo>
                      <a:pt x="150387" y="564373"/>
                      <a:pt x="138797" y="570812"/>
                      <a:pt x="138797" y="570812"/>
                    </a:cubicBezTo>
                    <a:lnTo>
                      <a:pt x="154251" y="570812"/>
                    </a:lnTo>
                    <a:cubicBezTo>
                      <a:pt x="154251" y="570812"/>
                      <a:pt x="132358" y="587554"/>
                      <a:pt x="137509" y="587554"/>
                    </a:cubicBezTo>
                    <a:cubicBezTo>
                      <a:pt x="142660" y="587554"/>
                      <a:pt x="167129" y="582402"/>
                      <a:pt x="167129" y="582402"/>
                    </a:cubicBezTo>
                    <a:cubicBezTo>
                      <a:pt x="167129" y="582402"/>
                      <a:pt x="178719" y="575963"/>
                      <a:pt x="178719" y="590129"/>
                    </a:cubicBezTo>
                    <a:cubicBezTo>
                      <a:pt x="178719" y="604295"/>
                      <a:pt x="187734" y="615885"/>
                      <a:pt x="187734" y="615885"/>
                    </a:cubicBezTo>
                    <a:cubicBezTo>
                      <a:pt x="187734" y="615885"/>
                      <a:pt x="207051" y="619749"/>
                      <a:pt x="183870" y="631339"/>
                    </a:cubicBezTo>
                    <a:cubicBezTo>
                      <a:pt x="160690" y="642929"/>
                      <a:pt x="161978" y="642929"/>
                      <a:pt x="155539" y="642929"/>
                    </a:cubicBezTo>
                    <a:cubicBezTo>
                      <a:pt x="149099" y="642929"/>
                      <a:pt x="170992" y="659671"/>
                      <a:pt x="163265" y="663534"/>
                    </a:cubicBezTo>
                    <a:cubicBezTo>
                      <a:pt x="155539" y="667398"/>
                      <a:pt x="136221" y="662246"/>
                      <a:pt x="134934" y="667398"/>
                    </a:cubicBezTo>
                    <a:cubicBezTo>
                      <a:pt x="133646" y="672549"/>
                      <a:pt x="143948" y="680276"/>
                      <a:pt x="151675" y="680276"/>
                    </a:cubicBezTo>
                    <a:cubicBezTo>
                      <a:pt x="159402" y="680276"/>
                      <a:pt x="176144" y="695729"/>
                      <a:pt x="189022" y="675124"/>
                    </a:cubicBezTo>
                    <a:cubicBezTo>
                      <a:pt x="189022" y="675124"/>
                      <a:pt x="181295" y="695729"/>
                      <a:pt x="164553" y="694442"/>
                    </a:cubicBezTo>
                    <a:cubicBezTo>
                      <a:pt x="147812" y="693154"/>
                      <a:pt x="131070" y="700881"/>
                      <a:pt x="128495" y="724061"/>
                    </a:cubicBezTo>
                    <a:cubicBezTo>
                      <a:pt x="128495" y="724061"/>
                      <a:pt x="140085" y="717622"/>
                      <a:pt x="161978" y="717622"/>
                    </a:cubicBezTo>
                    <a:cubicBezTo>
                      <a:pt x="183870" y="717622"/>
                      <a:pt x="181295" y="713759"/>
                      <a:pt x="194173" y="713759"/>
                    </a:cubicBezTo>
                    <a:cubicBezTo>
                      <a:pt x="207051" y="713759"/>
                      <a:pt x="208339" y="712471"/>
                      <a:pt x="222505" y="712471"/>
                    </a:cubicBezTo>
                    <a:cubicBezTo>
                      <a:pt x="236671" y="712471"/>
                      <a:pt x="250837" y="711183"/>
                      <a:pt x="261139" y="709895"/>
                    </a:cubicBezTo>
                    <a:cubicBezTo>
                      <a:pt x="266290" y="709895"/>
                      <a:pt x="276593" y="708607"/>
                      <a:pt x="283032" y="706032"/>
                    </a:cubicBezTo>
                    <a:cubicBezTo>
                      <a:pt x="281744" y="707320"/>
                      <a:pt x="280456" y="708607"/>
                      <a:pt x="280456" y="711183"/>
                    </a:cubicBezTo>
                    <a:cubicBezTo>
                      <a:pt x="280456" y="720198"/>
                      <a:pt x="279168" y="733076"/>
                      <a:pt x="270154" y="733076"/>
                    </a:cubicBezTo>
                    <a:cubicBezTo>
                      <a:pt x="261139" y="733076"/>
                      <a:pt x="258563" y="747242"/>
                      <a:pt x="258563" y="747242"/>
                    </a:cubicBezTo>
                    <a:cubicBezTo>
                      <a:pt x="258563" y="747242"/>
                      <a:pt x="237959" y="756256"/>
                      <a:pt x="226368" y="743378"/>
                    </a:cubicBezTo>
                    <a:cubicBezTo>
                      <a:pt x="214778" y="731788"/>
                      <a:pt x="212202" y="734364"/>
                      <a:pt x="216066" y="748530"/>
                    </a:cubicBezTo>
                    <a:cubicBezTo>
                      <a:pt x="219929" y="762695"/>
                      <a:pt x="225080" y="765271"/>
                      <a:pt x="212202" y="765271"/>
                    </a:cubicBezTo>
                    <a:cubicBezTo>
                      <a:pt x="200612" y="765271"/>
                      <a:pt x="187734" y="766559"/>
                      <a:pt x="187734" y="766559"/>
                    </a:cubicBezTo>
                    <a:cubicBezTo>
                      <a:pt x="187734" y="766559"/>
                      <a:pt x="161978" y="761408"/>
                      <a:pt x="152963" y="762695"/>
                    </a:cubicBezTo>
                    <a:cubicBezTo>
                      <a:pt x="143948" y="763983"/>
                      <a:pt x="143948" y="783300"/>
                      <a:pt x="143948" y="789739"/>
                    </a:cubicBezTo>
                    <a:cubicBezTo>
                      <a:pt x="143948" y="796178"/>
                      <a:pt x="155539" y="779437"/>
                      <a:pt x="174856" y="796178"/>
                    </a:cubicBezTo>
                    <a:cubicBezTo>
                      <a:pt x="194173" y="812920"/>
                      <a:pt x="207051" y="827086"/>
                      <a:pt x="209627" y="832237"/>
                    </a:cubicBezTo>
                    <a:cubicBezTo>
                      <a:pt x="210915" y="837388"/>
                      <a:pt x="214778" y="848979"/>
                      <a:pt x="214778" y="863144"/>
                    </a:cubicBezTo>
                    <a:cubicBezTo>
                      <a:pt x="214778" y="877310"/>
                      <a:pt x="219929" y="913369"/>
                      <a:pt x="209627" y="913369"/>
                    </a:cubicBezTo>
                    <a:cubicBezTo>
                      <a:pt x="205763" y="913369"/>
                      <a:pt x="201900" y="914657"/>
                      <a:pt x="198036" y="915945"/>
                    </a:cubicBezTo>
                    <a:cubicBezTo>
                      <a:pt x="190310" y="918520"/>
                      <a:pt x="182583" y="922384"/>
                      <a:pt x="182583" y="922384"/>
                    </a:cubicBezTo>
                    <a:lnTo>
                      <a:pt x="58953" y="906930"/>
                    </a:lnTo>
                    <a:cubicBezTo>
                      <a:pt x="58953" y="906930"/>
                      <a:pt x="6153" y="917232"/>
                      <a:pt x="24182" y="944276"/>
                    </a:cubicBezTo>
                    <a:cubicBezTo>
                      <a:pt x="24182" y="944276"/>
                      <a:pt x="24182" y="946852"/>
                      <a:pt x="25470" y="953291"/>
                    </a:cubicBezTo>
                    <a:cubicBezTo>
                      <a:pt x="26758" y="961018"/>
                      <a:pt x="28046" y="973896"/>
                      <a:pt x="28046" y="989350"/>
                    </a:cubicBezTo>
                    <a:cubicBezTo>
                      <a:pt x="28046" y="1016394"/>
                      <a:pt x="12592" y="1025408"/>
                      <a:pt x="7441" y="1034423"/>
                    </a:cubicBezTo>
                    <a:cubicBezTo>
                      <a:pt x="2289" y="1043438"/>
                      <a:pt x="-4150" y="1060179"/>
                      <a:pt x="3577" y="1060179"/>
                    </a:cubicBezTo>
                    <a:cubicBezTo>
                      <a:pt x="12592" y="1060179"/>
                      <a:pt x="13880" y="1102677"/>
                      <a:pt x="13880" y="1102677"/>
                    </a:cubicBezTo>
                    <a:cubicBezTo>
                      <a:pt x="13880" y="1102677"/>
                      <a:pt x="10016" y="1107828"/>
                      <a:pt x="30621" y="1107828"/>
                    </a:cubicBezTo>
                    <a:cubicBezTo>
                      <a:pt x="48651" y="1107828"/>
                      <a:pt x="46075" y="1111691"/>
                      <a:pt x="48651" y="1109116"/>
                    </a:cubicBezTo>
                    <a:cubicBezTo>
                      <a:pt x="48651" y="1109116"/>
                      <a:pt x="49938" y="1107828"/>
                      <a:pt x="51226" y="1107828"/>
                    </a:cubicBezTo>
                    <a:cubicBezTo>
                      <a:pt x="57665" y="1102677"/>
                      <a:pt x="75695" y="1098813"/>
                      <a:pt x="80846" y="1118131"/>
                    </a:cubicBezTo>
                    <a:cubicBezTo>
                      <a:pt x="85997" y="1137448"/>
                      <a:pt x="87285" y="1140023"/>
                      <a:pt x="97587" y="1138735"/>
                    </a:cubicBezTo>
                    <a:cubicBezTo>
                      <a:pt x="107890" y="1137448"/>
                      <a:pt x="101451" y="1119418"/>
                      <a:pt x="118192" y="1119418"/>
                    </a:cubicBezTo>
                    <a:cubicBezTo>
                      <a:pt x="134934" y="1119418"/>
                      <a:pt x="138797" y="1114267"/>
                      <a:pt x="158114" y="1114267"/>
                    </a:cubicBezTo>
                    <a:cubicBezTo>
                      <a:pt x="177431" y="1114267"/>
                      <a:pt x="189022" y="1114267"/>
                      <a:pt x="189022" y="1114267"/>
                    </a:cubicBezTo>
                    <a:cubicBezTo>
                      <a:pt x="189022" y="1114267"/>
                      <a:pt x="200612" y="1093662"/>
                      <a:pt x="209627" y="1094950"/>
                    </a:cubicBezTo>
                    <a:cubicBezTo>
                      <a:pt x="218641" y="1096238"/>
                      <a:pt x="219929" y="1064043"/>
                      <a:pt x="231520" y="1064043"/>
                    </a:cubicBezTo>
                    <a:cubicBezTo>
                      <a:pt x="243110" y="1064043"/>
                      <a:pt x="222505" y="1031847"/>
                      <a:pt x="241822" y="1016394"/>
                    </a:cubicBezTo>
                    <a:cubicBezTo>
                      <a:pt x="261139" y="1000940"/>
                      <a:pt x="263715" y="984198"/>
                      <a:pt x="277880" y="984198"/>
                    </a:cubicBezTo>
                    <a:cubicBezTo>
                      <a:pt x="292046" y="984198"/>
                      <a:pt x="304924" y="977759"/>
                      <a:pt x="304924" y="977759"/>
                    </a:cubicBezTo>
                    <a:lnTo>
                      <a:pt x="315227" y="941701"/>
                    </a:lnTo>
                    <a:cubicBezTo>
                      <a:pt x="315227" y="941701"/>
                      <a:pt x="310076" y="917232"/>
                      <a:pt x="331968" y="917232"/>
                    </a:cubicBezTo>
                    <a:cubicBezTo>
                      <a:pt x="353861" y="917232"/>
                      <a:pt x="377042" y="933974"/>
                      <a:pt x="392496" y="931398"/>
                    </a:cubicBezTo>
                    <a:cubicBezTo>
                      <a:pt x="407949" y="927535"/>
                      <a:pt x="413100" y="917232"/>
                      <a:pt x="419539" y="909506"/>
                    </a:cubicBezTo>
                    <a:cubicBezTo>
                      <a:pt x="420827" y="908218"/>
                      <a:pt x="420827" y="906930"/>
                      <a:pt x="422115" y="904354"/>
                    </a:cubicBezTo>
                    <a:cubicBezTo>
                      <a:pt x="424691" y="896627"/>
                      <a:pt x="423403" y="887613"/>
                      <a:pt x="446583" y="894052"/>
                    </a:cubicBezTo>
                    <a:cubicBezTo>
                      <a:pt x="476203" y="900491"/>
                      <a:pt x="486505" y="900491"/>
                      <a:pt x="486505" y="921096"/>
                    </a:cubicBezTo>
                    <a:cubicBezTo>
                      <a:pt x="486505" y="941701"/>
                      <a:pt x="485218" y="935262"/>
                      <a:pt x="503247" y="950715"/>
                    </a:cubicBezTo>
                    <a:cubicBezTo>
                      <a:pt x="522564" y="966169"/>
                      <a:pt x="535442" y="980335"/>
                      <a:pt x="550896" y="985486"/>
                    </a:cubicBezTo>
                    <a:cubicBezTo>
                      <a:pt x="566350" y="990637"/>
                      <a:pt x="581803" y="981623"/>
                      <a:pt x="598545" y="1012530"/>
                    </a:cubicBezTo>
                    <a:cubicBezTo>
                      <a:pt x="615286" y="1043438"/>
                      <a:pt x="635891" y="1052452"/>
                      <a:pt x="620437" y="1055028"/>
                    </a:cubicBezTo>
                    <a:cubicBezTo>
                      <a:pt x="604984" y="1058891"/>
                      <a:pt x="624301" y="1070482"/>
                      <a:pt x="595969" y="1070482"/>
                    </a:cubicBezTo>
                    <a:cubicBezTo>
                      <a:pt x="568925" y="1070482"/>
                      <a:pt x="568925" y="1074345"/>
                      <a:pt x="550896" y="1074345"/>
                    </a:cubicBezTo>
                    <a:cubicBezTo>
                      <a:pt x="534154" y="1074345"/>
                      <a:pt x="526428" y="1083360"/>
                      <a:pt x="531579" y="1089799"/>
                    </a:cubicBezTo>
                    <a:cubicBezTo>
                      <a:pt x="536730" y="1096238"/>
                      <a:pt x="592106" y="1119418"/>
                      <a:pt x="592106" y="1119418"/>
                    </a:cubicBezTo>
                    <a:lnTo>
                      <a:pt x="603696" y="1088511"/>
                    </a:lnTo>
                    <a:cubicBezTo>
                      <a:pt x="603696" y="1088511"/>
                      <a:pt x="623013" y="1087223"/>
                      <a:pt x="629452" y="1074345"/>
                    </a:cubicBezTo>
                    <a:cubicBezTo>
                      <a:pt x="635891" y="1062755"/>
                      <a:pt x="641042" y="1052452"/>
                      <a:pt x="651345" y="1052452"/>
                    </a:cubicBezTo>
                    <a:cubicBezTo>
                      <a:pt x="661647" y="1052452"/>
                      <a:pt x="641042" y="1027984"/>
                      <a:pt x="634603" y="1022833"/>
                    </a:cubicBezTo>
                    <a:cubicBezTo>
                      <a:pt x="628164" y="1017681"/>
                      <a:pt x="643618" y="997077"/>
                      <a:pt x="660360" y="1018969"/>
                    </a:cubicBezTo>
                    <a:cubicBezTo>
                      <a:pt x="677101" y="1040862"/>
                      <a:pt x="697706" y="1024120"/>
                      <a:pt x="665511" y="999652"/>
                    </a:cubicBezTo>
                    <a:cubicBezTo>
                      <a:pt x="633315" y="975184"/>
                      <a:pt x="620437" y="979047"/>
                      <a:pt x="615286" y="975184"/>
                    </a:cubicBezTo>
                    <a:cubicBezTo>
                      <a:pt x="610135" y="971320"/>
                      <a:pt x="608847" y="959730"/>
                      <a:pt x="608847" y="959730"/>
                    </a:cubicBezTo>
                    <a:lnTo>
                      <a:pt x="583091" y="950715"/>
                    </a:lnTo>
                    <a:lnTo>
                      <a:pt x="574076" y="931398"/>
                    </a:lnTo>
                    <a:cubicBezTo>
                      <a:pt x="574076" y="931398"/>
                      <a:pt x="572789" y="922384"/>
                      <a:pt x="554759" y="910793"/>
                    </a:cubicBezTo>
                    <a:cubicBezTo>
                      <a:pt x="538018" y="899203"/>
                      <a:pt x="529003" y="890188"/>
                      <a:pt x="529003" y="890188"/>
                    </a:cubicBezTo>
                    <a:cubicBezTo>
                      <a:pt x="529003" y="890188"/>
                      <a:pt x="519989" y="859281"/>
                      <a:pt x="535442" y="859281"/>
                    </a:cubicBezTo>
                    <a:cubicBezTo>
                      <a:pt x="545745" y="859281"/>
                      <a:pt x="548320" y="852842"/>
                      <a:pt x="552184" y="854130"/>
                    </a:cubicBezTo>
                    <a:cubicBezTo>
                      <a:pt x="554759" y="855418"/>
                      <a:pt x="557335" y="856705"/>
                      <a:pt x="561198" y="861857"/>
                    </a:cubicBezTo>
                    <a:cubicBezTo>
                      <a:pt x="575364" y="878598"/>
                      <a:pt x="583091" y="886325"/>
                      <a:pt x="588242" y="888901"/>
                    </a:cubicBezTo>
                    <a:cubicBezTo>
                      <a:pt x="593393" y="892764"/>
                      <a:pt x="599832" y="909506"/>
                      <a:pt x="613998" y="914657"/>
                    </a:cubicBezTo>
                    <a:cubicBezTo>
                      <a:pt x="628164" y="919808"/>
                      <a:pt x="630740" y="928823"/>
                      <a:pt x="638467" y="930111"/>
                    </a:cubicBezTo>
                    <a:cubicBezTo>
                      <a:pt x="644906" y="931398"/>
                      <a:pt x="659072" y="931398"/>
                      <a:pt x="659072" y="931398"/>
                    </a:cubicBezTo>
                    <a:lnTo>
                      <a:pt x="661647" y="932686"/>
                    </a:lnTo>
                    <a:lnTo>
                      <a:pt x="693843" y="958442"/>
                    </a:lnTo>
                    <a:cubicBezTo>
                      <a:pt x="693843" y="958442"/>
                      <a:pt x="692555" y="993213"/>
                      <a:pt x="695131" y="998364"/>
                    </a:cubicBezTo>
                    <a:cubicBezTo>
                      <a:pt x="698994" y="1003516"/>
                      <a:pt x="705433" y="1033135"/>
                      <a:pt x="715735" y="1030560"/>
                    </a:cubicBezTo>
                    <a:cubicBezTo>
                      <a:pt x="717023" y="1030560"/>
                      <a:pt x="719599" y="1030560"/>
                      <a:pt x="720887" y="1030560"/>
                    </a:cubicBezTo>
                    <a:cubicBezTo>
                      <a:pt x="726038" y="1030560"/>
                      <a:pt x="727326" y="1035711"/>
                      <a:pt x="729901" y="1044725"/>
                    </a:cubicBezTo>
                    <a:cubicBezTo>
                      <a:pt x="733765" y="1055028"/>
                      <a:pt x="735052" y="1074345"/>
                      <a:pt x="735052" y="1074345"/>
                    </a:cubicBezTo>
                    <a:lnTo>
                      <a:pt x="746643" y="1093662"/>
                    </a:lnTo>
                    <a:cubicBezTo>
                      <a:pt x="746643" y="1093662"/>
                      <a:pt x="758233" y="1102677"/>
                      <a:pt x="765960" y="1103965"/>
                    </a:cubicBezTo>
                    <a:cubicBezTo>
                      <a:pt x="772399" y="1105252"/>
                      <a:pt x="793004" y="1107828"/>
                      <a:pt x="793004" y="1107828"/>
                    </a:cubicBezTo>
                    <a:lnTo>
                      <a:pt x="791716" y="1091087"/>
                    </a:lnTo>
                    <a:lnTo>
                      <a:pt x="800731" y="1089799"/>
                    </a:lnTo>
                    <a:lnTo>
                      <a:pt x="786565" y="1073057"/>
                    </a:lnTo>
                    <a:lnTo>
                      <a:pt x="808457" y="1083360"/>
                    </a:lnTo>
                    <a:lnTo>
                      <a:pt x="818760" y="1073057"/>
                    </a:lnTo>
                    <a:lnTo>
                      <a:pt x="793004" y="1043438"/>
                    </a:lnTo>
                    <a:lnTo>
                      <a:pt x="778838" y="1018969"/>
                    </a:lnTo>
                    <a:cubicBezTo>
                      <a:pt x="778838" y="1018969"/>
                      <a:pt x="774974" y="998364"/>
                      <a:pt x="783989" y="1009955"/>
                    </a:cubicBezTo>
                    <a:cubicBezTo>
                      <a:pt x="793004" y="1021545"/>
                      <a:pt x="794292" y="1016394"/>
                      <a:pt x="803306" y="1006091"/>
                    </a:cubicBezTo>
                    <a:cubicBezTo>
                      <a:pt x="812321" y="995789"/>
                      <a:pt x="794292" y="999652"/>
                      <a:pt x="812321" y="995789"/>
                    </a:cubicBezTo>
                    <a:cubicBezTo>
                      <a:pt x="827775" y="993213"/>
                      <a:pt x="834214" y="985486"/>
                      <a:pt x="839365" y="990637"/>
                    </a:cubicBezTo>
                    <a:cubicBezTo>
                      <a:pt x="840653" y="990637"/>
                      <a:pt x="840653" y="991925"/>
                      <a:pt x="840653" y="993213"/>
                    </a:cubicBezTo>
                    <a:cubicBezTo>
                      <a:pt x="847092" y="1000940"/>
                      <a:pt x="862546" y="1004803"/>
                      <a:pt x="866409" y="1006091"/>
                    </a:cubicBezTo>
                    <a:cubicBezTo>
                      <a:pt x="865121" y="1007379"/>
                      <a:pt x="863833" y="1009955"/>
                      <a:pt x="863833" y="1024120"/>
                    </a:cubicBezTo>
                    <a:cubicBezTo>
                      <a:pt x="863833" y="1046013"/>
                      <a:pt x="867697" y="1056316"/>
                      <a:pt x="870272" y="1065330"/>
                    </a:cubicBezTo>
                    <a:cubicBezTo>
                      <a:pt x="874136" y="1074345"/>
                      <a:pt x="880575" y="1089799"/>
                      <a:pt x="889589" y="1089799"/>
                    </a:cubicBezTo>
                    <a:cubicBezTo>
                      <a:pt x="898604" y="1089799"/>
                      <a:pt x="905043" y="1091087"/>
                      <a:pt x="908906" y="1100101"/>
                    </a:cubicBezTo>
                    <a:cubicBezTo>
                      <a:pt x="912770" y="1109116"/>
                      <a:pt x="919209" y="1124570"/>
                      <a:pt x="919209" y="1124570"/>
                    </a:cubicBezTo>
                    <a:lnTo>
                      <a:pt x="951404" y="1128433"/>
                    </a:lnTo>
                    <a:cubicBezTo>
                      <a:pt x="951404" y="1128433"/>
                      <a:pt x="961707" y="1134872"/>
                      <a:pt x="966858" y="1129721"/>
                    </a:cubicBezTo>
                    <a:cubicBezTo>
                      <a:pt x="972009" y="1124570"/>
                      <a:pt x="978448" y="1115555"/>
                      <a:pt x="978448" y="1115555"/>
                    </a:cubicBezTo>
                    <a:cubicBezTo>
                      <a:pt x="978448" y="1115555"/>
                      <a:pt x="992614" y="1105252"/>
                      <a:pt x="1008068" y="1119418"/>
                    </a:cubicBezTo>
                    <a:cubicBezTo>
                      <a:pt x="1023522" y="1133584"/>
                      <a:pt x="1022234" y="1134872"/>
                      <a:pt x="1042839" y="1133584"/>
                    </a:cubicBezTo>
                    <a:cubicBezTo>
                      <a:pt x="1063443" y="1132296"/>
                      <a:pt x="1054429" y="1111691"/>
                      <a:pt x="1067307" y="1114267"/>
                    </a:cubicBezTo>
                    <a:cubicBezTo>
                      <a:pt x="1078897" y="1118131"/>
                      <a:pt x="1096926" y="1118131"/>
                      <a:pt x="1104653" y="1118131"/>
                    </a:cubicBezTo>
                    <a:cubicBezTo>
                      <a:pt x="1109805" y="1118131"/>
                      <a:pt x="1112380" y="1118131"/>
                      <a:pt x="1113668" y="1120706"/>
                    </a:cubicBezTo>
                    <a:cubicBezTo>
                      <a:pt x="1114956" y="1121994"/>
                      <a:pt x="1114956" y="1125857"/>
                      <a:pt x="1114956" y="1129721"/>
                    </a:cubicBezTo>
                    <a:cubicBezTo>
                      <a:pt x="1114956" y="1140023"/>
                      <a:pt x="1116244" y="1177370"/>
                      <a:pt x="1114956" y="1186384"/>
                    </a:cubicBezTo>
                    <a:cubicBezTo>
                      <a:pt x="1113668" y="1194111"/>
                      <a:pt x="1113668" y="1201838"/>
                      <a:pt x="1105941" y="1208277"/>
                    </a:cubicBezTo>
                    <a:cubicBezTo>
                      <a:pt x="1105941" y="1208277"/>
                      <a:pt x="1104653" y="1209565"/>
                      <a:pt x="1104653" y="1209565"/>
                    </a:cubicBezTo>
                    <a:cubicBezTo>
                      <a:pt x="1095639" y="1216004"/>
                      <a:pt x="1085336" y="1219867"/>
                      <a:pt x="1085336" y="1234033"/>
                    </a:cubicBezTo>
                    <a:cubicBezTo>
                      <a:pt x="1085336" y="1248199"/>
                      <a:pt x="1086624" y="1255926"/>
                      <a:pt x="1086624" y="1268804"/>
                    </a:cubicBezTo>
                    <a:cubicBezTo>
                      <a:pt x="1086624" y="1276531"/>
                      <a:pt x="1087912" y="1306150"/>
                      <a:pt x="1091775" y="1333194"/>
                    </a:cubicBezTo>
                    <a:cubicBezTo>
                      <a:pt x="1094351" y="1348648"/>
                      <a:pt x="1098214" y="1362814"/>
                      <a:pt x="1103366" y="1371829"/>
                    </a:cubicBezTo>
                    <a:cubicBezTo>
                      <a:pt x="1118819" y="1397585"/>
                      <a:pt x="1112380" y="1382131"/>
                      <a:pt x="1138137" y="1416902"/>
                    </a:cubicBezTo>
                    <a:cubicBezTo>
                      <a:pt x="1163893" y="1451673"/>
                      <a:pt x="1153590" y="1467127"/>
                      <a:pt x="1170332" y="1483868"/>
                    </a:cubicBezTo>
                    <a:cubicBezTo>
                      <a:pt x="1187073" y="1500610"/>
                      <a:pt x="1201239" y="1490307"/>
                      <a:pt x="1211541" y="1531517"/>
                    </a:cubicBezTo>
                    <a:cubicBezTo>
                      <a:pt x="1211541" y="1531517"/>
                      <a:pt x="1205102" y="1584317"/>
                      <a:pt x="1226995" y="1602346"/>
                    </a:cubicBezTo>
                    <a:cubicBezTo>
                      <a:pt x="1248888" y="1619088"/>
                      <a:pt x="1257903" y="1612649"/>
                      <a:pt x="1272068" y="1644844"/>
                    </a:cubicBezTo>
                    <a:cubicBezTo>
                      <a:pt x="1286234" y="1677039"/>
                      <a:pt x="1302976" y="1680903"/>
                      <a:pt x="1314566" y="1695069"/>
                    </a:cubicBezTo>
                    <a:cubicBezTo>
                      <a:pt x="1319718" y="1700220"/>
                      <a:pt x="1322293" y="1705371"/>
                      <a:pt x="1323581" y="1707947"/>
                    </a:cubicBezTo>
                    <a:cubicBezTo>
                      <a:pt x="1324869" y="1713098"/>
                      <a:pt x="1324869" y="1718249"/>
                      <a:pt x="1324869" y="1727264"/>
                    </a:cubicBezTo>
                    <a:cubicBezTo>
                      <a:pt x="1324869" y="1742717"/>
                      <a:pt x="1321005" y="1754308"/>
                      <a:pt x="1324869" y="1777488"/>
                    </a:cubicBezTo>
                    <a:cubicBezTo>
                      <a:pt x="1328732" y="1799381"/>
                      <a:pt x="1328732" y="1808396"/>
                      <a:pt x="1336459" y="1818698"/>
                    </a:cubicBezTo>
                    <a:cubicBezTo>
                      <a:pt x="1345474" y="1829001"/>
                      <a:pt x="1342898" y="1838015"/>
                      <a:pt x="1368654" y="1829001"/>
                    </a:cubicBezTo>
                    <a:cubicBezTo>
                      <a:pt x="1394410" y="1819986"/>
                      <a:pt x="1373805" y="1809684"/>
                      <a:pt x="1403425" y="1809684"/>
                    </a:cubicBezTo>
                    <a:cubicBezTo>
                      <a:pt x="1433045" y="1809684"/>
                      <a:pt x="1469103" y="1795518"/>
                      <a:pt x="1469103" y="1795518"/>
                    </a:cubicBezTo>
                    <a:cubicBezTo>
                      <a:pt x="1469103" y="1795518"/>
                      <a:pt x="1470391" y="1771049"/>
                      <a:pt x="1493572" y="1771049"/>
                    </a:cubicBezTo>
                    <a:cubicBezTo>
                      <a:pt x="1515464" y="1771049"/>
                      <a:pt x="1518040" y="1759459"/>
                      <a:pt x="1534781" y="1750444"/>
                    </a:cubicBezTo>
                    <a:cubicBezTo>
                      <a:pt x="1551523" y="1741430"/>
                      <a:pt x="1564401" y="1741430"/>
                      <a:pt x="1565689" y="1729839"/>
                    </a:cubicBezTo>
                    <a:cubicBezTo>
                      <a:pt x="1566976" y="1718249"/>
                      <a:pt x="1575991" y="1704083"/>
                      <a:pt x="1581142" y="1704083"/>
                    </a:cubicBezTo>
                    <a:cubicBezTo>
                      <a:pt x="1581142" y="1704083"/>
                      <a:pt x="1582430" y="1704083"/>
                      <a:pt x="1582430" y="1704083"/>
                    </a:cubicBezTo>
                    <a:cubicBezTo>
                      <a:pt x="1586294" y="1704083"/>
                      <a:pt x="1588869" y="1704083"/>
                      <a:pt x="1601747" y="1704083"/>
                    </a:cubicBezTo>
                    <a:cubicBezTo>
                      <a:pt x="1615913" y="1704083"/>
                      <a:pt x="1627504" y="1704083"/>
                      <a:pt x="1636518" y="1702795"/>
                    </a:cubicBezTo>
                    <a:cubicBezTo>
                      <a:pt x="1645533" y="1701508"/>
                      <a:pt x="1619777" y="1677039"/>
                      <a:pt x="1641670" y="1677039"/>
                    </a:cubicBezTo>
                    <a:cubicBezTo>
                      <a:pt x="1663562" y="1677039"/>
                      <a:pt x="1671289" y="1680903"/>
                      <a:pt x="1672577" y="1665449"/>
                    </a:cubicBezTo>
                    <a:cubicBezTo>
                      <a:pt x="1673865" y="1649995"/>
                      <a:pt x="1697045" y="1643556"/>
                      <a:pt x="1697045" y="1643556"/>
                    </a:cubicBezTo>
                    <a:cubicBezTo>
                      <a:pt x="1697045" y="1643556"/>
                      <a:pt x="1697045" y="1629390"/>
                      <a:pt x="1697045" y="1624239"/>
                    </a:cubicBezTo>
                    <a:cubicBezTo>
                      <a:pt x="1697045" y="1619088"/>
                      <a:pt x="1686743" y="1598483"/>
                      <a:pt x="1702196" y="1598483"/>
                    </a:cubicBezTo>
                    <a:cubicBezTo>
                      <a:pt x="1717650" y="1598483"/>
                      <a:pt x="1708635" y="1598483"/>
                      <a:pt x="1729240" y="1581741"/>
                    </a:cubicBezTo>
                    <a:cubicBezTo>
                      <a:pt x="1749845" y="1565000"/>
                      <a:pt x="1748558" y="1544395"/>
                      <a:pt x="1743406" y="1535380"/>
                    </a:cubicBezTo>
                    <a:cubicBezTo>
                      <a:pt x="1738255" y="1526366"/>
                      <a:pt x="1738255" y="1528941"/>
                      <a:pt x="1731816" y="1521214"/>
                    </a:cubicBezTo>
                    <a:cubicBezTo>
                      <a:pt x="1725377" y="1514775"/>
                      <a:pt x="1716362" y="1499322"/>
                      <a:pt x="1711211" y="1499322"/>
                    </a:cubicBezTo>
                    <a:cubicBezTo>
                      <a:pt x="1706060" y="1499322"/>
                      <a:pt x="1690606" y="1500610"/>
                      <a:pt x="1681591" y="1494170"/>
                    </a:cubicBezTo>
                    <a:cubicBezTo>
                      <a:pt x="1672577" y="1487731"/>
                      <a:pt x="1660987" y="1480005"/>
                      <a:pt x="1655835" y="1469702"/>
                    </a:cubicBezTo>
                    <a:cubicBezTo>
                      <a:pt x="1654548" y="1467127"/>
                      <a:pt x="1653260" y="1464551"/>
                      <a:pt x="1653260" y="1460687"/>
                    </a:cubicBezTo>
                    <a:cubicBezTo>
                      <a:pt x="1650684" y="1447809"/>
                      <a:pt x="1649396" y="1429780"/>
                      <a:pt x="1649396" y="1429780"/>
                    </a:cubicBezTo>
                    <a:cubicBezTo>
                      <a:pt x="1649396" y="1429780"/>
                      <a:pt x="1613338" y="1476141"/>
                      <a:pt x="1599172" y="1482580"/>
                    </a:cubicBezTo>
                    <a:cubicBezTo>
                      <a:pt x="1585006" y="1489019"/>
                      <a:pt x="1551523" y="1483868"/>
                      <a:pt x="1542508" y="1489019"/>
                    </a:cubicBezTo>
                    <a:cubicBezTo>
                      <a:pt x="1541220" y="1490307"/>
                      <a:pt x="1538645" y="1490307"/>
                      <a:pt x="1537357" y="1489019"/>
                    </a:cubicBezTo>
                    <a:cubicBezTo>
                      <a:pt x="1525767" y="1485156"/>
                      <a:pt x="1502586" y="1459400"/>
                      <a:pt x="1493572" y="1441370"/>
                    </a:cubicBezTo>
                    <a:cubicBezTo>
                      <a:pt x="1481981" y="1419478"/>
                      <a:pt x="1497435" y="1420765"/>
                      <a:pt x="1478118" y="1401448"/>
                    </a:cubicBezTo>
                    <a:cubicBezTo>
                      <a:pt x="1465240" y="1388570"/>
                      <a:pt x="1448498" y="1369253"/>
                      <a:pt x="1440771" y="1355087"/>
                    </a:cubicBezTo>
                    <a:cubicBezTo>
                      <a:pt x="1436908" y="1348648"/>
                      <a:pt x="1435620" y="1343497"/>
                      <a:pt x="1435620" y="1339633"/>
                    </a:cubicBezTo>
                    <a:cubicBezTo>
                      <a:pt x="1435620" y="1328043"/>
                      <a:pt x="1466528" y="1284258"/>
                      <a:pt x="1480694" y="1310014"/>
                    </a:cubicBezTo>
                    <a:cubicBezTo>
                      <a:pt x="1494859" y="1335770"/>
                      <a:pt x="1510313" y="1366677"/>
                      <a:pt x="1543796" y="1378268"/>
                    </a:cubicBezTo>
                    <a:cubicBezTo>
                      <a:pt x="1543796" y="1378268"/>
                      <a:pt x="1559250" y="1405312"/>
                      <a:pt x="1585006" y="1410463"/>
                    </a:cubicBezTo>
                    <a:cubicBezTo>
                      <a:pt x="1610762" y="1415614"/>
                      <a:pt x="1641670" y="1384707"/>
                      <a:pt x="1651972" y="1395009"/>
                    </a:cubicBezTo>
                    <a:cubicBezTo>
                      <a:pt x="1662274" y="1405312"/>
                      <a:pt x="1660987" y="1436219"/>
                      <a:pt x="1693182" y="1441370"/>
                    </a:cubicBezTo>
                    <a:cubicBezTo>
                      <a:pt x="1725377" y="1446522"/>
                      <a:pt x="1751133" y="1458112"/>
                      <a:pt x="1769163" y="1458112"/>
                    </a:cubicBezTo>
                    <a:cubicBezTo>
                      <a:pt x="1775602" y="1458112"/>
                      <a:pt x="1780753" y="1456824"/>
                      <a:pt x="1788480" y="1456824"/>
                    </a:cubicBezTo>
                    <a:cubicBezTo>
                      <a:pt x="1801358" y="1455536"/>
                      <a:pt x="1818099" y="1454248"/>
                      <a:pt x="1850294" y="1454248"/>
                    </a:cubicBezTo>
                    <a:cubicBezTo>
                      <a:pt x="1900519" y="1455536"/>
                      <a:pt x="1903095" y="1438795"/>
                      <a:pt x="1913397" y="1458112"/>
                    </a:cubicBezTo>
                    <a:cubicBezTo>
                      <a:pt x="1923700" y="1477429"/>
                      <a:pt x="1918548" y="1492883"/>
                      <a:pt x="1949456" y="1492883"/>
                    </a:cubicBezTo>
                    <a:cubicBezTo>
                      <a:pt x="1953319" y="1492883"/>
                      <a:pt x="1957183" y="1494170"/>
                      <a:pt x="1959758" y="1495458"/>
                    </a:cubicBezTo>
                    <a:cubicBezTo>
                      <a:pt x="1975212" y="1503185"/>
                      <a:pt x="1966197" y="1528941"/>
                      <a:pt x="2020285" y="1517351"/>
                    </a:cubicBezTo>
                    <a:cubicBezTo>
                      <a:pt x="2020285" y="1517351"/>
                      <a:pt x="2016421" y="1536668"/>
                      <a:pt x="1984226" y="1537956"/>
                    </a:cubicBezTo>
                    <a:lnTo>
                      <a:pt x="2015134" y="1577878"/>
                    </a:lnTo>
                    <a:cubicBezTo>
                      <a:pt x="2015134" y="1577878"/>
                      <a:pt x="2030587" y="1593332"/>
                      <a:pt x="2052480" y="1579166"/>
                    </a:cubicBezTo>
                    <a:cubicBezTo>
                      <a:pt x="2074373" y="1565000"/>
                      <a:pt x="2074373" y="1516063"/>
                      <a:pt x="2082100" y="1549546"/>
                    </a:cubicBezTo>
                    <a:cubicBezTo>
                      <a:pt x="2088539" y="1584317"/>
                      <a:pt x="2091115" y="1628103"/>
                      <a:pt x="2096266" y="1653859"/>
                    </a:cubicBezTo>
                    <a:cubicBezTo>
                      <a:pt x="2101417" y="1679615"/>
                      <a:pt x="2110432" y="1706659"/>
                      <a:pt x="2118159" y="1724688"/>
                    </a:cubicBezTo>
                    <a:cubicBezTo>
                      <a:pt x="2127173" y="1741430"/>
                      <a:pt x="2149066" y="1767186"/>
                      <a:pt x="2150354" y="1792942"/>
                    </a:cubicBezTo>
                    <a:cubicBezTo>
                      <a:pt x="2151641" y="1818698"/>
                      <a:pt x="2182549" y="1853469"/>
                      <a:pt x="2187700" y="1874074"/>
                    </a:cubicBezTo>
                    <a:cubicBezTo>
                      <a:pt x="2192851" y="1894679"/>
                      <a:pt x="2204442" y="1965508"/>
                      <a:pt x="2232774" y="1957781"/>
                    </a:cubicBezTo>
                    <a:cubicBezTo>
                      <a:pt x="2259818" y="1951342"/>
                      <a:pt x="2259818" y="1930737"/>
                      <a:pt x="2259818" y="1930737"/>
                    </a:cubicBezTo>
                    <a:cubicBezTo>
                      <a:pt x="2259818" y="1930737"/>
                      <a:pt x="2266257" y="1920435"/>
                      <a:pt x="2271408" y="1913996"/>
                    </a:cubicBezTo>
                    <a:cubicBezTo>
                      <a:pt x="2276559" y="1907557"/>
                      <a:pt x="2292013" y="1902406"/>
                      <a:pt x="2292013" y="1884376"/>
                    </a:cubicBezTo>
                    <a:cubicBezTo>
                      <a:pt x="2292013" y="1867635"/>
                      <a:pt x="2288149" y="1868923"/>
                      <a:pt x="2288149" y="1852181"/>
                    </a:cubicBezTo>
                    <a:cubicBezTo>
                      <a:pt x="2288149" y="1835440"/>
                      <a:pt x="2298452" y="1836727"/>
                      <a:pt x="2298452" y="1819986"/>
                    </a:cubicBezTo>
                    <a:cubicBezTo>
                      <a:pt x="2298452" y="1803245"/>
                      <a:pt x="2289437" y="1790366"/>
                      <a:pt x="2289437" y="1777488"/>
                    </a:cubicBezTo>
                    <a:cubicBezTo>
                      <a:pt x="2289437" y="1763322"/>
                      <a:pt x="2279135" y="1734991"/>
                      <a:pt x="2299739" y="1734991"/>
                    </a:cubicBezTo>
                    <a:cubicBezTo>
                      <a:pt x="2320344" y="1734991"/>
                      <a:pt x="2337086" y="1718249"/>
                      <a:pt x="2339661" y="1704083"/>
                    </a:cubicBezTo>
                    <a:cubicBezTo>
                      <a:pt x="2340949" y="1689917"/>
                      <a:pt x="2355115" y="1683478"/>
                      <a:pt x="2361554" y="1673176"/>
                    </a:cubicBezTo>
                    <a:cubicBezTo>
                      <a:pt x="2367993" y="1662873"/>
                      <a:pt x="2377008" y="1652571"/>
                      <a:pt x="2386023" y="1648708"/>
                    </a:cubicBezTo>
                    <a:cubicBezTo>
                      <a:pt x="2395037" y="1644844"/>
                      <a:pt x="2400189" y="1631966"/>
                      <a:pt x="2400189" y="1631966"/>
                    </a:cubicBezTo>
                    <a:cubicBezTo>
                      <a:pt x="2400189" y="1631966"/>
                      <a:pt x="2404052" y="1615224"/>
                      <a:pt x="2411779" y="1616512"/>
                    </a:cubicBezTo>
                    <a:cubicBezTo>
                      <a:pt x="2420794" y="1617800"/>
                      <a:pt x="2433672" y="1615224"/>
                      <a:pt x="2437535" y="1602346"/>
                    </a:cubicBezTo>
                    <a:cubicBezTo>
                      <a:pt x="2441398" y="1590756"/>
                      <a:pt x="2437535" y="1566288"/>
                      <a:pt x="2451701" y="1566288"/>
                    </a:cubicBezTo>
                    <a:cubicBezTo>
                      <a:pt x="2465867" y="1566288"/>
                      <a:pt x="2468442" y="1555985"/>
                      <a:pt x="2486472" y="1554698"/>
                    </a:cubicBezTo>
                    <a:cubicBezTo>
                      <a:pt x="2491623" y="1554698"/>
                      <a:pt x="2495486" y="1553410"/>
                      <a:pt x="2499350" y="1553410"/>
                    </a:cubicBezTo>
                    <a:cubicBezTo>
                      <a:pt x="2509652" y="1552122"/>
                      <a:pt x="2516091" y="1549546"/>
                      <a:pt x="2519955" y="1549546"/>
                    </a:cubicBezTo>
                    <a:cubicBezTo>
                      <a:pt x="2525106" y="1549546"/>
                      <a:pt x="2554726" y="1545683"/>
                      <a:pt x="2554726" y="1545683"/>
                    </a:cubicBezTo>
                    <a:cubicBezTo>
                      <a:pt x="2554726" y="1545683"/>
                      <a:pt x="2568892" y="1566288"/>
                      <a:pt x="2571467" y="1572727"/>
                    </a:cubicBezTo>
                    <a:cubicBezTo>
                      <a:pt x="2572755" y="1574015"/>
                      <a:pt x="2572755" y="1576590"/>
                      <a:pt x="2574043" y="1577878"/>
                    </a:cubicBezTo>
                    <a:cubicBezTo>
                      <a:pt x="2577906" y="1581741"/>
                      <a:pt x="2581770" y="1584317"/>
                      <a:pt x="2588209" y="1588180"/>
                    </a:cubicBezTo>
                    <a:cubicBezTo>
                      <a:pt x="2597223" y="1594619"/>
                      <a:pt x="2617828" y="1599771"/>
                      <a:pt x="2620404" y="1617800"/>
                    </a:cubicBezTo>
                    <a:cubicBezTo>
                      <a:pt x="2624267" y="1634542"/>
                      <a:pt x="2634570" y="1621663"/>
                      <a:pt x="2637145" y="1648708"/>
                    </a:cubicBezTo>
                    <a:cubicBezTo>
                      <a:pt x="2641009" y="1675751"/>
                      <a:pt x="2659038" y="1669312"/>
                      <a:pt x="2651311" y="1689917"/>
                    </a:cubicBezTo>
                    <a:cubicBezTo>
                      <a:pt x="2642296" y="1710522"/>
                      <a:pt x="2650023" y="1747869"/>
                      <a:pt x="2683506" y="1731127"/>
                    </a:cubicBezTo>
                    <a:cubicBezTo>
                      <a:pt x="2729868" y="1706659"/>
                      <a:pt x="2726004" y="1682190"/>
                      <a:pt x="2736307" y="1693781"/>
                    </a:cubicBezTo>
                    <a:close/>
                    <a:moveTo>
                      <a:pt x="970721" y="657095"/>
                    </a:moveTo>
                    <a:cubicBezTo>
                      <a:pt x="969434" y="657095"/>
                      <a:pt x="969434" y="657095"/>
                      <a:pt x="968146" y="657095"/>
                    </a:cubicBezTo>
                    <a:cubicBezTo>
                      <a:pt x="969434" y="657095"/>
                      <a:pt x="970721" y="657095"/>
                      <a:pt x="970721" y="657095"/>
                    </a:cubicBezTo>
                    <a:close/>
                    <a:moveTo>
                      <a:pt x="966858" y="655807"/>
                    </a:moveTo>
                    <a:cubicBezTo>
                      <a:pt x="965570" y="655807"/>
                      <a:pt x="965570" y="655807"/>
                      <a:pt x="964282" y="655807"/>
                    </a:cubicBezTo>
                    <a:cubicBezTo>
                      <a:pt x="965570" y="655807"/>
                      <a:pt x="966858" y="655807"/>
                      <a:pt x="966858" y="655807"/>
                    </a:cubicBezTo>
                    <a:close/>
                    <a:moveTo>
                      <a:pt x="964282" y="655807"/>
                    </a:moveTo>
                    <a:cubicBezTo>
                      <a:pt x="964282" y="655807"/>
                      <a:pt x="962994" y="655807"/>
                      <a:pt x="962994" y="655807"/>
                    </a:cubicBezTo>
                    <a:cubicBezTo>
                      <a:pt x="962994" y="655807"/>
                      <a:pt x="962994" y="655807"/>
                      <a:pt x="964282" y="655807"/>
                    </a:cubicBezTo>
                    <a:close/>
                    <a:moveTo>
                      <a:pt x="960419" y="653232"/>
                    </a:moveTo>
                    <a:cubicBezTo>
                      <a:pt x="960419" y="653232"/>
                      <a:pt x="960419" y="654520"/>
                      <a:pt x="961707" y="654520"/>
                    </a:cubicBezTo>
                    <a:cubicBezTo>
                      <a:pt x="961707" y="654520"/>
                      <a:pt x="961707" y="654520"/>
                      <a:pt x="961707" y="654520"/>
                    </a:cubicBezTo>
                    <a:cubicBezTo>
                      <a:pt x="960419" y="654520"/>
                      <a:pt x="960419" y="653232"/>
                      <a:pt x="960419" y="653232"/>
                    </a:cubicBezTo>
                    <a:close/>
                    <a:moveTo>
                      <a:pt x="877999" y="542480"/>
                    </a:moveTo>
                    <a:cubicBezTo>
                      <a:pt x="877999" y="542480"/>
                      <a:pt x="877999" y="541192"/>
                      <a:pt x="876711" y="541192"/>
                    </a:cubicBezTo>
                    <a:cubicBezTo>
                      <a:pt x="877999" y="541192"/>
                      <a:pt x="877999" y="541192"/>
                      <a:pt x="877999" y="542480"/>
                    </a:cubicBezTo>
                    <a:cubicBezTo>
                      <a:pt x="877999" y="542480"/>
                      <a:pt x="877999" y="542480"/>
                      <a:pt x="877999" y="542480"/>
                    </a:cubicBezTo>
                    <a:close/>
                    <a:moveTo>
                      <a:pt x="782701" y="604295"/>
                    </a:moveTo>
                    <a:cubicBezTo>
                      <a:pt x="782701" y="605583"/>
                      <a:pt x="782701" y="606871"/>
                      <a:pt x="782701" y="608158"/>
                    </a:cubicBezTo>
                    <a:cubicBezTo>
                      <a:pt x="782701" y="605583"/>
                      <a:pt x="782701" y="604295"/>
                      <a:pt x="782701" y="604295"/>
                    </a:cubicBezTo>
                    <a:close/>
                    <a:moveTo>
                      <a:pt x="1404713" y="954579"/>
                    </a:moveTo>
                    <a:cubicBezTo>
                      <a:pt x="1404713" y="954579"/>
                      <a:pt x="1404713" y="954579"/>
                      <a:pt x="1404713" y="954579"/>
                    </a:cubicBezTo>
                    <a:cubicBezTo>
                      <a:pt x="1404713" y="954579"/>
                      <a:pt x="1404713" y="954579"/>
                      <a:pt x="1404713" y="954579"/>
                    </a:cubicBezTo>
                    <a:close/>
                    <a:moveTo>
                      <a:pt x="1400849" y="948140"/>
                    </a:moveTo>
                    <a:cubicBezTo>
                      <a:pt x="1400849" y="948140"/>
                      <a:pt x="1400849" y="948140"/>
                      <a:pt x="1400849" y="948140"/>
                    </a:cubicBezTo>
                    <a:cubicBezTo>
                      <a:pt x="1400849" y="948140"/>
                      <a:pt x="1400849" y="948140"/>
                      <a:pt x="1400849" y="948140"/>
                    </a:cubicBezTo>
                    <a:close/>
                    <a:moveTo>
                      <a:pt x="1403425" y="952003"/>
                    </a:moveTo>
                    <a:cubicBezTo>
                      <a:pt x="1403425" y="952003"/>
                      <a:pt x="1403425" y="952003"/>
                      <a:pt x="1403425" y="952003"/>
                    </a:cubicBezTo>
                    <a:cubicBezTo>
                      <a:pt x="1403425" y="952003"/>
                      <a:pt x="1403425" y="952003"/>
                      <a:pt x="1403425" y="952003"/>
                    </a:cubicBezTo>
                    <a:close/>
                    <a:moveTo>
                      <a:pt x="1943017" y="1003516"/>
                    </a:moveTo>
                    <a:cubicBezTo>
                      <a:pt x="1944305" y="1003516"/>
                      <a:pt x="1946880" y="1003516"/>
                      <a:pt x="1948168" y="1003516"/>
                    </a:cubicBezTo>
                    <a:cubicBezTo>
                      <a:pt x="1944305" y="1003516"/>
                      <a:pt x="1937865" y="1004803"/>
                      <a:pt x="1937865" y="1004803"/>
                    </a:cubicBezTo>
                    <a:cubicBezTo>
                      <a:pt x="1937865" y="1004803"/>
                      <a:pt x="1940441" y="1004803"/>
                      <a:pt x="1943017" y="1003516"/>
                    </a:cubicBezTo>
                    <a:close/>
                    <a:moveTo>
                      <a:pt x="1952031" y="1003516"/>
                    </a:moveTo>
                    <a:cubicBezTo>
                      <a:pt x="1952031" y="1003516"/>
                      <a:pt x="1950744" y="1003516"/>
                      <a:pt x="1952031" y="1003516"/>
                    </a:cubicBezTo>
                    <a:cubicBezTo>
                      <a:pt x="1950744" y="1003516"/>
                      <a:pt x="1952031" y="1003516"/>
                      <a:pt x="1952031" y="1003516"/>
                    </a:cubicBezTo>
                    <a:close/>
                    <a:moveTo>
                      <a:pt x="1949456" y="1003516"/>
                    </a:moveTo>
                    <a:cubicBezTo>
                      <a:pt x="1949456" y="1003516"/>
                      <a:pt x="1949456" y="1003516"/>
                      <a:pt x="1949456" y="1003516"/>
                    </a:cubicBezTo>
                    <a:cubicBezTo>
                      <a:pt x="1949456" y="1003516"/>
                      <a:pt x="1949456" y="1003516"/>
                      <a:pt x="1949456" y="1003516"/>
                    </a:cubicBezTo>
                    <a:close/>
                    <a:moveTo>
                      <a:pt x="1892792" y="1087223"/>
                    </a:moveTo>
                    <a:lnTo>
                      <a:pt x="1892792" y="1087223"/>
                    </a:lnTo>
                    <a:lnTo>
                      <a:pt x="1883777" y="1088511"/>
                    </a:lnTo>
                    <a:lnTo>
                      <a:pt x="1892792" y="1087223"/>
                    </a:lnTo>
                    <a:close/>
                    <a:moveTo>
                      <a:pt x="880575" y="543768"/>
                    </a:moveTo>
                    <a:cubicBezTo>
                      <a:pt x="880575" y="543768"/>
                      <a:pt x="880575" y="543768"/>
                      <a:pt x="880575" y="543768"/>
                    </a:cubicBezTo>
                    <a:cubicBezTo>
                      <a:pt x="880575" y="543768"/>
                      <a:pt x="880575" y="543768"/>
                      <a:pt x="880575" y="543768"/>
                    </a:cubicBezTo>
                    <a:close/>
                    <a:moveTo>
                      <a:pt x="876711" y="539905"/>
                    </a:moveTo>
                    <a:cubicBezTo>
                      <a:pt x="876711" y="538617"/>
                      <a:pt x="876711" y="537329"/>
                      <a:pt x="876711" y="536041"/>
                    </a:cubicBezTo>
                    <a:cubicBezTo>
                      <a:pt x="876711" y="537329"/>
                      <a:pt x="876711" y="538617"/>
                      <a:pt x="876711" y="539905"/>
                    </a:cubicBezTo>
                    <a:close/>
                    <a:moveTo>
                      <a:pt x="781413" y="597856"/>
                    </a:moveTo>
                    <a:cubicBezTo>
                      <a:pt x="781413" y="597856"/>
                      <a:pt x="781413" y="597856"/>
                      <a:pt x="781413" y="597856"/>
                    </a:cubicBezTo>
                    <a:cubicBezTo>
                      <a:pt x="781413" y="597856"/>
                      <a:pt x="781413" y="597856"/>
                      <a:pt x="781413" y="597856"/>
                    </a:cubicBezTo>
                    <a:close/>
                    <a:moveTo>
                      <a:pt x="781413" y="596568"/>
                    </a:moveTo>
                    <a:cubicBezTo>
                      <a:pt x="781413" y="596568"/>
                      <a:pt x="781413" y="596568"/>
                      <a:pt x="781413" y="596568"/>
                    </a:cubicBezTo>
                    <a:cubicBezTo>
                      <a:pt x="781413" y="596568"/>
                      <a:pt x="781413" y="596568"/>
                      <a:pt x="781413" y="596568"/>
                    </a:cubicBezTo>
                    <a:close/>
                    <a:moveTo>
                      <a:pt x="780126" y="595280"/>
                    </a:moveTo>
                    <a:cubicBezTo>
                      <a:pt x="780126" y="595280"/>
                      <a:pt x="778838" y="595280"/>
                      <a:pt x="780126" y="595280"/>
                    </a:cubicBezTo>
                    <a:cubicBezTo>
                      <a:pt x="778838" y="595280"/>
                      <a:pt x="780126" y="595280"/>
                      <a:pt x="780126" y="595280"/>
                    </a:cubicBezTo>
                    <a:close/>
                    <a:moveTo>
                      <a:pt x="1566976" y="1633254"/>
                    </a:moveTo>
                    <a:cubicBezTo>
                      <a:pt x="1566976" y="1633254"/>
                      <a:pt x="1566976" y="1633254"/>
                      <a:pt x="1566976" y="1633254"/>
                    </a:cubicBezTo>
                    <a:cubicBezTo>
                      <a:pt x="1566976" y="1633254"/>
                      <a:pt x="1566976" y="1633254"/>
                      <a:pt x="1566976" y="1633254"/>
                    </a:cubicBezTo>
                    <a:close/>
                    <a:moveTo>
                      <a:pt x="1569552" y="1635829"/>
                    </a:moveTo>
                    <a:cubicBezTo>
                      <a:pt x="1569552" y="1635829"/>
                      <a:pt x="1568264" y="1635829"/>
                      <a:pt x="1569552" y="1635829"/>
                    </a:cubicBezTo>
                    <a:cubicBezTo>
                      <a:pt x="1568264" y="1635829"/>
                      <a:pt x="1569552" y="1635829"/>
                      <a:pt x="1569552" y="1635829"/>
                    </a:cubicBezTo>
                    <a:close/>
                    <a:moveTo>
                      <a:pt x="1570840" y="1637117"/>
                    </a:moveTo>
                    <a:cubicBezTo>
                      <a:pt x="1570840" y="1638405"/>
                      <a:pt x="1570840" y="1638405"/>
                      <a:pt x="1570840" y="1637117"/>
                    </a:cubicBezTo>
                    <a:cubicBezTo>
                      <a:pt x="1570840" y="1638405"/>
                      <a:pt x="1570840" y="1638405"/>
                      <a:pt x="1570840" y="1637117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FF6FCF2-DE45-4086-9233-AB3F1E8F6A74}"/>
              </a:ext>
            </a:extLst>
          </p:cNvPr>
          <p:cNvGrpSpPr/>
          <p:nvPr/>
        </p:nvGrpSpPr>
        <p:grpSpPr>
          <a:xfrm>
            <a:off x="8081824" y="2357976"/>
            <a:ext cx="2899025" cy="3589673"/>
            <a:chOff x="8033628" y="2164479"/>
            <a:chExt cx="2773422" cy="3589673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63E13F5-8537-48B1-A712-E101F0727F0D}"/>
                </a:ext>
              </a:extLst>
            </p:cNvPr>
            <p:cNvSpPr/>
            <p:nvPr/>
          </p:nvSpPr>
          <p:spPr>
            <a:xfrm>
              <a:off x="8977646" y="4477739"/>
              <a:ext cx="1250314" cy="1015880"/>
            </a:xfrm>
            <a:custGeom>
              <a:avLst/>
              <a:gdLst>
                <a:gd name="connsiteX0" fmla="*/ 1009310 w 1030246"/>
                <a:gd name="connsiteY0" fmla="*/ 385193 h 837075"/>
                <a:gd name="connsiteX1" fmla="*/ 1004160 w 1030246"/>
                <a:gd name="connsiteY1" fmla="*/ 359437 h 837075"/>
                <a:gd name="connsiteX2" fmla="*/ 980978 w 1030246"/>
                <a:gd name="connsiteY2" fmla="*/ 346559 h 837075"/>
                <a:gd name="connsiteX3" fmla="*/ 973252 w 1030246"/>
                <a:gd name="connsiteY3" fmla="*/ 287319 h 837075"/>
                <a:gd name="connsiteX4" fmla="*/ 911437 w 1030246"/>
                <a:gd name="connsiteY4" fmla="*/ 246109 h 837075"/>
                <a:gd name="connsiteX5" fmla="*/ 903710 w 1030246"/>
                <a:gd name="connsiteY5" fmla="*/ 127631 h 837075"/>
                <a:gd name="connsiteX6" fmla="*/ 872803 w 1030246"/>
                <a:gd name="connsiteY6" fmla="*/ 109602 h 837075"/>
                <a:gd name="connsiteX7" fmla="*/ 857349 w 1030246"/>
                <a:gd name="connsiteY7" fmla="*/ 16880 h 837075"/>
                <a:gd name="connsiteX8" fmla="*/ 831593 w 1030246"/>
                <a:gd name="connsiteY8" fmla="*/ 22031 h 837075"/>
                <a:gd name="connsiteX9" fmla="*/ 813563 w 1030246"/>
                <a:gd name="connsiteY9" fmla="*/ 107026 h 837075"/>
                <a:gd name="connsiteX10" fmla="*/ 800685 w 1030246"/>
                <a:gd name="connsiteY10" fmla="*/ 179143 h 837075"/>
                <a:gd name="connsiteX11" fmla="*/ 762051 w 1030246"/>
                <a:gd name="connsiteY11" fmla="*/ 202324 h 837075"/>
                <a:gd name="connsiteX12" fmla="*/ 733720 w 1030246"/>
                <a:gd name="connsiteY12" fmla="*/ 181719 h 837075"/>
                <a:gd name="connsiteX13" fmla="*/ 700236 w 1030246"/>
                <a:gd name="connsiteY13" fmla="*/ 163690 h 837075"/>
                <a:gd name="connsiteX14" fmla="*/ 669329 w 1030246"/>
                <a:gd name="connsiteY14" fmla="*/ 132782 h 837075"/>
                <a:gd name="connsiteX15" fmla="*/ 661602 w 1030246"/>
                <a:gd name="connsiteY15" fmla="*/ 109602 h 837075"/>
                <a:gd name="connsiteX16" fmla="*/ 674480 w 1030246"/>
                <a:gd name="connsiteY16" fmla="*/ 96724 h 837075"/>
                <a:gd name="connsiteX17" fmla="*/ 689934 w 1030246"/>
                <a:gd name="connsiteY17" fmla="*/ 73543 h 837075"/>
                <a:gd name="connsiteX18" fmla="*/ 710539 w 1030246"/>
                <a:gd name="connsiteY18" fmla="*/ 50363 h 837075"/>
                <a:gd name="connsiteX19" fmla="*/ 666754 w 1030246"/>
                <a:gd name="connsiteY19" fmla="*/ 40060 h 837075"/>
                <a:gd name="connsiteX20" fmla="*/ 602363 w 1030246"/>
                <a:gd name="connsiteY20" fmla="*/ 24606 h 837075"/>
                <a:gd name="connsiteX21" fmla="*/ 579183 w 1030246"/>
                <a:gd name="connsiteY21" fmla="*/ 50363 h 837075"/>
                <a:gd name="connsiteX22" fmla="*/ 543124 w 1030246"/>
                <a:gd name="connsiteY22" fmla="*/ 52938 h 837075"/>
                <a:gd name="connsiteX23" fmla="*/ 504489 w 1030246"/>
                <a:gd name="connsiteY23" fmla="*/ 96724 h 837075"/>
                <a:gd name="connsiteX24" fmla="*/ 501914 w 1030246"/>
                <a:gd name="connsiteY24" fmla="*/ 127631 h 837075"/>
                <a:gd name="connsiteX25" fmla="*/ 465855 w 1030246"/>
                <a:gd name="connsiteY25" fmla="*/ 127631 h 837075"/>
                <a:gd name="connsiteX26" fmla="*/ 452977 w 1030246"/>
                <a:gd name="connsiteY26" fmla="*/ 96724 h 837075"/>
                <a:gd name="connsiteX27" fmla="*/ 419494 w 1030246"/>
                <a:gd name="connsiteY27" fmla="*/ 104451 h 837075"/>
                <a:gd name="connsiteX28" fmla="*/ 380860 w 1030246"/>
                <a:gd name="connsiteY28" fmla="*/ 117329 h 837075"/>
                <a:gd name="connsiteX29" fmla="*/ 362830 w 1030246"/>
                <a:gd name="connsiteY29" fmla="*/ 153387 h 837075"/>
                <a:gd name="connsiteX30" fmla="*/ 349952 w 1030246"/>
                <a:gd name="connsiteY30" fmla="*/ 171417 h 837075"/>
                <a:gd name="connsiteX31" fmla="*/ 337074 w 1030246"/>
                <a:gd name="connsiteY31" fmla="*/ 168841 h 837075"/>
                <a:gd name="connsiteX32" fmla="*/ 331924 w 1030246"/>
                <a:gd name="connsiteY32" fmla="*/ 194597 h 837075"/>
                <a:gd name="connsiteX33" fmla="*/ 316470 w 1030246"/>
                <a:gd name="connsiteY33" fmla="*/ 163690 h 837075"/>
                <a:gd name="connsiteX34" fmla="*/ 293289 w 1030246"/>
                <a:gd name="connsiteY34" fmla="*/ 217778 h 837075"/>
                <a:gd name="connsiteX35" fmla="*/ 264957 w 1030246"/>
                <a:gd name="connsiteY35" fmla="*/ 248685 h 837075"/>
                <a:gd name="connsiteX36" fmla="*/ 228899 w 1030246"/>
                <a:gd name="connsiteY36" fmla="*/ 271866 h 837075"/>
                <a:gd name="connsiteX37" fmla="*/ 156781 w 1030246"/>
                <a:gd name="connsiteY37" fmla="*/ 287319 h 837075"/>
                <a:gd name="connsiteX38" fmla="*/ 102693 w 1030246"/>
                <a:gd name="connsiteY38" fmla="*/ 315651 h 837075"/>
                <a:gd name="connsiteX39" fmla="*/ 66635 w 1030246"/>
                <a:gd name="connsiteY39" fmla="*/ 364588 h 837075"/>
                <a:gd name="connsiteX40" fmla="*/ 38303 w 1030246"/>
                <a:gd name="connsiteY40" fmla="*/ 405798 h 837075"/>
                <a:gd name="connsiteX41" fmla="*/ 40879 w 1030246"/>
                <a:gd name="connsiteY41" fmla="*/ 459885 h 837075"/>
                <a:gd name="connsiteX42" fmla="*/ 33152 w 1030246"/>
                <a:gd name="connsiteY42" fmla="*/ 524276 h 837075"/>
                <a:gd name="connsiteX43" fmla="*/ 40879 w 1030246"/>
                <a:gd name="connsiteY43" fmla="*/ 583515 h 837075"/>
                <a:gd name="connsiteX44" fmla="*/ 40879 w 1030246"/>
                <a:gd name="connsiteY44" fmla="*/ 658208 h 837075"/>
                <a:gd name="connsiteX45" fmla="*/ 9971 w 1030246"/>
                <a:gd name="connsiteY45" fmla="*/ 678813 h 837075"/>
                <a:gd name="connsiteX46" fmla="*/ 7396 w 1030246"/>
                <a:gd name="connsiteY46" fmla="*/ 712296 h 837075"/>
                <a:gd name="connsiteX47" fmla="*/ 53757 w 1030246"/>
                <a:gd name="connsiteY47" fmla="*/ 722598 h 837075"/>
                <a:gd name="connsiteX48" fmla="*/ 146479 w 1030246"/>
                <a:gd name="connsiteY48" fmla="*/ 691691 h 837075"/>
                <a:gd name="connsiteX49" fmla="*/ 213445 w 1030246"/>
                <a:gd name="connsiteY49" fmla="*/ 691691 h 837075"/>
                <a:gd name="connsiteX50" fmla="*/ 301016 w 1030246"/>
                <a:gd name="connsiteY50" fmla="*/ 640179 h 837075"/>
                <a:gd name="connsiteX51" fmla="*/ 344802 w 1030246"/>
                <a:gd name="connsiteY51" fmla="*/ 632452 h 837075"/>
                <a:gd name="connsiteX52" fmla="*/ 427221 w 1030246"/>
                <a:gd name="connsiteY52" fmla="*/ 616998 h 837075"/>
                <a:gd name="connsiteX53" fmla="*/ 465855 w 1030246"/>
                <a:gd name="connsiteY53" fmla="*/ 627301 h 837075"/>
                <a:gd name="connsiteX54" fmla="*/ 496763 w 1030246"/>
                <a:gd name="connsiteY54" fmla="*/ 668511 h 837075"/>
                <a:gd name="connsiteX55" fmla="*/ 501914 w 1030246"/>
                <a:gd name="connsiteY55" fmla="*/ 709720 h 837075"/>
                <a:gd name="connsiteX56" fmla="*/ 545699 w 1030246"/>
                <a:gd name="connsiteY56" fmla="*/ 681389 h 837075"/>
                <a:gd name="connsiteX57" fmla="*/ 579183 w 1030246"/>
                <a:gd name="connsiteY57" fmla="*/ 650481 h 837075"/>
                <a:gd name="connsiteX58" fmla="*/ 576607 w 1030246"/>
                <a:gd name="connsiteY58" fmla="*/ 678813 h 837075"/>
                <a:gd name="connsiteX59" fmla="*/ 543124 w 1030246"/>
                <a:gd name="connsiteY59" fmla="*/ 714872 h 837075"/>
                <a:gd name="connsiteX60" fmla="*/ 576607 w 1030246"/>
                <a:gd name="connsiteY60" fmla="*/ 707145 h 837075"/>
                <a:gd name="connsiteX61" fmla="*/ 563729 w 1030246"/>
                <a:gd name="connsiteY61" fmla="*/ 738052 h 837075"/>
                <a:gd name="connsiteX62" fmla="*/ 579183 w 1030246"/>
                <a:gd name="connsiteY62" fmla="*/ 738052 h 837075"/>
                <a:gd name="connsiteX63" fmla="*/ 581758 w 1030246"/>
                <a:gd name="connsiteY63" fmla="*/ 774111 h 837075"/>
                <a:gd name="connsiteX64" fmla="*/ 566305 w 1030246"/>
                <a:gd name="connsiteY64" fmla="*/ 794716 h 837075"/>
                <a:gd name="connsiteX65" fmla="*/ 599788 w 1030246"/>
                <a:gd name="connsiteY65" fmla="*/ 810169 h 837075"/>
                <a:gd name="connsiteX66" fmla="*/ 622968 w 1030246"/>
                <a:gd name="connsiteY66" fmla="*/ 820472 h 837075"/>
                <a:gd name="connsiteX67" fmla="*/ 633270 w 1030246"/>
                <a:gd name="connsiteY67" fmla="*/ 830774 h 837075"/>
                <a:gd name="connsiteX68" fmla="*/ 646148 w 1030246"/>
                <a:gd name="connsiteY68" fmla="*/ 835926 h 837075"/>
                <a:gd name="connsiteX69" fmla="*/ 687358 w 1030246"/>
                <a:gd name="connsiteY69" fmla="*/ 812745 h 837075"/>
                <a:gd name="connsiteX70" fmla="*/ 707964 w 1030246"/>
                <a:gd name="connsiteY70" fmla="*/ 838501 h 837075"/>
                <a:gd name="connsiteX71" fmla="*/ 756900 w 1030246"/>
                <a:gd name="connsiteY71" fmla="*/ 807594 h 837075"/>
                <a:gd name="connsiteX72" fmla="*/ 813563 w 1030246"/>
                <a:gd name="connsiteY72" fmla="*/ 799867 h 837075"/>
                <a:gd name="connsiteX73" fmla="*/ 865076 w 1030246"/>
                <a:gd name="connsiteY73" fmla="*/ 725174 h 837075"/>
                <a:gd name="connsiteX74" fmla="*/ 921740 w 1030246"/>
                <a:gd name="connsiteY74" fmla="*/ 665935 h 837075"/>
                <a:gd name="connsiteX75" fmla="*/ 965525 w 1030246"/>
                <a:gd name="connsiteY75" fmla="*/ 629876 h 837075"/>
                <a:gd name="connsiteX76" fmla="*/ 1027340 w 1030246"/>
                <a:gd name="connsiteY76" fmla="*/ 493369 h 837075"/>
                <a:gd name="connsiteX77" fmla="*/ 1009310 w 1030246"/>
                <a:gd name="connsiteY77" fmla="*/ 385193 h 837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030246" h="837075">
                  <a:moveTo>
                    <a:pt x="1009310" y="385193"/>
                  </a:moveTo>
                  <a:cubicBezTo>
                    <a:pt x="1009310" y="385193"/>
                    <a:pt x="999008" y="377466"/>
                    <a:pt x="1004160" y="359437"/>
                  </a:cubicBezTo>
                  <a:cubicBezTo>
                    <a:pt x="1009310" y="341407"/>
                    <a:pt x="991282" y="336256"/>
                    <a:pt x="980978" y="346559"/>
                  </a:cubicBezTo>
                  <a:cubicBezTo>
                    <a:pt x="970676" y="356861"/>
                    <a:pt x="999008" y="313075"/>
                    <a:pt x="973252" y="287319"/>
                  </a:cubicBezTo>
                  <a:cubicBezTo>
                    <a:pt x="947496" y="261563"/>
                    <a:pt x="911437" y="246109"/>
                    <a:pt x="911437" y="246109"/>
                  </a:cubicBezTo>
                  <a:lnTo>
                    <a:pt x="903710" y="127631"/>
                  </a:lnTo>
                  <a:cubicBezTo>
                    <a:pt x="903710" y="127631"/>
                    <a:pt x="885681" y="91572"/>
                    <a:pt x="872803" y="109602"/>
                  </a:cubicBezTo>
                  <a:lnTo>
                    <a:pt x="857349" y="16880"/>
                  </a:lnTo>
                  <a:cubicBezTo>
                    <a:pt x="857349" y="16880"/>
                    <a:pt x="844471" y="-24330"/>
                    <a:pt x="831593" y="22031"/>
                  </a:cubicBezTo>
                  <a:cubicBezTo>
                    <a:pt x="818715" y="68392"/>
                    <a:pt x="813563" y="88997"/>
                    <a:pt x="813563" y="107026"/>
                  </a:cubicBezTo>
                  <a:cubicBezTo>
                    <a:pt x="813563" y="125055"/>
                    <a:pt x="818715" y="163690"/>
                    <a:pt x="800685" y="179143"/>
                  </a:cubicBezTo>
                  <a:cubicBezTo>
                    <a:pt x="782656" y="194597"/>
                    <a:pt x="782656" y="210051"/>
                    <a:pt x="762051" y="202324"/>
                  </a:cubicBezTo>
                  <a:cubicBezTo>
                    <a:pt x="741446" y="194597"/>
                    <a:pt x="754325" y="197173"/>
                    <a:pt x="733720" y="181719"/>
                  </a:cubicBezTo>
                  <a:cubicBezTo>
                    <a:pt x="713114" y="166265"/>
                    <a:pt x="718266" y="179143"/>
                    <a:pt x="700236" y="163690"/>
                  </a:cubicBezTo>
                  <a:cubicBezTo>
                    <a:pt x="682208" y="148236"/>
                    <a:pt x="687358" y="148236"/>
                    <a:pt x="669329" y="132782"/>
                  </a:cubicBezTo>
                  <a:cubicBezTo>
                    <a:pt x="651300" y="117329"/>
                    <a:pt x="661602" y="109602"/>
                    <a:pt x="661602" y="109602"/>
                  </a:cubicBezTo>
                  <a:cubicBezTo>
                    <a:pt x="661602" y="109602"/>
                    <a:pt x="679632" y="109602"/>
                    <a:pt x="674480" y="96724"/>
                  </a:cubicBezTo>
                  <a:cubicBezTo>
                    <a:pt x="669329" y="83846"/>
                    <a:pt x="669329" y="86421"/>
                    <a:pt x="689934" y="73543"/>
                  </a:cubicBezTo>
                  <a:cubicBezTo>
                    <a:pt x="710539" y="60665"/>
                    <a:pt x="731144" y="58089"/>
                    <a:pt x="710539" y="50363"/>
                  </a:cubicBezTo>
                  <a:cubicBezTo>
                    <a:pt x="689934" y="42636"/>
                    <a:pt x="682208" y="40060"/>
                    <a:pt x="666754" y="40060"/>
                  </a:cubicBezTo>
                  <a:cubicBezTo>
                    <a:pt x="651300" y="40060"/>
                    <a:pt x="617817" y="37485"/>
                    <a:pt x="602363" y="24606"/>
                  </a:cubicBezTo>
                  <a:cubicBezTo>
                    <a:pt x="586909" y="11728"/>
                    <a:pt x="599788" y="50363"/>
                    <a:pt x="579183" y="50363"/>
                  </a:cubicBezTo>
                  <a:cubicBezTo>
                    <a:pt x="558577" y="50363"/>
                    <a:pt x="568880" y="42636"/>
                    <a:pt x="543124" y="52938"/>
                  </a:cubicBezTo>
                  <a:cubicBezTo>
                    <a:pt x="517367" y="63241"/>
                    <a:pt x="501914" y="76119"/>
                    <a:pt x="504489" y="96724"/>
                  </a:cubicBezTo>
                  <a:cubicBezTo>
                    <a:pt x="507065" y="117329"/>
                    <a:pt x="537973" y="127631"/>
                    <a:pt x="501914" y="127631"/>
                  </a:cubicBezTo>
                  <a:cubicBezTo>
                    <a:pt x="465855" y="127631"/>
                    <a:pt x="465855" y="127631"/>
                    <a:pt x="465855" y="127631"/>
                  </a:cubicBezTo>
                  <a:cubicBezTo>
                    <a:pt x="465855" y="127631"/>
                    <a:pt x="473582" y="104451"/>
                    <a:pt x="452977" y="96724"/>
                  </a:cubicBezTo>
                  <a:cubicBezTo>
                    <a:pt x="432372" y="88997"/>
                    <a:pt x="429797" y="99299"/>
                    <a:pt x="419494" y="104451"/>
                  </a:cubicBezTo>
                  <a:cubicBezTo>
                    <a:pt x="409192" y="109602"/>
                    <a:pt x="391162" y="104451"/>
                    <a:pt x="380860" y="117329"/>
                  </a:cubicBezTo>
                  <a:cubicBezTo>
                    <a:pt x="370558" y="130207"/>
                    <a:pt x="362830" y="153387"/>
                    <a:pt x="362830" y="153387"/>
                  </a:cubicBezTo>
                  <a:lnTo>
                    <a:pt x="349952" y="171417"/>
                  </a:lnTo>
                  <a:lnTo>
                    <a:pt x="337074" y="168841"/>
                  </a:lnTo>
                  <a:lnTo>
                    <a:pt x="331924" y="194597"/>
                  </a:lnTo>
                  <a:lnTo>
                    <a:pt x="316470" y="163690"/>
                  </a:lnTo>
                  <a:cubicBezTo>
                    <a:pt x="316470" y="163690"/>
                    <a:pt x="293289" y="204900"/>
                    <a:pt x="293289" y="217778"/>
                  </a:cubicBezTo>
                  <a:cubicBezTo>
                    <a:pt x="293289" y="230656"/>
                    <a:pt x="275260" y="248685"/>
                    <a:pt x="264957" y="248685"/>
                  </a:cubicBezTo>
                  <a:cubicBezTo>
                    <a:pt x="254655" y="248685"/>
                    <a:pt x="252079" y="271866"/>
                    <a:pt x="228899" y="271866"/>
                  </a:cubicBezTo>
                  <a:cubicBezTo>
                    <a:pt x="205718" y="271866"/>
                    <a:pt x="174811" y="284744"/>
                    <a:pt x="156781" y="287319"/>
                  </a:cubicBezTo>
                  <a:cubicBezTo>
                    <a:pt x="138752" y="289895"/>
                    <a:pt x="131025" y="302773"/>
                    <a:pt x="102693" y="315651"/>
                  </a:cubicBezTo>
                  <a:cubicBezTo>
                    <a:pt x="74362" y="328529"/>
                    <a:pt x="69210" y="354285"/>
                    <a:pt x="66635" y="364588"/>
                  </a:cubicBezTo>
                  <a:cubicBezTo>
                    <a:pt x="64059" y="374890"/>
                    <a:pt x="43454" y="369739"/>
                    <a:pt x="38303" y="405798"/>
                  </a:cubicBezTo>
                  <a:cubicBezTo>
                    <a:pt x="33152" y="441856"/>
                    <a:pt x="56332" y="447007"/>
                    <a:pt x="40879" y="459885"/>
                  </a:cubicBezTo>
                  <a:cubicBezTo>
                    <a:pt x="25425" y="472764"/>
                    <a:pt x="33152" y="493369"/>
                    <a:pt x="33152" y="524276"/>
                  </a:cubicBezTo>
                  <a:cubicBezTo>
                    <a:pt x="33152" y="555183"/>
                    <a:pt x="40879" y="568062"/>
                    <a:pt x="40879" y="583515"/>
                  </a:cubicBezTo>
                  <a:cubicBezTo>
                    <a:pt x="40879" y="598969"/>
                    <a:pt x="53757" y="642754"/>
                    <a:pt x="40879" y="658208"/>
                  </a:cubicBezTo>
                  <a:cubicBezTo>
                    <a:pt x="28001" y="673662"/>
                    <a:pt x="9971" y="678813"/>
                    <a:pt x="9971" y="678813"/>
                  </a:cubicBezTo>
                  <a:cubicBezTo>
                    <a:pt x="9971" y="678813"/>
                    <a:pt x="-10634" y="699418"/>
                    <a:pt x="7396" y="712296"/>
                  </a:cubicBezTo>
                  <a:cubicBezTo>
                    <a:pt x="25425" y="725174"/>
                    <a:pt x="33152" y="727750"/>
                    <a:pt x="53757" y="722598"/>
                  </a:cubicBezTo>
                  <a:cubicBezTo>
                    <a:pt x="74362" y="717447"/>
                    <a:pt x="115572" y="691691"/>
                    <a:pt x="146479" y="691691"/>
                  </a:cubicBezTo>
                  <a:cubicBezTo>
                    <a:pt x="177387" y="691691"/>
                    <a:pt x="185113" y="704569"/>
                    <a:pt x="213445" y="691691"/>
                  </a:cubicBezTo>
                  <a:cubicBezTo>
                    <a:pt x="241777" y="678813"/>
                    <a:pt x="226323" y="637603"/>
                    <a:pt x="301016" y="640179"/>
                  </a:cubicBezTo>
                  <a:cubicBezTo>
                    <a:pt x="301016" y="640179"/>
                    <a:pt x="306167" y="653057"/>
                    <a:pt x="344802" y="632452"/>
                  </a:cubicBezTo>
                  <a:cubicBezTo>
                    <a:pt x="383436" y="611847"/>
                    <a:pt x="414343" y="609271"/>
                    <a:pt x="427221" y="616998"/>
                  </a:cubicBezTo>
                  <a:cubicBezTo>
                    <a:pt x="440099" y="624725"/>
                    <a:pt x="458129" y="624725"/>
                    <a:pt x="465855" y="627301"/>
                  </a:cubicBezTo>
                  <a:cubicBezTo>
                    <a:pt x="473582" y="629876"/>
                    <a:pt x="496763" y="653057"/>
                    <a:pt x="496763" y="668511"/>
                  </a:cubicBezTo>
                  <a:cubicBezTo>
                    <a:pt x="496763" y="683964"/>
                    <a:pt x="501914" y="709720"/>
                    <a:pt x="501914" y="709720"/>
                  </a:cubicBezTo>
                  <a:lnTo>
                    <a:pt x="545699" y="681389"/>
                  </a:lnTo>
                  <a:lnTo>
                    <a:pt x="579183" y="650481"/>
                  </a:lnTo>
                  <a:lnTo>
                    <a:pt x="576607" y="678813"/>
                  </a:lnTo>
                  <a:cubicBezTo>
                    <a:pt x="576607" y="678813"/>
                    <a:pt x="563729" y="709720"/>
                    <a:pt x="543124" y="714872"/>
                  </a:cubicBezTo>
                  <a:cubicBezTo>
                    <a:pt x="543124" y="714872"/>
                    <a:pt x="545699" y="730325"/>
                    <a:pt x="576607" y="707145"/>
                  </a:cubicBezTo>
                  <a:lnTo>
                    <a:pt x="563729" y="738052"/>
                  </a:lnTo>
                  <a:lnTo>
                    <a:pt x="579183" y="738052"/>
                  </a:lnTo>
                  <a:lnTo>
                    <a:pt x="581758" y="774111"/>
                  </a:lnTo>
                  <a:lnTo>
                    <a:pt x="566305" y="794716"/>
                  </a:lnTo>
                  <a:lnTo>
                    <a:pt x="599788" y="810169"/>
                  </a:lnTo>
                  <a:lnTo>
                    <a:pt x="622968" y="820472"/>
                  </a:lnTo>
                  <a:lnTo>
                    <a:pt x="633270" y="830774"/>
                  </a:lnTo>
                  <a:lnTo>
                    <a:pt x="646148" y="835926"/>
                  </a:lnTo>
                  <a:lnTo>
                    <a:pt x="687358" y="812745"/>
                  </a:lnTo>
                  <a:lnTo>
                    <a:pt x="707964" y="838501"/>
                  </a:lnTo>
                  <a:cubicBezTo>
                    <a:pt x="707964" y="838501"/>
                    <a:pt x="723417" y="817896"/>
                    <a:pt x="756900" y="807594"/>
                  </a:cubicBezTo>
                  <a:cubicBezTo>
                    <a:pt x="790383" y="797291"/>
                    <a:pt x="795535" y="830774"/>
                    <a:pt x="813563" y="799867"/>
                  </a:cubicBezTo>
                  <a:cubicBezTo>
                    <a:pt x="831593" y="768959"/>
                    <a:pt x="826441" y="756081"/>
                    <a:pt x="865076" y="725174"/>
                  </a:cubicBezTo>
                  <a:cubicBezTo>
                    <a:pt x="903710" y="694267"/>
                    <a:pt x="914013" y="665935"/>
                    <a:pt x="921740" y="665935"/>
                  </a:cubicBezTo>
                  <a:cubicBezTo>
                    <a:pt x="929466" y="665935"/>
                    <a:pt x="932042" y="665935"/>
                    <a:pt x="965525" y="629876"/>
                  </a:cubicBezTo>
                  <a:cubicBezTo>
                    <a:pt x="999008" y="593818"/>
                    <a:pt x="1058247" y="526852"/>
                    <a:pt x="1027340" y="493369"/>
                  </a:cubicBezTo>
                  <a:cubicBezTo>
                    <a:pt x="1027340" y="493369"/>
                    <a:pt x="1045369" y="436705"/>
                    <a:pt x="1009310" y="385193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7BC3694-3BB3-4CA8-B543-B81CECDE3774}"/>
                </a:ext>
              </a:extLst>
            </p:cNvPr>
            <p:cNvSpPr/>
            <p:nvPr/>
          </p:nvSpPr>
          <p:spPr>
            <a:xfrm>
              <a:off x="9728415" y="5555052"/>
              <a:ext cx="109403" cy="93773"/>
            </a:xfrm>
            <a:custGeom>
              <a:avLst/>
              <a:gdLst>
                <a:gd name="connsiteX0" fmla="*/ 97063 w 90146"/>
                <a:gd name="connsiteY0" fmla="*/ 1030 h 77268"/>
                <a:gd name="connsiteX1" fmla="*/ 59717 w 90146"/>
                <a:gd name="connsiteY1" fmla="*/ 13908 h 77268"/>
                <a:gd name="connsiteX2" fmla="*/ 40400 w 90146"/>
                <a:gd name="connsiteY2" fmla="*/ 7469 h 77268"/>
                <a:gd name="connsiteX3" fmla="*/ 12068 w 90146"/>
                <a:gd name="connsiteY3" fmla="*/ 13908 h 77268"/>
                <a:gd name="connsiteX4" fmla="*/ 10780 w 90146"/>
                <a:gd name="connsiteY4" fmla="*/ 42240 h 77268"/>
                <a:gd name="connsiteX5" fmla="*/ 8204 w 90146"/>
                <a:gd name="connsiteY5" fmla="*/ 82162 h 77268"/>
                <a:gd name="connsiteX6" fmla="*/ 48127 w 90146"/>
                <a:gd name="connsiteY6" fmla="*/ 66708 h 77268"/>
                <a:gd name="connsiteX7" fmla="*/ 98351 w 90146"/>
                <a:gd name="connsiteY7" fmla="*/ 13908 h 77268"/>
                <a:gd name="connsiteX8" fmla="*/ 97063 w 90146"/>
                <a:gd name="connsiteY8" fmla="*/ 1030 h 7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146" h="77268">
                  <a:moveTo>
                    <a:pt x="97063" y="1030"/>
                  </a:moveTo>
                  <a:cubicBezTo>
                    <a:pt x="97063" y="1030"/>
                    <a:pt x="75171" y="13908"/>
                    <a:pt x="59717" y="13908"/>
                  </a:cubicBezTo>
                  <a:cubicBezTo>
                    <a:pt x="44264" y="13908"/>
                    <a:pt x="46839" y="15196"/>
                    <a:pt x="40400" y="7469"/>
                  </a:cubicBezTo>
                  <a:cubicBezTo>
                    <a:pt x="33961" y="-258"/>
                    <a:pt x="12068" y="-258"/>
                    <a:pt x="12068" y="13908"/>
                  </a:cubicBezTo>
                  <a:cubicBezTo>
                    <a:pt x="12068" y="28074"/>
                    <a:pt x="14643" y="38377"/>
                    <a:pt x="10780" y="42240"/>
                  </a:cubicBezTo>
                  <a:cubicBezTo>
                    <a:pt x="6917" y="46104"/>
                    <a:pt x="-9824" y="82162"/>
                    <a:pt x="8204" y="82162"/>
                  </a:cubicBezTo>
                  <a:cubicBezTo>
                    <a:pt x="26234" y="82162"/>
                    <a:pt x="36536" y="66708"/>
                    <a:pt x="48127" y="66708"/>
                  </a:cubicBezTo>
                  <a:cubicBezTo>
                    <a:pt x="59717" y="66708"/>
                    <a:pt x="90624" y="33225"/>
                    <a:pt x="98351" y="13908"/>
                  </a:cubicBezTo>
                  <a:cubicBezTo>
                    <a:pt x="106078" y="-5409"/>
                    <a:pt x="97063" y="1030"/>
                    <a:pt x="97063" y="10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DF0BF0C-06CF-47B5-AE4C-00F73A50B167}"/>
                </a:ext>
              </a:extLst>
            </p:cNvPr>
            <p:cNvSpPr/>
            <p:nvPr/>
          </p:nvSpPr>
          <p:spPr>
            <a:xfrm>
              <a:off x="10252456" y="5550976"/>
              <a:ext cx="343837" cy="203176"/>
            </a:xfrm>
            <a:custGeom>
              <a:avLst/>
              <a:gdLst>
                <a:gd name="connsiteX0" fmla="*/ 267952 w 283317"/>
                <a:gd name="connsiteY0" fmla="*/ 5677 h 167415"/>
                <a:gd name="connsiteX1" fmla="*/ 255074 w 283317"/>
                <a:gd name="connsiteY1" fmla="*/ 526 h 167415"/>
                <a:gd name="connsiteX2" fmla="*/ 228031 w 283317"/>
                <a:gd name="connsiteY2" fmla="*/ 26282 h 167415"/>
                <a:gd name="connsiteX3" fmla="*/ 195836 w 283317"/>
                <a:gd name="connsiteY3" fmla="*/ 45599 h 167415"/>
                <a:gd name="connsiteX4" fmla="*/ 127582 w 283317"/>
                <a:gd name="connsiteY4" fmla="*/ 85521 h 167415"/>
                <a:gd name="connsiteX5" fmla="*/ 30996 w 283317"/>
                <a:gd name="connsiteY5" fmla="*/ 133170 h 167415"/>
                <a:gd name="connsiteX6" fmla="*/ 89 w 283317"/>
                <a:gd name="connsiteY6" fmla="*/ 164077 h 167415"/>
                <a:gd name="connsiteX7" fmla="*/ 24557 w 283317"/>
                <a:gd name="connsiteY7" fmla="*/ 167941 h 167415"/>
                <a:gd name="connsiteX8" fmla="*/ 46449 w 283317"/>
                <a:gd name="connsiteY8" fmla="*/ 176955 h 167415"/>
                <a:gd name="connsiteX9" fmla="*/ 78644 w 283317"/>
                <a:gd name="connsiteY9" fmla="*/ 169229 h 167415"/>
                <a:gd name="connsiteX10" fmla="*/ 126294 w 283317"/>
                <a:gd name="connsiteY10" fmla="*/ 131882 h 167415"/>
                <a:gd name="connsiteX11" fmla="*/ 159777 w 283317"/>
                <a:gd name="connsiteY11" fmla="*/ 103550 h 167415"/>
                <a:gd name="connsiteX12" fmla="*/ 194547 w 283317"/>
                <a:gd name="connsiteY12" fmla="*/ 98399 h 167415"/>
                <a:gd name="connsiteX13" fmla="*/ 211289 w 283317"/>
                <a:gd name="connsiteY13" fmla="*/ 77794 h 167415"/>
                <a:gd name="connsiteX14" fmla="*/ 240909 w 283317"/>
                <a:gd name="connsiteY14" fmla="*/ 61053 h 167415"/>
                <a:gd name="connsiteX15" fmla="*/ 276967 w 283317"/>
                <a:gd name="connsiteY15" fmla="*/ 32721 h 167415"/>
                <a:gd name="connsiteX16" fmla="*/ 292421 w 283317"/>
                <a:gd name="connsiteY16" fmla="*/ 8252 h 167415"/>
                <a:gd name="connsiteX17" fmla="*/ 270528 w 283317"/>
                <a:gd name="connsiteY17" fmla="*/ 18555 h 167415"/>
                <a:gd name="connsiteX18" fmla="*/ 267952 w 283317"/>
                <a:gd name="connsiteY18" fmla="*/ 5677 h 167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3317" h="167415">
                  <a:moveTo>
                    <a:pt x="267952" y="5677"/>
                  </a:moveTo>
                  <a:cubicBezTo>
                    <a:pt x="267952" y="5677"/>
                    <a:pt x="266665" y="-2050"/>
                    <a:pt x="255074" y="526"/>
                  </a:cubicBezTo>
                  <a:cubicBezTo>
                    <a:pt x="243485" y="3101"/>
                    <a:pt x="228031" y="26282"/>
                    <a:pt x="228031" y="26282"/>
                  </a:cubicBezTo>
                  <a:cubicBezTo>
                    <a:pt x="228031" y="26282"/>
                    <a:pt x="216440" y="21131"/>
                    <a:pt x="195836" y="45599"/>
                  </a:cubicBezTo>
                  <a:cubicBezTo>
                    <a:pt x="175230" y="70067"/>
                    <a:pt x="148186" y="75219"/>
                    <a:pt x="127582" y="85521"/>
                  </a:cubicBezTo>
                  <a:cubicBezTo>
                    <a:pt x="106976" y="95823"/>
                    <a:pt x="50313" y="119004"/>
                    <a:pt x="30996" y="133170"/>
                  </a:cubicBezTo>
                  <a:cubicBezTo>
                    <a:pt x="11679" y="147336"/>
                    <a:pt x="-1199" y="153775"/>
                    <a:pt x="89" y="164077"/>
                  </a:cubicBezTo>
                  <a:cubicBezTo>
                    <a:pt x="1376" y="174380"/>
                    <a:pt x="20693" y="167941"/>
                    <a:pt x="24557" y="167941"/>
                  </a:cubicBezTo>
                  <a:cubicBezTo>
                    <a:pt x="24557" y="167941"/>
                    <a:pt x="33571" y="174380"/>
                    <a:pt x="46449" y="176955"/>
                  </a:cubicBezTo>
                  <a:cubicBezTo>
                    <a:pt x="59327" y="179531"/>
                    <a:pt x="54177" y="174380"/>
                    <a:pt x="78644" y="169229"/>
                  </a:cubicBezTo>
                  <a:cubicBezTo>
                    <a:pt x="103113" y="164077"/>
                    <a:pt x="109552" y="143472"/>
                    <a:pt x="126294" y="131882"/>
                  </a:cubicBezTo>
                  <a:cubicBezTo>
                    <a:pt x="143035" y="120292"/>
                    <a:pt x="152050" y="108701"/>
                    <a:pt x="159777" y="103550"/>
                  </a:cubicBezTo>
                  <a:cubicBezTo>
                    <a:pt x="167504" y="98399"/>
                    <a:pt x="186821" y="98399"/>
                    <a:pt x="194547" y="98399"/>
                  </a:cubicBezTo>
                  <a:cubicBezTo>
                    <a:pt x="202275" y="98399"/>
                    <a:pt x="199699" y="89384"/>
                    <a:pt x="211289" y="77794"/>
                  </a:cubicBezTo>
                  <a:cubicBezTo>
                    <a:pt x="222879" y="66204"/>
                    <a:pt x="233181" y="64916"/>
                    <a:pt x="240909" y="61053"/>
                  </a:cubicBezTo>
                  <a:cubicBezTo>
                    <a:pt x="248635" y="57189"/>
                    <a:pt x="270528" y="39160"/>
                    <a:pt x="276967" y="32721"/>
                  </a:cubicBezTo>
                  <a:cubicBezTo>
                    <a:pt x="283406" y="26282"/>
                    <a:pt x="292421" y="8252"/>
                    <a:pt x="292421" y="8252"/>
                  </a:cubicBezTo>
                  <a:lnTo>
                    <a:pt x="270528" y="18555"/>
                  </a:lnTo>
                  <a:lnTo>
                    <a:pt x="267952" y="5677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FC78D45-0D55-4133-9646-61A5E1166E96}"/>
                </a:ext>
              </a:extLst>
            </p:cNvPr>
            <p:cNvSpPr/>
            <p:nvPr/>
          </p:nvSpPr>
          <p:spPr>
            <a:xfrm>
              <a:off x="10619503" y="5324625"/>
              <a:ext cx="187547" cy="265691"/>
            </a:xfrm>
            <a:custGeom>
              <a:avLst/>
              <a:gdLst>
                <a:gd name="connsiteX0" fmla="*/ 161257 w 154536"/>
                <a:gd name="connsiteY0" fmla="*/ 95602 h 218927"/>
                <a:gd name="connsiteX1" fmla="*/ 139365 w 154536"/>
                <a:gd name="connsiteY1" fmla="*/ 99466 h 218927"/>
                <a:gd name="connsiteX2" fmla="*/ 121336 w 154536"/>
                <a:gd name="connsiteY2" fmla="*/ 105905 h 218927"/>
                <a:gd name="connsiteX3" fmla="*/ 108458 w 154536"/>
                <a:gd name="connsiteY3" fmla="*/ 100753 h 218927"/>
                <a:gd name="connsiteX4" fmla="*/ 103306 w 154536"/>
                <a:gd name="connsiteY4" fmla="*/ 86587 h 218927"/>
                <a:gd name="connsiteX5" fmla="*/ 111033 w 154536"/>
                <a:gd name="connsiteY5" fmla="*/ 63407 h 218927"/>
                <a:gd name="connsiteX6" fmla="*/ 93004 w 154536"/>
                <a:gd name="connsiteY6" fmla="*/ 77573 h 218927"/>
                <a:gd name="connsiteX7" fmla="*/ 90428 w 154536"/>
                <a:gd name="connsiteY7" fmla="*/ 67270 h 218927"/>
                <a:gd name="connsiteX8" fmla="*/ 96867 w 154536"/>
                <a:gd name="connsiteY8" fmla="*/ 53104 h 218927"/>
                <a:gd name="connsiteX9" fmla="*/ 104594 w 154536"/>
                <a:gd name="connsiteY9" fmla="*/ 45377 h 218927"/>
                <a:gd name="connsiteX10" fmla="*/ 98155 w 154536"/>
                <a:gd name="connsiteY10" fmla="*/ 27348 h 218927"/>
                <a:gd name="connsiteX11" fmla="*/ 83989 w 154536"/>
                <a:gd name="connsiteY11" fmla="*/ 15758 h 218927"/>
                <a:gd name="connsiteX12" fmla="*/ 69823 w 154536"/>
                <a:gd name="connsiteY12" fmla="*/ 4168 h 218927"/>
                <a:gd name="connsiteX13" fmla="*/ 67248 w 154536"/>
                <a:gd name="connsiteY13" fmla="*/ 69846 h 218927"/>
                <a:gd name="connsiteX14" fmla="*/ 67248 w 154536"/>
                <a:gd name="connsiteY14" fmla="*/ 98178 h 218927"/>
                <a:gd name="connsiteX15" fmla="*/ 46642 w 154536"/>
                <a:gd name="connsiteY15" fmla="*/ 126510 h 218927"/>
                <a:gd name="connsiteX16" fmla="*/ 28613 w 154536"/>
                <a:gd name="connsiteY16" fmla="*/ 139388 h 218927"/>
                <a:gd name="connsiteX17" fmla="*/ 23462 w 154536"/>
                <a:gd name="connsiteY17" fmla="*/ 158705 h 218927"/>
                <a:gd name="connsiteX18" fmla="*/ 28613 w 154536"/>
                <a:gd name="connsiteY18" fmla="*/ 181885 h 218927"/>
                <a:gd name="connsiteX19" fmla="*/ 1569 w 154536"/>
                <a:gd name="connsiteY19" fmla="*/ 202490 h 218927"/>
                <a:gd name="connsiteX20" fmla="*/ 23462 w 154536"/>
                <a:gd name="connsiteY20" fmla="*/ 212792 h 218927"/>
                <a:gd name="connsiteX21" fmla="*/ 77550 w 154536"/>
                <a:gd name="connsiteY21" fmla="*/ 170295 h 218927"/>
                <a:gd name="connsiteX22" fmla="*/ 85276 w 154536"/>
                <a:gd name="connsiteY22" fmla="*/ 153553 h 218927"/>
                <a:gd name="connsiteX23" fmla="*/ 114897 w 154536"/>
                <a:gd name="connsiteY23" fmla="*/ 141963 h 218927"/>
                <a:gd name="connsiteX24" fmla="*/ 122623 w 154536"/>
                <a:gd name="connsiteY24" fmla="*/ 132949 h 218927"/>
                <a:gd name="connsiteX25" fmla="*/ 152243 w 154536"/>
                <a:gd name="connsiteY25" fmla="*/ 113631 h 218927"/>
                <a:gd name="connsiteX26" fmla="*/ 161257 w 154536"/>
                <a:gd name="connsiteY26" fmla="*/ 95602 h 21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4536" h="218927">
                  <a:moveTo>
                    <a:pt x="161257" y="95602"/>
                  </a:moveTo>
                  <a:cubicBezTo>
                    <a:pt x="161257" y="95602"/>
                    <a:pt x="149667" y="94314"/>
                    <a:pt x="139365" y="99466"/>
                  </a:cubicBezTo>
                  <a:cubicBezTo>
                    <a:pt x="129062" y="104617"/>
                    <a:pt x="129062" y="105905"/>
                    <a:pt x="121336" y="105905"/>
                  </a:cubicBezTo>
                  <a:cubicBezTo>
                    <a:pt x="113608" y="105905"/>
                    <a:pt x="112321" y="104617"/>
                    <a:pt x="108458" y="100753"/>
                  </a:cubicBezTo>
                  <a:cubicBezTo>
                    <a:pt x="104594" y="96890"/>
                    <a:pt x="103306" y="86587"/>
                    <a:pt x="103306" y="86587"/>
                  </a:cubicBezTo>
                  <a:lnTo>
                    <a:pt x="111033" y="63407"/>
                  </a:lnTo>
                  <a:lnTo>
                    <a:pt x="93004" y="77573"/>
                  </a:lnTo>
                  <a:cubicBezTo>
                    <a:pt x="93004" y="77573"/>
                    <a:pt x="83989" y="74997"/>
                    <a:pt x="90428" y="67270"/>
                  </a:cubicBezTo>
                  <a:cubicBezTo>
                    <a:pt x="96867" y="59543"/>
                    <a:pt x="96867" y="53104"/>
                    <a:pt x="96867" y="53104"/>
                  </a:cubicBezTo>
                  <a:cubicBezTo>
                    <a:pt x="96867" y="53104"/>
                    <a:pt x="104594" y="53104"/>
                    <a:pt x="104594" y="45377"/>
                  </a:cubicBezTo>
                  <a:cubicBezTo>
                    <a:pt x="104594" y="37651"/>
                    <a:pt x="103306" y="32499"/>
                    <a:pt x="98155" y="27348"/>
                  </a:cubicBezTo>
                  <a:cubicBezTo>
                    <a:pt x="93004" y="22197"/>
                    <a:pt x="87852" y="23485"/>
                    <a:pt x="83989" y="15758"/>
                  </a:cubicBezTo>
                  <a:cubicBezTo>
                    <a:pt x="80126" y="8031"/>
                    <a:pt x="69823" y="-7423"/>
                    <a:pt x="69823" y="4168"/>
                  </a:cubicBezTo>
                  <a:cubicBezTo>
                    <a:pt x="69823" y="15758"/>
                    <a:pt x="67248" y="53104"/>
                    <a:pt x="67248" y="69846"/>
                  </a:cubicBezTo>
                  <a:cubicBezTo>
                    <a:pt x="67248" y="86587"/>
                    <a:pt x="67248" y="98178"/>
                    <a:pt x="67248" y="98178"/>
                  </a:cubicBezTo>
                  <a:cubicBezTo>
                    <a:pt x="67248" y="98178"/>
                    <a:pt x="51794" y="118783"/>
                    <a:pt x="46642" y="126510"/>
                  </a:cubicBezTo>
                  <a:cubicBezTo>
                    <a:pt x="41491" y="134236"/>
                    <a:pt x="45355" y="139388"/>
                    <a:pt x="28613" y="139388"/>
                  </a:cubicBezTo>
                  <a:cubicBezTo>
                    <a:pt x="11872" y="139388"/>
                    <a:pt x="-3582" y="149690"/>
                    <a:pt x="23462" y="158705"/>
                  </a:cubicBezTo>
                  <a:cubicBezTo>
                    <a:pt x="27325" y="159992"/>
                    <a:pt x="41491" y="174158"/>
                    <a:pt x="28613" y="181885"/>
                  </a:cubicBezTo>
                  <a:cubicBezTo>
                    <a:pt x="15735" y="189612"/>
                    <a:pt x="1569" y="202490"/>
                    <a:pt x="1569" y="202490"/>
                  </a:cubicBezTo>
                  <a:cubicBezTo>
                    <a:pt x="1569" y="202490"/>
                    <a:pt x="-8733" y="235973"/>
                    <a:pt x="23462" y="212792"/>
                  </a:cubicBezTo>
                  <a:cubicBezTo>
                    <a:pt x="55657" y="189612"/>
                    <a:pt x="77550" y="170295"/>
                    <a:pt x="77550" y="170295"/>
                  </a:cubicBezTo>
                  <a:lnTo>
                    <a:pt x="85276" y="153553"/>
                  </a:lnTo>
                  <a:cubicBezTo>
                    <a:pt x="85276" y="153553"/>
                    <a:pt x="100730" y="140675"/>
                    <a:pt x="114897" y="141963"/>
                  </a:cubicBezTo>
                  <a:cubicBezTo>
                    <a:pt x="129062" y="143251"/>
                    <a:pt x="122623" y="132949"/>
                    <a:pt x="122623" y="132949"/>
                  </a:cubicBezTo>
                  <a:cubicBezTo>
                    <a:pt x="122623" y="132949"/>
                    <a:pt x="147092" y="120071"/>
                    <a:pt x="152243" y="113631"/>
                  </a:cubicBezTo>
                  <a:cubicBezTo>
                    <a:pt x="157394" y="107192"/>
                    <a:pt x="161257" y="95602"/>
                    <a:pt x="161257" y="9560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95CB0D2-0EA0-4E53-B52D-8A0FA996CECF}"/>
                </a:ext>
              </a:extLst>
            </p:cNvPr>
            <p:cNvSpPr/>
            <p:nvPr/>
          </p:nvSpPr>
          <p:spPr>
            <a:xfrm>
              <a:off x="8901948" y="3368254"/>
              <a:ext cx="62515" cy="62515"/>
            </a:xfrm>
            <a:custGeom>
              <a:avLst/>
              <a:gdLst>
                <a:gd name="connsiteX0" fmla="*/ 42726 w 51512"/>
                <a:gd name="connsiteY0" fmla="*/ 0 h 51512"/>
                <a:gd name="connsiteX1" fmla="*/ 229 w 51512"/>
                <a:gd name="connsiteY1" fmla="*/ 30908 h 51512"/>
                <a:gd name="connsiteX2" fmla="*/ 38863 w 51512"/>
                <a:gd name="connsiteY2" fmla="*/ 50225 h 51512"/>
                <a:gd name="connsiteX3" fmla="*/ 63331 w 51512"/>
                <a:gd name="connsiteY3" fmla="*/ 12878 h 51512"/>
                <a:gd name="connsiteX4" fmla="*/ 42726 w 51512"/>
                <a:gd name="connsiteY4" fmla="*/ 0 h 51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12" h="51512">
                  <a:moveTo>
                    <a:pt x="42726" y="0"/>
                  </a:moveTo>
                  <a:cubicBezTo>
                    <a:pt x="42726" y="0"/>
                    <a:pt x="-3635" y="3863"/>
                    <a:pt x="229" y="30908"/>
                  </a:cubicBezTo>
                  <a:cubicBezTo>
                    <a:pt x="4092" y="57951"/>
                    <a:pt x="18258" y="64390"/>
                    <a:pt x="38863" y="50225"/>
                  </a:cubicBezTo>
                  <a:cubicBezTo>
                    <a:pt x="59468" y="36059"/>
                    <a:pt x="63331" y="12878"/>
                    <a:pt x="63331" y="12878"/>
                  </a:cubicBezTo>
                  <a:lnTo>
                    <a:pt x="42726" y="0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3609B73-F303-42AD-B591-1760EF44F587}"/>
                </a:ext>
              </a:extLst>
            </p:cNvPr>
            <p:cNvSpPr/>
            <p:nvPr/>
          </p:nvSpPr>
          <p:spPr>
            <a:xfrm>
              <a:off x="9231942" y="3183114"/>
              <a:ext cx="46886" cy="109403"/>
            </a:xfrm>
            <a:custGeom>
              <a:avLst/>
              <a:gdLst>
                <a:gd name="connsiteX0" fmla="*/ 45 w 38634"/>
                <a:gd name="connsiteY0" fmla="*/ 59830 h 90146"/>
                <a:gd name="connsiteX1" fmla="*/ 25801 w 38634"/>
                <a:gd name="connsiteY1" fmla="*/ 94601 h 90146"/>
                <a:gd name="connsiteX2" fmla="*/ 45118 w 38634"/>
                <a:gd name="connsiteY2" fmla="*/ 57255 h 90146"/>
                <a:gd name="connsiteX3" fmla="*/ 43830 w 38634"/>
                <a:gd name="connsiteY3" fmla="*/ 12181 h 90146"/>
                <a:gd name="connsiteX4" fmla="*/ 45 w 38634"/>
                <a:gd name="connsiteY4" fmla="*/ 59830 h 90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34" h="90146">
                  <a:moveTo>
                    <a:pt x="45" y="59830"/>
                  </a:moveTo>
                  <a:cubicBezTo>
                    <a:pt x="-1244" y="86874"/>
                    <a:pt x="25801" y="94601"/>
                    <a:pt x="25801" y="94601"/>
                  </a:cubicBezTo>
                  <a:cubicBezTo>
                    <a:pt x="25801" y="94601"/>
                    <a:pt x="45118" y="62406"/>
                    <a:pt x="45118" y="57255"/>
                  </a:cubicBezTo>
                  <a:cubicBezTo>
                    <a:pt x="45118" y="52103"/>
                    <a:pt x="45118" y="18620"/>
                    <a:pt x="43830" y="12181"/>
                  </a:cubicBezTo>
                  <a:cubicBezTo>
                    <a:pt x="33527" y="-25165"/>
                    <a:pt x="1332" y="32786"/>
                    <a:pt x="45" y="598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A797322-5FAE-485F-94F1-85E0B727C8BE}"/>
                </a:ext>
              </a:extLst>
            </p:cNvPr>
            <p:cNvSpPr/>
            <p:nvPr/>
          </p:nvSpPr>
          <p:spPr>
            <a:xfrm>
              <a:off x="9267942" y="3409132"/>
              <a:ext cx="156289" cy="218805"/>
            </a:xfrm>
            <a:custGeom>
              <a:avLst/>
              <a:gdLst>
                <a:gd name="connsiteX0" fmla="*/ 51512 w 128780"/>
                <a:gd name="connsiteY0" fmla="*/ 87371 h 180293"/>
                <a:gd name="connsiteX1" fmla="*/ 64390 w 128780"/>
                <a:gd name="connsiteY1" fmla="*/ 78356 h 180293"/>
                <a:gd name="connsiteX2" fmla="*/ 68254 w 128780"/>
                <a:gd name="connsiteY2" fmla="*/ 56463 h 180293"/>
                <a:gd name="connsiteX3" fmla="*/ 56664 w 128780"/>
                <a:gd name="connsiteY3" fmla="*/ 34571 h 180293"/>
                <a:gd name="connsiteX4" fmla="*/ 51512 w 128780"/>
                <a:gd name="connsiteY4" fmla="*/ 7526 h 180293"/>
                <a:gd name="connsiteX5" fmla="*/ 30908 w 128780"/>
                <a:gd name="connsiteY5" fmla="*/ 12678 h 180293"/>
                <a:gd name="connsiteX6" fmla="*/ 14166 w 128780"/>
                <a:gd name="connsiteY6" fmla="*/ 4951 h 180293"/>
                <a:gd name="connsiteX7" fmla="*/ 12878 w 128780"/>
                <a:gd name="connsiteY7" fmla="*/ 26844 h 180293"/>
                <a:gd name="connsiteX8" fmla="*/ 16741 w 128780"/>
                <a:gd name="connsiteY8" fmla="*/ 68054 h 180293"/>
                <a:gd name="connsiteX9" fmla="*/ 21893 w 128780"/>
                <a:gd name="connsiteY9" fmla="*/ 80932 h 180293"/>
                <a:gd name="connsiteX10" fmla="*/ 0 w 128780"/>
                <a:gd name="connsiteY10" fmla="*/ 80932 h 180293"/>
                <a:gd name="connsiteX11" fmla="*/ 18030 w 128780"/>
                <a:gd name="connsiteY11" fmla="*/ 116990 h 180293"/>
                <a:gd name="connsiteX12" fmla="*/ 33483 w 128780"/>
                <a:gd name="connsiteY12" fmla="*/ 123429 h 180293"/>
                <a:gd name="connsiteX13" fmla="*/ 43786 w 128780"/>
                <a:gd name="connsiteY13" fmla="*/ 133732 h 180293"/>
                <a:gd name="connsiteX14" fmla="*/ 41210 w 128780"/>
                <a:gd name="connsiteY14" fmla="*/ 154337 h 180293"/>
                <a:gd name="connsiteX15" fmla="*/ 57951 w 128780"/>
                <a:gd name="connsiteY15" fmla="*/ 154337 h 180293"/>
                <a:gd name="connsiteX16" fmla="*/ 66966 w 128780"/>
                <a:gd name="connsiteY16" fmla="*/ 153049 h 180293"/>
                <a:gd name="connsiteX17" fmla="*/ 82420 w 128780"/>
                <a:gd name="connsiteY17" fmla="*/ 163351 h 180293"/>
                <a:gd name="connsiteX18" fmla="*/ 95298 w 128780"/>
                <a:gd name="connsiteY18" fmla="*/ 165927 h 180293"/>
                <a:gd name="connsiteX19" fmla="*/ 113327 w 128780"/>
                <a:gd name="connsiteY19" fmla="*/ 177517 h 180293"/>
                <a:gd name="connsiteX20" fmla="*/ 119766 w 128780"/>
                <a:gd name="connsiteY20" fmla="*/ 190395 h 180293"/>
                <a:gd name="connsiteX21" fmla="*/ 128781 w 128780"/>
                <a:gd name="connsiteY21" fmla="*/ 180093 h 180293"/>
                <a:gd name="connsiteX22" fmla="*/ 110751 w 128780"/>
                <a:gd name="connsiteY22" fmla="*/ 155624 h 180293"/>
                <a:gd name="connsiteX23" fmla="*/ 95298 w 128780"/>
                <a:gd name="connsiteY23" fmla="*/ 137595 h 180293"/>
                <a:gd name="connsiteX24" fmla="*/ 75981 w 128780"/>
                <a:gd name="connsiteY24" fmla="*/ 138883 h 180293"/>
                <a:gd name="connsiteX25" fmla="*/ 66966 w 128780"/>
                <a:gd name="connsiteY25" fmla="*/ 142746 h 180293"/>
                <a:gd name="connsiteX26" fmla="*/ 57951 w 128780"/>
                <a:gd name="connsiteY26" fmla="*/ 122141 h 180293"/>
                <a:gd name="connsiteX27" fmla="*/ 46361 w 128780"/>
                <a:gd name="connsiteY27" fmla="*/ 105400 h 180293"/>
                <a:gd name="connsiteX28" fmla="*/ 51512 w 128780"/>
                <a:gd name="connsiteY28" fmla="*/ 87371 h 180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8780" h="180293">
                  <a:moveTo>
                    <a:pt x="51512" y="87371"/>
                  </a:moveTo>
                  <a:cubicBezTo>
                    <a:pt x="59239" y="87371"/>
                    <a:pt x="51512" y="86083"/>
                    <a:pt x="64390" y="78356"/>
                  </a:cubicBezTo>
                  <a:cubicBezTo>
                    <a:pt x="77268" y="70629"/>
                    <a:pt x="72117" y="65478"/>
                    <a:pt x="68254" y="56463"/>
                  </a:cubicBezTo>
                  <a:cubicBezTo>
                    <a:pt x="64390" y="47449"/>
                    <a:pt x="56664" y="42297"/>
                    <a:pt x="56664" y="34571"/>
                  </a:cubicBezTo>
                  <a:cubicBezTo>
                    <a:pt x="56664" y="26844"/>
                    <a:pt x="56664" y="7526"/>
                    <a:pt x="51512" y="7526"/>
                  </a:cubicBezTo>
                  <a:cubicBezTo>
                    <a:pt x="46361" y="7526"/>
                    <a:pt x="39922" y="13965"/>
                    <a:pt x="30908" y="12678"/>
                  </a:cubicBezTo>
                  <a:cubicBezTo>
                    <a:pt x="21893" y="11390"/>
                    <a:pt x="14166" y="-9215"/>
                    <a:pt x="14166" y="4951"/>
                  </a:cubicBezTo>
                  <a:cubicBezTo>
                    <a:pt x="14166" y="19117"/>
                    <a:pt x="12878" y="26844"/>
                    <a:pt x="12878" y="26844"/>
                  </a:cubicBezTo>
                  <a:cubicBezTo>
                    <a:pt x="12878" y="26844"/>
                    <a:pt x="10302" y="65478"/>
                    <a:pt x="16741" y="68054"/>
                  </a:cubicBezTo>
                  <a:cubicBezTo>
                    <a:pt x="23180" y="70629"/>
                    <a:pt x="21893" y="80932"/>
                    <a:pt x="21893" y="80932"/>
                  </a:cubicBezTo>
                  <a:lnTo>
                    <a:pt x="0" y="80932"/>
                  </a:lnTo>
                  <a:cubicBezTo>
                    <a:pt x="0" y="80932"/>
                    <a:pt x="14166" y="110551"/>
                    <a:pt x="18030" y="116990"/>
                  </a:cubicBezTo>
                  <a:cubicBezTo>
                    <a:pt x="21893" y="123429"/>
                    <a:pt x="28332" y="123429"/>
                    <a:pt x="33483" y="123429"/>
                  </a:cubicBezTo>
                  <a:cubicBezTo>
                    <a:pt x="38634" y="123429"/>
                    <a:pt x="43786" y="124717"/>
                    <a:pt x="43786" y="133732"/>
                  </a:cubicBezTo>
                  <a:cubicBezTo>
                    <a:pt x="43786" y="142746"/>
                    <a:pt x="41210" y="154337"/>
                    <a:pt x="41210" y="154337"/>
                  </a:cubicBezTo>
                  <a:lnTo>
                    <a:pt x="57951" y="154337"/>
                  </a:lnTo>
                  <a:cubicBezTo>
                    <a:pt x="57951" y="154337"/>
                    <a:pt x="63103" y="151761"/>
                    <a:pt x="66966" y="153049"/>
                  </a:cubicBezTo>
                  <a:cubicBezTo>
                    <a:pt x="70829" y="154337"/>
                    <a:pt x="82420" y="163351"/>
                    <a:pt x="82420" y="163351"/>
                  </a:cubicBezTo>
                  <a:cubicBezTo>
                    <a:pt x="82420" y="163351"/>
                    <a:pt x="84995" y="160776"/>
                    <a:pt x="95298" y="165927"/>
                  </a:cubicBezTo>
                  <a:cubicBezTo>
                    <a:pt x="105600" y="171078"/>
                    <a:pt x="112039" y="168502"/>
                    <a:pt x="113327" y="177517"/>
                  </a:cubicBezTo>
                  <a:cubicBezTo>
                    <a:pt x="114615" y="186532"/>
                    <a:pt x="119766" y="190395"/>
                    <a:pt x="119766" y="190395"/>
                  </a:cubicBezTo>
                  <a:lnTo>
                    <a:pt x="128781" y="180093"/>
                  </a:lnTo>
                  <a:cubicBezTo>
                    <a:pt x="128781" y="180093"/>
                    <a:pt x="113327" y="159488"/>
                    <a:pt x="110751" y="155624"/>
                  </a:cubicBezTo>
                  <a:cubicBezTo>
                    <a:pt x="108176" y="151761"/>
                    <a:pt x="99161" y="141459"/>
                    <a:pt x="95298" y="137595"/>
                  </a:cubicBezTo>
                  <a:cubicBezTo>
                    <a:pt x="91434" y="133732"/>
                    <a:pt x="75981" y="135020"/>
                    <a:pt x="75981" y="138883"/>
                  </a:cubicBezTo>
                  <a:cubicBezTo>
                    <a:pt x="75981" y="142746"/>
                    <a:pt x="72117" y="154337"/>
                    <a:pt x="66966" y="142746"/>
                  </a:cubicBezTo>
                  <a:cubicBezTo>
                    <a:pt x="61815" y="131156"/>
                    <a:pt x="65678" y="132444"/>
                    <a:pt x="57951" y="122141"/>
                  </a:cubicBezTo>
                  <a:cubicBezTo>
                    <a:pt x="50225" y="111839"/>
                    <a:pt x="45073" y="113127"/>
                    <a:pt x="46361" y="105400"/>
                  </a:cubicBezTo>
                  <a:cubicBezTo>
                    <a:pt x="47649" y="97673"/>
                    <a:pt x="43786" y="87371"/>
                    <a:pt x="51512" y="87371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051D7CE-DA7E-487B-B7EF-51027B50E546}"/>
                </a:ext>
              </a:extLst>
            </p:cNvPr>
            <p:cNvSpPr/>
            <p:nvPr/>
          </p:nvSpPr>
          <p:spPr>
            <a:xfrm>
              <a:off x="9371093" y="3743132"/>
              <a:ext cx="140661" cy="125032"/>
            </a:xfrm>
            <a:custGeom>
              <a:avLst/>
              <a:gdLst>
                <a:gd name="connsiteX0" fmla="*/ 97874 w 115902"/>
                <a:gd name="connsiteY0" fmla="*/ 69719 h 103024"/>
                <a:gd name="connsiteX1" fmla="*/ 119767 w 115902"/>
                <a:gd name="connsiteY1" fmla="*/ 61992 h 103024"/>
                <a:gd name="connsiteX2" fmla="*/ 110752 w 115902"/>
                <a:gd name="connsiteY2" fmla="*/ 19495 h 103024"/>
                <a:gd name="connsiteX3" fmla="*/ 90147 w 115902"/>
                <a:gd name="connsiteY3" fmla="*/ 9192 h 103024"/>
                <a:gd name="connsiteX4" fmla="*/ 81133 w 115902"/>
                <a:gd name="connsiteY4" fmla="*/ 23358 h 103024"/>
                <a:gd name="connsiteX5" fmla="*/ 60527 w 115902"/>
                <a:gd name="connsiteY5" fmla="*/ 38812 h 103024"/>
                <a:gd name="connsiteX6" fmla="*/ 50225 w 115902"/>
                <a:gd name="connsiteY6" fmla="*/ 41387 h 103024"/>
                <a:gd name="connsiteX7" fmla="*/ 42498 w 115902"/>
                <a:gd name="connsiteY7" fmla="*/ 27222 h 103024"/>
                <a:gd name="connsiteX8" fmla="*/ 28332 w 115902"/>
                <a:gd name="connsiteY8" fmla="*/ 38812 h 103024"/>
                <a:gd name="connsiteX9" fmla="*/ 11591 w 115902"/>
                <a:gd name="connsiteY9" fmla="*/ 45251 h 103024"/>
                <a:gd name="connsiteX10" fmla="*/ 0 w 115902"/>
                <a:gd name="connsiteY10" fmla="*/ 76158 h 103024"/>
                <a:gd name="connsiteX11" fmla="*/ 15454 w 115902"/>
                <a:gd name="connsiteY11" fmla="*/ 58129 h 103024"/>
                <a:gd name="connsiteX12" fmla="*/ 46362 w 115902"/>
                <a:gd name="connsiteY12" fmla="*/ 58129 h 103024"/>
                <a:gd name="connsiteX13" fmla="*/ 59240 w 115902"/>
                <a:gd name="connsiteY13" fmla="*/ 65856 h 103024"/>
                <a:gd name="connsiteX14" fmla="*/ 86283 w 115902"/>
                <a:gd name="connsiteY14" fmla="*/ 113505 h 103024"/>
                <a:gd name="connsiteX15" fmla="*/ 104313 w 115902"/>
                <a:gd name="connsiteY15" fmla="*/ 99339 h 103024"/>
                <a:gd name="connsiteX16" fmla="*/ 97874 w 115902"/>
                <a:gd name="connsiteY16" fmla="*/ 69719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902" h="103024">
                  <a:moveTo>
                    <a:pt x="97874" y="69719"/>
                  </a:moveTo>
                  <a:cubicBezTo>
                    <a:pt x="109464" y="80022"/>
                    <a:pt x="128781" y="91612"/>
                    <a:pt x="119767" y="61992"/>
                  </a:cubicBezTo>
                  <a:cubicBezTo>
                    <a:pt x="110752" y="32373"/>
                    <a:pt x="118479" y="38812"/>
                    <a:pt x="110752" y="19495"/>
                  </a:cubicBezTo>
                  <a:cubicBezTo>
                    <a:pt x="103025" y="178"/>
                    <a:pt x="90147" y="-7549"/>
                    <a:pt x="90147" y="9192"/>
                  </a:cubicBezTo>
                  <a:cubicBezTo>
                    <a:pt x="90147" y="25934"/>
                    <a:pt x="96586" y="29797"/>
                    <a:pt x="81133" y="23358"/>
                  </a:cubicBezTo>
                  <a:cubicBezTo>
                    <a:pt x="65679" y="16919"/>
                    <a:pt x="57951" y="33661"/>
                    <a:pt x="60527" y="38812"/>
                  </a:cubicBezTo>
                  <a:cubicBezTo>
                    <a:pt x="63103" y="42675"/>
                    <a:pt x="54088" y="46539"/>
                    <a:pt x="50225" y="41387"/>
                  </a:cubicBezTo>
                  <a:cubicBezTo>
                    <a:pt x="46362" y="36236"/>
                    <a:pt x="47649" y="25934"/>
                    <a:pt x="42498" y="27222"/>
                  </a:cubicBezTo>
                  <a:cubicBezTo>
                    <a:pt x="37347" y="28509"/>
                    <a:pt x="28332" y="38812"/>
                    <a:pt x="28332" y="38812"/>
                  </a:cubicBezTo>
                  <a:cubicBezTo>
                    <a:pt x="28332" y="38812"/>
                    <a:pt x="11591" y="40100"/>
                    <a:pt x="11591" y="45251"/>
                  </a:cubicBezTo>
                  <a:cubicBezTo>
                    <a:pt x="11591" y="50402"/>
                    <a:pt x="0" y="72295"/>
                    <a:pt x="0" y="76158"/>
                  </a:cubicBezTo>
                  <a:cubicBezTo>
                    <a:pt x="0" y="80022"/>
                    <a:pt x="15454" y="58129"/>
                    <a:pt x="15454" y="58129"/>
                  </a:cubicBezTo>
                  <a:lnTo>
                    <a:pt x="46362" y="58129"/>
                  </a:lnTo>
                  <a:cubicBezTo>
                    <a:pt x="46362" y="58129"/>
                    <a:pt x="61815" y="37524"/>
                    <a:pt x="59240" y="65856"/>
                  </a:cubicBezTo>
                  <a:cubicBezTo>
                    <a:pt x="56664" y="94188"/>
                    <a:pt x="70829" y="113505"/>
                    <a:pt x="86283" y="113505"/>
                  </a:cubicBezTo>
                  <a:cubicBezTo>
                    <a:pt x="101737" y="113505"/>
                    <a:pt x="117191" y="116080"/>
                    <a:pt x="104313" y="99339"/>
                  </a:cubicBezTo>
                  <a:cubicBezTo>
                    <a:pt x="91435" y="82597"/>
                    <a:pt x="86283" y="59417"/>
                    <a:pt x="97874" y="69719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627859D-9482-42E2-955E-6B4E47CA63F3}"/>
                </a:ext>
              </a:extLst>
            </p:cNvPr>
            <p:cNvSpPr/>
            <p:nvPr/>
          </p:nvSpPr>
          <p:spPr>
            <a:xfrm>
              <a:off x="9432413" y="2609745"/>
              <a:ext cx="296950" cy="359465"/>
            </a:xfrm>
            <a:custGeom>
              <a:avLst/>
              <a:gdLst>
                <a:gd name="connsiteX0" fmla="*/ 172265 w 244683"/>
                <a:gd name="connsiteY0" fmla="*/ 189725 h 296195"/>
                <a:gd name="connsiteX1" fmla="*/ 198021 w 244683"/>
                <a:gd name="connsiteY1" fmla="*/ 187149 h 296195"/>
                <a:gd name="connsiteX2" fmla="*/ 228928 w 244683"/>
                <a:gd name="connsiteY2" fmla="*/ 170408 h 296195"/>
                <a:gd name="connsiteX3" fmla="*/ 245669 w 244683"/>
                <a:gd name="connsiteY3" fmla="*/ 162681 h 296195"/>
                <a:gd name="connsiteX4" fmla="*/ 237943 w 244683"/>
                <a:gd name="connsiteY4" fmla="*/ 133061 h 296195"/>
                <a:gd name="connsiteX5" fmla="*/ 213474 w 244683"/>
                <a:gd name="connsiteY5" fmla="*/ 87988 h 296195"/>
                <a:gd name="connsiteX6" fmla="*/ 226352 w 244683"/>
                <a:gd name="connsiteY6" fmla="*/ 66095 h 296195"/>
                <a:gd name="connsiteX7" fmla="*/ 182567 w 244683"/>
                <a:gd name="connsiteY7" fmla="*/ 6856 h 296195"/>
                <a:gd name="connsiteX8" fmla="*/ 152947 w 244683"/>
                <a:gd name="connsiteY8" fmla="*/ 23598 h 296195"/>
                <a:gd name="connsiteX9" fmla="*/ 173552 w 244683"/>
                <a:gd name="connsiteY9" fmla="*/ 86700 h 296195"/>
                <a:gd name="connsiteX10" fmla="*/ 155522 w 244683"/>
                <a:gd name="connsiteY10" fmla="*/ 124047 h 296195"/>
                <a:gd name="connsiteX11" fmla="*/ 124616 w 244683"/>
                <a:gd name="connsiteY11" fmla="*/ 147227 h 296195"/>
                <a:gd name="connsiteX12" fmla="*/ 113025 w 244683"/>
                <a:gd name="connsiteY12" fmla="*/ 167832 h 296195"/>
                <a:gd name="connsiteX13" fmla="*/ 65376 w 244683"/>
                <a:gd name="connsiteY13" fmla="*/ 165257 h 296195"/>
                <a:gd name="connsiteX14" fmla="*/ 4850 w 244683"/>
                <a:gd name="connsiteY14" fmla="*/ 216769 h 296195"/>
                <a:gd name="connsiteX15" fmla="*/ 13864 w 244683"/>
                <a:gd name="connsiteY15" fmla="*/ 248964 h 296195"/>
                <a:gd name="connsiteX16" fmla="*/ 33181 w 244683"/>
                <a:gd name="connsiteY16" fmla="*/ 278584 h 296195"/>
                <a:gd name="connsiteX17" fmla="*/ 49923 w 244683"/>
                <a:gd name="connsiteY17" fmla="*/ 299189 h 296195"/>
                <a:gd name="connsiteX18" fmla="*/ 69240 w 244683"/>
                <a:gd name="connsiteY18" fmla="*/ 266993 h 296195"/>
                <a:gd name="connsiteX19" fmla="*/ 70527 w 244683"/>
                <a:gd name="connsiteY19" fmla="*/ 238662 h 296195"/>
                <a:gd name="connsiteX20" fmla="*/ 88557 w 244683"/>
                <a:gd name="connsiteY20" fmla="*/ 243813 h 296195"/>
                <a:gd name="connsiteX21" fmla="*/ 102723 w 244683"/>
                <a:gd name="connsiteY21" fmla="*/ 228359 h 296195"/>
                <a:gd name="connsiteX22" fmla="*/ 118177 w 244683"/>
                <a:gd name="connsiteY22" fmla="*/ 218057 h 296195"/>
                <a:gd name="connsiteX23" fmla="*/ 136205 w 244683"/>
                <a:gd name="connsiteY23" fmla="*/ 218057 h 296195"/>
                <a:gd name="connsiteX24" fmla="*/ 158098 w 244683"/>
                <a:gd name="connsiteY24" fmla="*/ 214193 h 296195"/>
                <a:gd name="connsiteX25" fmla="*/ 172265 w 244683"/>
                <a:gd name="connsiteY25" fmla="*/ 189725 h 29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44683" h="296195">
                  <a:moveTo>
                    <a:pt x="172265" y="189725"/>
                  </a:moveTo>
                  <a:cubicBezTo>
                    <a:pt x="189006" y="201315"/>
                    <a:pt x="181279" y="196164"/>
                    <a:pt x="198021" y="187149"/>
                  </a:cubicBezTo>
                  <a:cubicBezTo>
                    <a:pt x="214762" y="178135"/>
                    <a:pt x="212186" y="165257"/>
                    <a:pt x="228928" y="170408"/>
                  </a:cubicBezTo>
                  <a:cubicBezTo>
                    <a:pt x="245669" y="175559"/>
                    <a:pt x="246957" y="191013"/>
                    <a:pt x="245669" y="162681"/>
                  </a:cubicBezTo>
                  <a:cubicBezTo>
                    <a:pt x="244382" y="134349"/>
                    <a:pt x="240518" y="156242"/>
                    <a:pt x="237943" y="133061"/>
                  </a:cubicBezTo>
                  <a:cubicBezTo>
                    <a:pt x="235367" y="109881"/>
                    <a:pt x="213474" y="91851"/>
                    <a:pt x="213474" y="87988"/>
                  </a:cubicBezTo>
                  <a:cubicBezTo>
                    <a:pt x="213474" y="84125"/>
                    <a:pt x="226352" y="87988"/>
                    <a:pt x="226352" y="66095"/>
                  </a:cubicBezTo>
                  <a:cubicBezTo>
                    <a:pt x="226352" y="44203"/>
                    <a:pt x="201884" y="22310"/>
                    <a:pt x="182567" y="6856"/>
                  </a:cubicBezTo>
                  <a:cubicBezTo>
                    <a:pt x="163250" y="-8598"/>
                    <a:pt x="136205" y="4280"/>
                    <a:pt x="152947" y="23598"/>
                  </a:cubicBezTo>
                  <a:cubicBezTo>
                    <a:pt x="155522" y="26173"/>
                    <a:pt x="178704" y="60944"/>
                    <a:pt x="173552" y="86700"/>
                  </a:cubicBezTo>
                  <a:cubicBezTo>
                    <a:pt x="168401" y="112456"/>
                    <a:pt x="167113" y="122759"/>
                    <a:pt x="155522" y="124047"/>
                  </a:cubicBezTo>
                  <a:cubicBezTo>
                    <a:pt x="143933" y="125334"/>
                    <a:pt x="123327" y="120183"/>
                    <a:pt x="124616" y="147227"/>
                  </a:cubicBezTo>
                  <a:cubicBezTo>
                    <a:pt x="125903" y="174271"/>
                    <a:pt x="131055" y="175559"/>
                    <a:pt x="113025" y="167832"/>
                  </a:cubicBezTo>
                  <a:cubicBezTo>
                    <a:pt x="94996" y="160105"/>
                    <a:pt x="93708" y="162681"/>
                    <a:pt x="65376" y="165257"/>
                  </a:cubicBezTo>
                  <a:cubicBezTo>
                    <a:pt x="37045" y="167832"/>
                    <a:pt x="13864" y="201315"/>
                    <a:pt x="4850" y="216769"/>
                  </a:cubicBezTo>
                  <a:cubicBezTo>
                    <a:pt x="-4165" y="232222"/>
                    <a:pt x="-302" y="245101"/>
                    <a:pt x="13864" y="248964"/>
                  </a:cubicBezTo>
                  <a:cubicBezTo>
                    <a:pt x="28030" y="252828"/>
                    <a:pt x="33181" y="257979"/>
                    <a:pt x="33181" y="278584"/>
                  </a:cubicBezTo>
                  <a:cubicBezTo>
                    <a:pt x="33181" y="299189"/>
                    <a:pt x="37045" y="310779"/>
                    <a:pt x="49923" y="299189"/>
                  </a:cubicBezTo>
                  <a:cubicBezTo>
                    <a:pt x="62801" y="287598"/>
                    <a:pt x="69240" y="282447"/>
                    <a:pt x="69240" y="266993"/>
                  </a:cubicBezTo>
                  <a:cubicBezTo>
                    <a:pt x="69240" y="251540"/>
                    <a:pt x="58937" y="225783"/>
                    <a:pt x="70527" y="238662"/>
                  </a:cubicBezTo>
                  <a:cubicBezTo>
                    <a:pt x="82118" y="251540"/>
                    <a:pt x="85981" y="252828"/>
                    <a:pt x="88557" y="243813"/>
                  </a:cubicBezTo>
                  <a:cubicBezTo>
                    <a:pt x="91132" y="234798"/>
                    <a:pt x="94996" y="218057"/>
                    <a:pt x="102723" y="228359"/>
                  </a:cubicBezTo>
                  <a:cubicBezTo>
                    <a:pt x="110449" y="238662"/>
                    <a:pt x="116888" y="225783"/>
                    <a:pt x="118177" y="218057"/>
                  </a:cubicBezTo>
                  <a:cubicBezTo>
                    <a:pt x="119464" y="210330"/>
                    <a:pt x="127191" y="212905"/>
                    <a:pt x="136205" y="218057"/>
                  </a:cubicBezTo>
                  <a:cubicBezTo>
                    <a:pt x="145220" y="223208"/>
                    <a:pt x="161962" y="234798"/>
                    <a:pt x="158098" y="214193"/>
                  </a:cubicBezTo>
                  <a:cubicBezTo>
                    <a:pt x="154235" y="193588"/>
                    <a:pt x="155522" y="178135"/>
                    <a:pt x="172265" y="189725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626E189-9520-47C1-84AD-53C7F74414A6}"/>
                </a:ext>
              </a:extLst>
            </p:cNvPr>
            <p:cNvSpPr/>
            <p:nvPr/>
          </p:nvSpPr>
          <p:spPr>
            <a:xfrm>
              <a:off x="9566656" y="2457087"/>
              <a:ext cx="156289" cy="125032"/>
            </a:xfrm>
            <a:custGeom>
              <a:avLst/>
              <a:gdLst>
                <a:gd name="connsiteX0" fmla="*/ 124752 w 128780"/>
                <a:gd name="connsiteY0" fmla="*/ 70829 h 103024"/>
                <a:gd name="connsiteX1" fmla="*/ 115737 w 128780"/>
                <a:gd name="connsiteY1" fmla="*/ 51512 h 103024"/>
                <a:gd name="connsiteX2" fmla="*/ 74527 w 128780"/>
                <a:gd name="connsiteY2" fmla="*/ 38634 h 103024"/>
                <a:gd name="connsiteX3" fmla="*/ 4986 w 128780"/>
                <a:gd name="connsiteY3" fmla="*/ 0 h 103024"/>
                <a:gd name="connsiteX4" fmla="*/ 3698 w 128780"/>
                <a:gd name="connsiteY4" fmla="*/ 18029 h 103024"/>
                <a:gd name="connsiteX5" fmla="*/ 26878 w 128780"/>
                <a:gd name="connsiteY5" fmla="*/ 54088 h 103024"/>
                <a:gd name="connsiteX6" fmla="*/ 17864 w 128780"/>
                <a:gd name="connsiteY6" fmla="*/ 64390 h 103024"/>
                <a:gd name="connsiteX7" fmla="*/ 8849 w 128780"/>
                <a:gd name="connsiteY7" fmla="*/ 94010 h 103024"/>
                <a:gd name="connsiteX8" fmla="*/ 39756 w 128780"/>
                <a:gd name="connsiteY8" fmla="*/ 109464 h 103024"/>
                <a:gd name="connsiteX9" fmla="*/ 23015 w 128780"/>
                <a:gd name="connsiteY9" fmla="*/ 87571 h 103024"/>
                <a:gd name="connsiteX10" fmla="*/ 50059 w 128780"/>
                <a:gd name="connsiteY10" fmla="*/ 91434 h 103024"/>
                <a:gd name="connsiteX11" fmla="*/ 83542 w 128780"/>
                <a:gd name="connsiteY11" fmla="*/ 103025 h 103024"/>
                <a:gd name="connsiteX12" fmla="*/ 100284 w 128780"/>
                <a:gd name="connsiteY12" fmla="*/ 79844 h 103024"/>
                <a:gd name="connsiteX13" fmla="*/ 124752 w 128780"/>
                <a:gd name="connsiteY13" fmla="*/ 70829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8780" h="103024">
                  <a:moveTo>
                    <a:pt x="124752" y="70829"/>
                  </a:moveTo>
                  <a:cubicBezTo>
                    <a:pt x="140205" y="70829"/>
                    <a:pt x="120888" y="61815"/>
                    <a:pt x="115737" y="51512"/>
                  </a:cubicBezTo>
                  <a:cubicBezTo>
                    <a:pt x="110586" y="41210"/>
                    <a:pt x="101571" y="41210"/>
                    <a:pt x="74527" y="38634"/>
                  </a:cubicBezTo>
                  <a:cubicBezTo>
                    <a:pt x="47483" y="36059"/>
                    <a:pt x="4986" y="0"/>
                    <a:pt x="4986" y="0"/>
                  </a:cubicBezTo>
                  <a:cubicBezTo>
                    <a:pt x="4986" y="0"/>
                    <a:pt x="-5317" y="3863"/>
                    <a:pt x="3698" y="18029"/>
                  </a:cubicBezTo>
                  <a:cubicBezTo>
                    <a:pt x="12712" y="32195"/>
                    <a:pt x="6273" y="25756"/>
                    <a:pt x="26878" y="54088"/>
                  </a:cubicBezTo>
                  <a:cubicBezTo>
                    <a:pt x="47483" y="82420"/>
                    <a:pt x="26878" y="64390"/>
                    <a:pt x="17864" y="64390"/>
                  </a:cubicBezTo>
                  <a:cubicBezTo>
                    <a:pt x="8849" y="64390"/>
                    <a:pt x="10137" y="70829"/>
                    <a:pt x="8849" y="94010"/>
                  </a:cubicBezTo>
                  <a:cubicBezTo>
                    <a:pt x="7561" y="117191"/>
                    <a:pt x="39756" y="109464"/>
                    <a:pt x="39756" y="109464"/>
                  </a:cubicBezTo>
                  <a:cubicBezTo>
                    <a:pt x="39756" y="109464"/>
                    <a:pt x="24303" y="94010"/>
                    <a:pt x="23015" y="87571"/>
                  </a:cubicBezTo>
                  <a:cubicBezTo>
                    <a:pt x="21727" y="81132"/>
                    <a:pt x="30742" y="99161"/>
                    <a:pt x="50059" y="91434"/>
                  </a:cubicBezTo>
                  <a:cubicBezTo>
                    <a:pt x="69376" y="83708"/>
                    <a:pt x="65513" y="92722"/>
                    <a:pt x="83542" y="103025"/>
                  </a:cubicBezTo>
                  <a:cubicBezTo>
                    <a:pt x="101571" y="113327"/>
                    <a:pt x="100284" y="97873"/>
                    <a:pt x="100284" y="79844"/>
                  </a:cubicBezTo>
                  <a:cubicBezTo>
                    <a:pt x="100284" y="61815"/>
                    <a:pt x="109298" y="70829"/>
                    <a:pt x="124752" y="70829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4E8E50E-0754-494E-AF1D-232DE62327FF}"/>
                </a:ext>
              </a:extLst>
            </p:cNvPr>
            <p:cNvSpPr/>
            <p:nvPr/>
          </p:nvSpPr>
          <p:spPr>
            <a:xfrm>
              <a:off x="9378310" y="2164479"/>
              <a:ext cx="203176" cy="281320"/>
            </a:xfrm>
            <a:custGeom>
              <a:avLst/>
              <a:gdLst>
                <a:gd name="connsiteX0" fmla="*/ 147302 w 167415"/>
                <a:gd name="connsiteY0" fmla="*/ 149672 h 231805"/>
                <a:gd name="connsiteX1" fmla="*/ 152454 w 167415"/>
                <a:gd name="connsiteY1" fmla="*/ 145809 h 231805"/>
                <a:gd name="connsiteX2" fmla="*/ 109956 w 167415"/>
                <a:gd name="connsiteY2" fmla="*/ 102023 h 231805"/>
                <a:gd name="connsiteX3" fmla="*/ 73897 w 167415"/>
                <a:gd name="connsiteY3" fmla="*/ 72403 h 231805"/>
                <a:gd name="connsiteX4" fmla="*/ 46853 w 167415"/>
                <a:gd name="connsiteY4" fmla="*/ 40208 h 231805"/>
                <a:gd name="connsiteX5" fmla="*/ 18521 w 167415"/>
                <a:gd name="connsiteY5" fmla="*/ 8013 h 231805"/>
                <a:gd name="connsiteX6" fmla="*/ 3068 w 167415"/>
                <a:gd name="connsiteY6" fmla="*/ 8013 h 231805"/>
                <a:gd name="connsiteX7" fmla="*/ 6931 w 167415"/>
                <a:gd name="connsiteY7" fmla="*/ 31194 h 231805"/>
                <a:gd name="connsiteX8" fmla="*/ 40414 w 167415"/>
                <a:gd name="connsiteY8" fmla="*/ 69828 h 231805"/>
                <a:gd name="connsiteX9" fmla="*/ 57156 w 167415"/>
                <a:gd name="connsiteY9" fmla="*/ 96872 h 231805"/>
                <a:gd name="connsiteX10" fmla="*/ 77760 w 167415"/>
                <a:gd name="connsiteY10" fmla="*/ 129067 h 231805"/>
                <a:gd name="connsiteX11" fmla="*/ 108668 w 167415"/>
                <a:gd name="connsiteY11" fmla="*/ 165126 h 231805"/>
                <a:gd name="connsiteX12" fmla="*/ 126698 w 167415"/>
                <a:gd name="connsiteY12" fmla="*/ 208911 h 231805"/>
                <a:gd name="connsiteX13" fmla="*/ 149878 w 167415"/>
                <a:gd name="connsiteY13" fmla="*/ 234667 h 231805"/>
                <a:gd name="connsiteX14" fmla="*/ 147302 w 167415"/>
                <a:gd name="connsiteY14" fmla="*/ 211487 h 231805"/>
                <a:gd name="connsiteX15" fmla="*/ 167907 w 167415"/>
                <a:gd name="connsiteY15" fmla="*/ 211487 h 231805"/>
                <a:gd name="connsiteX16" fmla="*/ 169195 w 167415"/>
                <a:gd name="connsiteY16" fmla="*/ 201184 h 231805"/>
                <a:gd name="connsiteX17" fmla="*/ 115107 w 167415"/>
                <a:gd name="connsiteY17" fmla="*/ 131643 h 231805"/>
                <a:gd name="connsiteX18" fmla="*/ 147302 w 167415"/>
                <a:gd name="connsiteY18" fmla="*/ 149672 h 23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7415" h="231805">
                  <a:moveTo>
                    <a:pt x="147302" y="149672"/>
                  </a:moveTo>
                  <a:cubicBezTo>
                    <a:pt x="147302" y="149672"/>
                    <a:pt x="153741" y="150960"/>
                    <a:pt x="152454" y="145809"/>
                  </a:cubicBezTo>
                  <a:cubicBezTo>
                    <a:pt x="151166" y="140657"/>
                    <a:pt x="118970" y="111038"/>
                    <a:pt x="109956" y="102023"/>
                  </a:cubicBezTo>
                  <a:cubicBezTo>
                    <a:pt x="100941" y="93008"/>
                    <a:pt x="90638" y="95584"/>
                    <a:pt x="73897" y="72403"/>
                  </a:cubicBezTo>
                  <a:cubicBezTo>
                    <a:pt x="57156" y="49223"/>
                    <a:pt x="57156" y="60813"/>
                    <a:pt x="46853" y="40208"/>
                  </a:cubicBezTo>
                  <a:cubicBezTo>
                    <a:pt x="36551" y="19603"/>
                    <a:pt x="30112" y="26042"/>
                    <a:pt x="18521" y="8013"/>
                  </a:cubicBezTo>
                  <a:cubicBezTo>
                    <a:pt x="6931" y="-10016"/>
                    <a:pt x="3068" y="8013"/>
                    <a:pt x="3068" y="8013"/>
                  </a:cubicBezTo>
                  <a:cubicBezTo>
                    <a:pt x="3068" y="8013"/>
                    <a:pt x="-5947" y="9301"/>
                    <a:pt x="6931" y="31194"/>
                  </a:cubicBezTo>
                  <a:cubicBezTo>
                    <a:pt x="19809" y="53086"/>
                    <a:pt x="24960" y="62101"/>
                    <a:pt x="40414" y="69828"/>
                  </a:cubicBezTo>
                  <a:cubicBezTo>
                    <a:pt x="55868" y="77555"/>
                    <a:pt x="45565" y="76267"/>
                    <a:pt x="57156" y="96872"/>
                  </a:cubicBezTo>
                  <a:cubicBezTo>
                    <a:pt x="68746" y="117477"/>
                    <a:pt x="68746" y="112326"/>
                    <a:pt x="77760" y="129067"/>
                  </a:cubicBezTo>
                  <a:cubicBezTo>
                    <a:pt x="86775" y="145809"/>
                    <a:pt x="90638" y="149672"/>
                    <a:pt x="108668" y="165126"/>
                  </a:cubicBezTo>
                  <a:cubicBezTo>
                    <a:pt x="126698" y="180579"/>
                    <a:pt x="117683" y="197321"/>
                    <a:pt x="126698" y="208911"/>
                  </a:cubicBezTo>
                  <a:cubicBezTo>
                    <a:pt x="135712" y="220501"/>
                    <a:pt x="142151" y="223077"/>
                    <a:pt x="149878" y="234667"/>
                  </a:cubicBezTo>
                  <a:cubicBezTo>
                    <a:pt x="157605" y="246258"/>
                    <a:pt x="147302" y="211487"/>
                    <a:pt x="147302" y="211487"/>
                  </a:cubicBezTo>
                  <a:cubicBezTo>
                    <a:pt x="147302" y="211487"/>
                    <a:pt x="147302" y="211487"/>
                    <a:pt x="167907" y="211487"/>
                  </a:cubicBezTo>
                  <a:cubicBezTo>
                    <a:pt x="188512" y="211487"/>
                    <a:pt x="169195" y="201184"/>
                    <a:pt x="169195" y="201184"/>
                  </a:cubicBezTo>
                  <a:cubicBezTo>
                    <a:pt x="131848" y="181867"/>
                    <a:pt x="107381" y="138082"/>
                    <a:pt x="115107" y="131643"/>
                  </a:cubicBezTo>
                  <a:cubicBezTo>
                    <a:pt x="122834" y="125204"/>
                    <a:pt x="143439" y="147096"/>
                    <a:pt x="147302" y="14967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35C2B5C-99A0-4710-A268-0AA47085DE45}"/>
                </a:ext>
              </a:extLst>
            </p:cNvPr>
            <p:cNvSpPr/>
            <p:nvPr/>
          </p:nvSpPr>
          <p:spPr>
            <a:xfrm>
              <a:off x="8033628" y="3739012"/>
              <a:ext cx="62515" cy="140661"/>
            </a:xfrm>
            <a:custGeom>
              <a:avLst/>
              <a:gdLst>
                <a:gd name="connsiteX0" fmla="*/ 6133 w 51512"/>
                <a:gd name="connsiteY0" fmla="*/ 4860 h 115902"/>
                <a:gd name="connsiteX1" fmla="*/ 22874 w 51512"/>
                <a:gd name="connsiteY1" fmla="*/ 115611 h 115902"/>
                <a:gd name="connsiteX2" fmla="*/ 49918 w 51512"/>
                <a:gd name="connsiteY2" fmla="*/ 56372 h 115902"/>
                <a:gd name="connsiteX3" fmla="*/ 6133 w 51512"/>
                <a:gd name="connsiteY3" fmla="*/ 4860 h 115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512" h="115902">
                  <a:moveTo>
                    <a:pt x="6133" y="4860"/>
                  </a:moveTo>
                  <a:cubicBezTo>
                    <a:pt x="4845" y="8723"/>
                    <a:pt x="-14472" y="123338"/>
                    <a:pt x="22874" y="115611"/>
                  </a:cubicBezTo>
                  <a:cubicBezTo>
                    <a:pt x="60221" y="107885"/>
                    <a:pt x="66660" y="78265"/>
                    <a:pt x="49918" y="56372"/>
                  </a:cubicBezTo>
                  <a:cubicBezTo>
                    <a:pt x="33177" y="34480"/>
                    <a:pt x="9996" y="-15745"/>
                    <a:pt x="6133" y="486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E16B64D-A9FB-4F2E-A4B9-D1A22B584481}"/>
                </a:ext>
              </a:extLst>
            </p:cNvPr>
            <p:cNvSpPr/>
            <p:nvPr/>
          </p:nvSpPr>
          <p:spPr>
            <a:xfrm>
              <a:off x="8522022" y="3888431"/>
              <a:ext cx="343837" cy="406352"/>
            </a:xfrm>
            <a:custGeom>
              <a:avLst/>
              <a:gdLst>
                <a:gd name="connsiteX0" fmla="*/ 288816 w 283317"/>
                <a:gd name="connsiteY0" fmla="*/ 265508 h 334830"/>
                <a:gd name="connsiteX1" fmla="*/ 281089 w 283317"/>
                <a:gd name="connsiteY1" fmla="*/ 242327 h 334830"/>
                <a:gd name="connsiteX2" fmla="*/ 260484 w 283317"/>
                <a:gd name="connsiteY2" fmla="*/ 234600 h 334830"/>
                <a:gd name="connsiteX3" fmla="*/ 247606 w 283317"/>
                <a:gd name="connsiteY3" fmla="*/ 207556 h 334830"/>
                <a:gd name="connsiteX4" fmla="*/ 221850 w 283317"/>
                <a:gd name="connsiteY4" fmla="*/ 190815 h 334830"/>
                <a:gd name="connsiteX5" fmla="*/ 233440 w 283317"/>
                <a:gd name="connsiteY5" fmla="*/ 159907 h 334830"/>
                <a:gd name="connsiteX6" fmla="*/ 163898 w 283317"/>
                <a:gd name="connsiteY6" fmla="*/ 112258 h 334830"/>
                <a:gd name="connsiteX7" fmla="*/ 129127 w 283317"/>
                <a:gd name="connsiteY7" fmla="*/ 77487 h 334830"/>
                <a:gd name="connsiteX8" fmla="*/ 85342 w 283317"/>
                <a:gd name="connsiteY8" fmla="*/ 49156 h 334830"/>
                <a:gd name="connsiteX9" fmla="*/ 77615 w 283317"/>
                <a:gd name="connsiteY9" fmla="*/ 24687 h 334830"/>
                <a:gd name="connsiteX10" fmla="*/ 28678 w 283317"/>
                <a:gd name="connsiteY10" fmla="*/ 9234 h 334830"/>
                <a:gd name="connsiteX11" fmla="*/ 13225 w 283317"/>
                <a:gd name="connsiteY11" fmla="*/ 38853 h 334830"/>
                <a:gd name="connsiteX12" fmla="*/ 54435 w 283317"/>
                <a:gd name="connsiteY12" fmla="*/ 63322 h 334830"/>
                <a:gd name="connsiteX13" fmla="*/ 68601 w 283317"/>
                <a:gd name="connsiteY13" fmla="*/ 94229 h 334830"/>
                <a:gd name="connsiteX14" fmla="*/ 95645 w 283317"/>
                <a:gd name="connsiteY14" fmla="*/ 134151 h 334830"/>
                <a:gd name="connsiteX15" fmla="*/ 118825 w 283317"/>
                <a:gd name="connsiteY15" fmla="*/ 172785 h 334830"/>
                <a:gd name="connsiteX16" fmla="*/ 154883 w 283317"/>
                <a:gd name="connsiteY16" fmla="*/ 234600 h 334830"/>
                <a:gd name="connsiteX17" fmla="*/ 214123 w 283317"/>
                <a:gd name="connsiteY17" fmla="*/ 308005 h 334830"/>
                <a:gd name="connsiteX18" fmla="*/ 251469 w 283317"/>
                <a:gd name="connsiteY18" fmla="*/ 338913 h 334830"/>
                <a:gd name="connsiteX19" fmla="*/ 281089 w 283317"/>
                <a:gd name="connsiteY19" fmla="*/ 338913 h 334830"/>
                <a:gd name="connsiteX20" fmla="*/ 288816 w 283317"/>
                <a:gd name="connsiteY20" fmla="*/ 265508 h 334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3317" h="334830">
                  <a:moveTo>
                    <a:pt x="288816" y="265508"/>
                  </a:moveTo>
                  <a:cubicBezTo>
                    <a:pt x="293967" y="265508"/>
                    <a:pt x="292679" y="250054"/>
                    <a:pt x="281089" y="242327"/>
                  </a:cubicBezTo>
                  <a:cubicBezTo>
                    <a:pt x="269499" y="234600"/>
                    <a:pt x="263060" y="238464"/>
                    <a:pt x="260484" y="234600"/>
                  </a:cubicBezTo>
                  <a:cubicBezTo>
                    <a:pt x="257908" y="230737"/>
                    <a:pt x="247606" y="216571"/>
                    <a:pt x="247606" y="207556"/>
                  </a:cubicBezTo>
                  <a:cubicBezTo>
                    <a:pt x="247606" y="198541"/>
                    <a:pt x="221850" y="202405"/>
                    <a:pt x="221850" y="190815"/>
                  </a:cubicBezTo>
                  <a:cubicBezTo>
                    <a:pt x="221850" y="179224"/>
                    <a:pt x="236016" y="165058"/>
                    <a:pt x="233440" y="159907"/>
                  </a:cubicBezTo>
                  <a:cubicBezTo>
                    <a:pt x="230864" y="154756"/>
                    <a:pt x="185791" y="125136"/>
                    <a:pt x="163898" y="112258"/>
                  </a:cubicBezTo>
                  <a:cubicBezTo>
                    <a:pt x="142005" y="99380"/>
                    <a:pt x="139430" y="87790"/>
                    <a:pt x="129127" y="77487"/>
                  </a:cubicBezTo>
                  <a:cubicBezTo>
                    <a:pt x="118825" y="67185"/>
                    <a:pt x="89206" y="55595"/>
                    <a:pt x="85342" y="49156"/>
                  </a:cubicBezTo>
                  <a:cubicBezTo>
                    <a:pt x="81479" y="42717"/>
                    <a:pt x="90493" y="38853"/>
                    <a:pt x="77615" y="24687"/>
                  </a:cubicBezTo>
                  <a:cubicBezTo>
                    <a:pt x="64737" y="10521"/>
                    <a:pt x="44132" y="25975"/>
                    <a:pt x="28678" y="9234"/>
                  </a:cubicBezTo>
                  <a:cubicBezTo>
                    <a:pt x="13225" y="-7508"/>
                    <a:pt x="-17683" y="-3644"/>
                    <a:pt x="13225" y="38853"/>
                  </a:cubicBezTo>
                  <a:cubicBezTo>
                    <a:pt x="23527" y="51731"/>
                    <a:pt x="42844" y="47868"/>
                    <a:pt x="54435" y="63322"/>
                  </a:cubicBezTo>
                  <a:cubicBezTo>
                    <a:pt x="66025" y="78775"/>
                    <a:pt x="55722" y="74912"/>
                    <a:pt x="68601" y="94229"/>
                  </a:cubicBezTo>
                  <a:cubicBezTo>
                    <a:pt x="81479" y="113546"/>
                    <a:pt x="90493" y="109683"/>
                    <a:pt x="95645" y="134151"/>
                  </a:cubicBezTo>
                  <a:cubicBezTo>
                    <a:pt x="100796" y="158619"/>
                    <a:pt x="107235" y="163771"/>
                    <a:pt x="118825" y="172785"/>
                  </a:cubicBezTo>
                  <a:cubicBezTo>
                    <a:pt x="130415" y="181800"/>
                    <a:pt x="144581" y="208844"/>
                    <a:pt x="154883" y="234600"/>
                  </a:cubicBezTo>
                  <a:cubicBezTo>
                    <a:pt x="165186" y="260356"/>
                    <a:pt x="185791" y="287400"/>
                    <a:pt x="214123" y="308005"/>
                  </a:cubicBezTo>
                  <a:cubicBezTo>
                    <a:pt x="242455" y="328610"/>
                    <a:pt x="247606" y="338913"/>
                    <a:pt x="251469" y="338913"/>
                  </a:cubicBezTo>
                  <a:cubicBezTo>
                    <a:pt x="255333" y="338913"/>
                    <a:pt x="281089" y="338913"/>
                    <a:pt x="281089" y="338913"/>
                  </a:cubicBezTo>
                  <a:cubicBezTo>
                    <a:pt x="281089" y="338913"/>
                    <a:pt x="283664" y="265508"/>
                    <a:pt x="288816" y="265508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AF72026-2A82-4C78-9608-FBD3F7BCD198}"/>
                </a:ext>
              </a:extLst>
            </p:cNvPr>
            <p:cNvSpPr/>
            <p:nvPr/>
          </p:nvSpPr>
          <p:spPr>
            <a:xfrm>
              <a:off x="8863503" y="4304142"/>
              <a:ext cx="296950" cy="93773"/>
            </a:xfrm>
            <a:custGeom>
              <a:avLst/>
              <a:gdLst>
                <a:gd name="connsiteX0" fmla="*/ 152961 w 244683"/>
                <a:gd name="connsiteY0" fmla="*/ 71063 h 77268"/>
                <a:gd name="connsiteX1" fmla="*/ 204473 w 244683"/>
                <a:gd name="connsiteY1" fmla="*/ 81365 h 77268"/>
                <a:gd name="connsiteX2" fmla="*/ 237956 w 244683"/>
                <a:gd name="connsiteY2" fmla="*/ 82653 h 77268"/>
                <a:gd name="connsiteX3" fmla="*/ 254698 w 244683"/>
                <a:gd name="connsiteY3" fmla="*/ 74926 h 77268"/>
                <a:gd name="connsiteX4" fmla="*/ 218639 w 244683"/>
                <a:gd name="connsiteY4" fmla="*/ 58185 h 77268"/>
                <a:gd name="connsiteX5" fmla="*/ 178717 w 244683"/>
                <a:gd name="connsiteY5" fmla="*/ 54321 h 77268"/>
                <a:gd name="connsiteX6" fmla="*/ 183868 w 244683"/>
                <a:gd name="connsiteY6" fmla="*/ 41443 h 77268"/>
                <a:gd name="connsiteX7" fmla="*/ 214775 w 244683"/>
                <a:gd name="connsiteY7" fmla="*/ 36292 h 77268"/>
                <a:gd name="connsiteX8" fmla="*/ 194171 w 244683"/>
                <a:gd name="connsiteY8" fmla="*/ 23414 h 77268"/>
                <a:gd name="connsiteX9" fmla="*/ 159400 w 244683"/>
                <a:gd name="connsiteY9" fmla="*/ 25990 h 77268"/>
                <a:gd name="connsiteX10" fmla="*/ 127205 w 244683"/>
                <a:gd name="connsiteY10" fmla="*/ 22126 h 77268"/>
                <a:gd name="connsiteX11" fmla="*/ 76980 w 244683"/>
                <a:gd name="connsiteY11" fmla="*/ 27277 h 77268"/>
                <a:gd name="connsiteX12" fmla="*/ 33195 w 244683"/>
                <a:gd name="connsiteY12" fmla="*/ 233 h 77268"/>
                <a:gd name="connsiteX13" fmla="*/ 11302 w 244683"/>
                <a:gd name="connsiteY13" fmla="*/ 29853 h 77268"/>
                <a:gd name="connsiteX14" fmla="*/ 55087 w 244683"/>
                <a:gd name="connsiteY14" fmla="*/ 46594 h 77268"/>
                <a:gd name="connsiteX15" fmla="*/ 97585 w 244683"/>
                <a:gd name="connsiteY15" fmla="*/ 58185 h 77268"/>
                <a:gd name="connsiteX16" fmla="*/ 152961 w 244683"/>
                <a:gd name="connsiteY16" fmla="*/ 71063 h 7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4683" h="77268">
                  <a:moveTo>
                    <a:pt x="152961" y="71063"/>
                  </a:moveTo>
                  <a:cubicBezTo>
                    <a:pt x="177429" y="81365"/>
                    <a:pt x="190307" y="78790"/>
                    <a:pt x="204473" y="81365"/>
                  </a:cubicBezTo>
                  <a:cubicBezTo>
                    <a:pt x="218639" y="83941"/>
                    <a:pt x="231517" y="81365"/>
                    <a:pt x="237956" y="82653"/>
                  </a:cubicBezTo>
                  <a:cubicBezTo>
                    <a:pt x="244395" y="83941"/>
                    <a:pt x="265000" y="82653"/>
                    <a:pt x="254698" y="74926"/>
                  </a:cubicBezTo>
                  <a:cubicBezTo>
                    <a:pt x="244395" y="67199"/>
                    <a:pt x="218639" y="58185"/>
                    <a:pt x="218639" y="58185"/>
                  </a:cubicBezTo>
                  <a:lnTo>
                    <a:pt x="178717" y="54321"/>
                  </a:lnTo>
                  <a:cubicBezTo>
                    <a:pt x="178717" y="54321"/>
                    <a:pt x="176141" y="41443"/>
                    <a:pt x="183868" y="41443"/>
                  </a:cubicBezTo>
                  <a:cubicBezTo>
                    <a:pt x="191595" y="41443"/>
                    <a:pt x="214775" y="36292"/>
                    <a:pt x="214775" y="36292"/>
                  </a:cubicBezTo>
                  <a:cubicBezTo>
                    <a:pt x="214775" y="36292"/>
                    <a:pt x="217351" y="23414"/>
                    <a:pt x="194171" y="23414"/>
                  </a:cubicBezTo>
                  <a:cubicBezTo>
                    <a:pt x="170990" y="23414"/>
                    <a:pt x="174854" y="29853"/>
                    <a:pt x="159400" y="25990"/>
                  </a:cubicBezTo>
                  <a:cubicBezTo>
                    <a:pt x="143946" y="22126"/>
                    <a:pt x="127205" y="22126"/>
                    <a:pt x="127205" y="22126"/>
                  </a:cubicBezTo>
                  <a:cubicBezTo>
                    <a:pt x="127205" y="22126"/>
                    <a:pt x="98873" y="41443"/>
                    <a:pt x="76980" y="27277"/>
                  </a:cubicBezTo>
                  <a:cubicBezTo>
                    <a:pt x="55087" y="13111"/>
                    <a:pt x="67965" y="2809"/>
                    <a:pt x="33195" y="233"/>
                  </a:cubicBezTo>
                  <a:cubicBezTo>
                    <a:pt x="-1576" y="-2342"/>
                    <a:pt x="-9303" y="16975"/>
                    <a:pt x="11302" y="29853"/>
                  </a:cubicBezTo>
                  <a:cubicBezTo>
                    <a:pt x="31907" y="42731"/>
                    <a:pt x="39634" y="42731"/>
                    <a:pt x="55087" y="46594"/>
                  </a:cubicBezTo>
                  <a:cubicBezTo>
                    <a:pt x="70541" y="50458"/>
                    <a:pt x="80843" y="47882"/>
                    <a:pt x="97585" y="58185"/>
                  </a:cubicBezTo>
                  <a:cubicBezTo>
                    <a:pt x="114326" y="68487"/>
                    <a:pt x="128492" y="60760"/>
                    <a:pt x="152961" y="71063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CAD2B1B-9E60-4516-B733-D8394E2B749F}"/>
                </a:ext>
              </a:extLst>
            </p:cNvPr>
            <p:cNvSpPr/>
            <p:nvPr/>
          </p:nvSpPr>
          <p:spPr>
            <a:xfrm>
              <a:off x="9275757" y="4028130"/>
              <a:ext cx="203176" cy="265691"/>
            </a:xfrm>
            <a:custGeom>
              <a:avLst/>
              <a:gdLst>
                <a:gd name="connsiteX0" fmla="*/ 64390 w 167415"/>
                <a:gd name="connsiteY0" fmla="*/ 43508 h 218927"/>
                <a:gd name="connsiteX1" fmla="*/ 139083 w 167415"/>
                <a:gd name="connsiteY1" fmla="*/ 43508 h 218927"/>
                <a:gd name="connsiteX2" fmla="*/ 166128 w 167415"/>
                <a:gd name="connsiteY2" fmla="*/ 24191 h 218927"/>
                <a:gd name="connsiteX3" fmla="*/ 168703 w 167415"/>
                <a:gd name="connsiteY3" fmla="*/ 2299 h 218927"/>
                <a:gd name="connsiteX4" fmla="*/ 122342 w 167415"/>
                <a:gd name="connsiteY4" fmla="*/ 20328 h 218927"/>
                <a:gd name="connsiteX5" fmla="*/ 65678 w 167415"/>
                <a:gd name="connsiteY5" fmla="*/ 15177 h 218927"/>
                <a:gd name="connsiteX6" fmla="*/ 29619 w 167415"/>
                <a:gd name="connsiteY6" fmla="*/ 55099 h 218927"/>
                <a:gd name="connsiteX7" fmla="*/ 11591 w 167415"/>
                <a:gd name="connsiteY7" fmla="*/ 113050 h 218927"/>
                <a:gd name="connsiteX8" fmla="*/ 1287 w 167415"/>
                <a:gd name="connsiteY8" fmla="*/ 129791 h 218927"/>
                <a:gd name="connsiteX9" fmla="*/ 0 w 167415"/>
                <a:gd name="connsiteY9" fmla="*/ 154260 h 218927"/>
                <a:gd name="connsiteX10" fmla="*/ 19317 w 167415"/>
                <a:gd name="connsiteY10" fmla="*/ 158123 h 218927"/>
                <a:gd name="connsiteX11" fmla="*/ 18030 w 167415"/>
                <a:gd name="connsiteY11" fmla="*/ 194182 h 218927"/>
                <a:gd name="connsiteX12" fmla="*/ 18030 w 167415"/>
                <a:gd name="connsiteY12" fmla="*/ 219938 h 218927"/>
                <a:gd name="connsiteX13" fmla="*/ 39922 w 167415"/>
                <a:gd name="connsiteY13" fmla="*/ 223801 h 218927"/>
                <a:gd name="connsiteX14" fmla="*/ 41210 w 167415"/>
                <a:gd name="connsiteY14" fmla="*/ 141382 h 218927"/>
                <a:gd name="connsiteX15" fmla="*/ 61815 w 167415"/>
                <a:gd name="connsiteY15" fmla="*/ 132367 h 218927"/>
                <a:gd name="connsiteX16" fmla="*/ 60527 w 167415"/>
                <a:gd name="connsiteY16" fmla="*/ 143957 h 218927"/>
                <a:gd name="connsiteX17" fmla="*/ 60527 w 167415"/>
                <a:gd name="connsiteY17" fmla="*/ 165850 h 218927"/>
                <a:gd name="connsiteX18" fmla="*/ 69542 w 167415"/>
                <a:gd name="connsiteY18" fmla="*/ 186455 h 218927"/>
                <a:gd name="connsiteX19" fmla="*/ 83708 w 167415"/>
                <a:gd name="connsiteY19" fmla="*/ 201909 h 218927"/>
                <a:gd name="connsiteX20" fmla="*/ 100449 w 167415"/>
                <a:gd name="connsiteY20" fmla="*/ 185167 h 218927"/>
                <a:gd name="connsiteX21" fmla="*/ 118479 w 167415"/>
                <a:gd name="connsiteY21" fmla="*/ 178728 h 218927"/>
                <a:gd name="connsiteX22" fmla="*/ 100449 w 167415"/>
                <a:gd name="connsiteY22" fmla="*/ 161987 h 218927"/>
                <a:gd name="connsiteX23" fmla="*/ 86283 w 167415"/>
                <a:gd name="connsiteY23" fmla="*/ 114338 h 218927"/>
                <a:gd name="connsiteX24" fmla="*/ 94010 w 167415"/>
                <a:gd name="connsiteY24" fmla="*/ 95021 h 218927"/>
                <a:gd name="connsiteX25" fmla="*/ 123629 w 167415"/>
                <a:gd name="connsiteY25" fmla="*/ 71840 h 218927"/>
                <a:gd name="connsiteX26" fmla="*/ 57951 w 167415"/>
                <a:gd name="connsiteY26" fmla="*/ 88582 h 218927"/>
                <a:gd name="connsiteX27" fmla="*/ 48937 w 167415"/>
                <a:gd name="connsiteY27" fmla="*/ 74416 h 218927"/>
                <a:gd name="connsiteX28" fmla="*/ 42498 w 167415"/>
                <a:gd name="connsiteY28" fmla="*/ 51235 h 218927"/>
                <a:gd name="connsiteX29" fmla="*/ 64390 w 167415"/>
                <a:gd name="connsiteY29" fmla="*/ 43508 h 21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7415" h="218927">
                  <a:moveTo>
                    <a:pt x="64390" y="43508"/>
                  </a:moveTo>
                  <a:cubicBezTo>
                    <a:pt x="77268" y="43508"/>
                    <a:pt x="104312" y="43508"/>
                    <a:pt x="139083" y="43508"/>
                  </a:cubicBezTo>
                  <a:cubicBezTo>
                    <a:pt x="173854" y="43508"/>
                    <a:pt x="150674" y="40933"/>
                    <a:pt x="166128" y="24191"/>
                  </a:cubicBezTo>
                  <a:cubicBezTo>
                    <a:pt x="181581" y="7450"/>
                    <a:pt x="175142" y="-5428"/>
                    <a:pt x="168703" y="2299"/>
                  </a:cubicBezTo>
                  <a:cubicBezTo>
                    <a:pt x="162264" y="10025"/>
                    <a:pt x="150674" y="20328"/>
                    <a:pt x="122342" y="20328"/>
                  </a:cubicBezTo>
                  <a:cubicBezTo>
                    <a:pt x="94010" y="20328"/>
                    <a:pt x="95298" y="17752"/>
                    <a:pt x="65678" y="15177"/>
                  </a:cubicBezTo>
                  <a:cubicBezTo>
                    <a:pt x="36058" y="12601"/>
                    <a:pt x="29619" y="55099"/>
                    <a:pt x="29619" y="55099"/>
                  </a:cubicBezTo>
                  <a:cubicBezTo>
                    <a:pt x="29619" y="55099"/>
                    <a:pt x="15454" y="84718"/>
                    <a:pt x="11591" y="113050"/>
                  </a:cubicBezTo>
                  <a:cubicBezTo>
                    <a:pt x="7727" y="141382"/>
                    <a:pt x="1287" y="129791"/>
                    <a:pt x="1287" y="129791"/>
                  </a:cubicBezTo>
                  <a:lnTo>
                    <a:pt x="0" y="154260"/>
                  </a:lnTo>
                  <a:lnTo>
                    <a:pt x="19317" y="158123"/>
                  </a:lnTo>
                  <a:lnTo>
                    <a:pt x="18030" y="194182"/>
                  </a:lnTo>
                  <a:lnTo>
                    <a:pt x="18030" y="219938"/>
                  </a:lnTo>
                  <a:lnTo>
                    <a:pt x="39922" y="223801"/>
                  </a:lnTo>
                  <a:cubicBezTo>
                    <a:pt x="39922" y="223801"/>
                    <a:pt x="42498" y="151684"/>
                    <a:pt x="41210" y="141382"/>
                  </a:cubicBezTo>
                  <a:cubicBezTo>
                    <a:pt x="39922" y="123352"/>
                    <a:pt x="55376" y="132367"/>
                    <a:pt x="61815" y="132367"/>
                  </a:cubicBezTo>
                  <a:cubicBezTo>
                    <a:pt x="68254" y="132367"/>
                    <a:pt x="63103" y="140094"/>
                    <a:pt x="60527" y="143957"/>
                  </a:cubicBezTo>
                  <a:cubicBezTo>
                    <a:pt x="57951" y="147821"/>
                    <a:pt x="57951" y="156836"/>
                    <a:pt x="60527" y="165850"/>
                  </a:cubicBezTo>
                  <a:cubicBezTo>
                    <a:pt x="63103" y="174865"/>
                    <a:pt x="69542" y="174865"/>
                    <a:pt x="69542" y="186455"/>
                  </a:cubicBezTo>
                  <a:cubicBezTo>
                    <a:pt x="69542" y="198045"/>
                    <a:pt x="79844" y="205772"/>
                    <a:pt x="83708" y="201909"/>
                  </a:cubicBezTo>
                  <a:cubicBezTo>
                    <a:pt x="87571" y="198045"/>
                    <a:pt x="96586" y="189031"/>
                    <a:pt x="100449" y="185167"/>
                  </a:cubicBezTo>
                  <a:cubicBezTo>
                    <a:pt x="104312" y="181304"/>
                    <a:pt x="118479" y="178728"/>
                    <a:pt x="118479" y="178728"/>
                  </a:cubicBezTo>
                  <a:cubicBezTo>
                    <a:pt x="118479" y="178728"/>
                    <a:pt x="105600" y="173577"/>
                    <a:pt x="100449" y="161987"/>
                  </a:cubicBezTo>
                  <a:cubicBezTo>
                    <a:pt x="95298" y="150396"/>
                    <a:pt x="86283" y="119489"/>
                    <a:pt x="86283" y="114338"/>
                  </a:cubicBezTo>
                  <a:cubicBezTo>
                    <a:pt x="86283" y="109186"/>
                    <a:pt x="83708" y="100172"/>
                    <a:pt x="94010" y="95021"/>
                  </a:cubicBezTo>
                  <a:cubicBezTo>
                    <a:pt x="104312" y="89869"/>
                    <a:pt x="123629" y="71840"/>
                    <a:pt x="123629" y="71840"/>
                  </a:cubicBezTo>
                  <a:cubicBezTo>
                    <a:pt x="123629" y="71840"/>
                    <a:pt x="68254" y="83430"/>
                    <a:pt x="57951" y="88582"/>
                  </a:cubicBezTo>
                  <a:cubicBezTo>
                    <a:pt x="60527" y="86006"/>
                    <a:pt x="64390" y="80855"/>
                    <a:pt x="48937" y="74416"/>
                  </a:cubicBezTo>
                  <a:cubicBezTo>
                    <a:pt x="23180" y="64113"/>
                    <a:pt x="46361" y="64113"/>
                    <a:pt x="42498" y="51235"/>
                  </a:cubicBezTo>
                  <a:cubicBezTo>
                    <a:pt x="38634" y="38357"/>
                    <a:pt x="51512" y="43508"/>
                    <a:pt x="64390" y="43508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032380A-DFB4-4B72-8EE7-7D645D17DC01}"/>
                </a:ext>
              </a:extLst>
            </p:cNvPr>
            <p:cNvSpPr/>
            <p:nvPr/>
          </p:nvSpPr>
          <p:spPr>
            <a:xfrm>
              <a:off x="8967904" y="3847115"/>
              <a:ext cx="312579" cy="390723"/>
            </a:xfrm>
            <a:custGeom>
              <a:avLst/>
              <a:gdLst>
                <a:gd name="connsiteX0" fmla="*/ 265258 w 257561"/>
                <a:gd name="connsiteY0" fmla="*/ 174634 h 321952"/>
                <a:gd name="connsiteX1" fmla="*/ 252380 w 257561"/>
                <a:gd name="connsiteY1" fmla="*/ 164332 h 321952"/>
                <a:gd name="connsiteX2" fmla="*/ 244653 w 257561"/>
                <a:gd name="connsiteY2" fmla="*/ 150166 h 321952"/>
                <a:gd name="connsiteX3" fmla="*/ 231775 w 257561"/>
                <a:gd name="connsiteY3" fmla="*/ 123122 h 321952"/>
                <a:gd name="connsiteX4" fmla="*/ 224048 w 257561"/>
                <a:gd name="connsiteY4" fmla="*/ 98653 h 321952"/>
                <a:gd name="connsiteX5" fmla="*/ 212458 w 257561"/>
                <a:gd name="connsiteY5" fmla="*/ 72897 h 321952"/>
                <a:gd name="connsiteX6" fmla="*/ 216321 w 257561"/>
                <a:gd name="connsiteY6" fmla="*/ 72897 h 321952"/>
                <a:gd name="connsiteX7" fmla="*/ 234351 w 257561"/>
                <a:gd name="connsiteY7" fmla="*/ 70322 h 321952"/>
                <a:gd name="connsiteX8" fmla="*/ 252380 w 257561"/>
                <a:gd name="connsiteY8" fmla="*/ 65170 h 321952"/>
                <a:gd name="connsiteX9" fmla="*/ 240790 w 257561"/>
                <a:gd name="connsiteY9" fmla="*/ 53580 h 321952"/>
                <a:gd name="connsiteX10" fmla="*/ 261394 w 257561"/>
                <a:gd name="connsiteY10" fmla="*/ 53580 h 321952"/>
                <a:gd name="connsiteX11" fmla="*/ 267833 w 257561"/>
                <a:gd name="connsiteY11" fmla="*/ 39414 h 321952"/>
                <a:gd name="connsiteX12" fmla="*/ 238214 w 257561"/>
                <a:gd name="connsiteY12" fmla="*/ 30399 h 321952"/>
                <a:gd name="connsiteX13" fmla="*/ 222760 w 257561"/>
                <a:gd name="connsiteY13" fmla="*/ 7219 h 321952"/>
                <a:gd name="connsiteX14" fmla="*/ 187990 w 257561"/>
                <a:gd name="connsiteY14" fmla="*/ 5931 h 321952"/>
                <a:gd name="connsiteX15" fmla="*/ 177687 w 257561"/>
                <a:gd name="connsiteY15" fmla="*/ 27824 h 321952"/>
                <a:gd name="connsiteX16" fmla="*/ 166097 w 257561"/>
                <a:gd name="connsiteY16" fmla="*/ 53580 h 321952"/>
                <a:gd name="connsiteX17" fmla="*/ 150643 w 257561"/>
                <a:gd name="connsiteY17" fmla="*/ 61307 h 321952"/>
                <a:gd name="connsiteX18" fmla="*/ 124887 w 257561"/>
                <a:gd name="connsiteY18" fmla="*/ 76761 h 321952"/>
                <a:gd name="connsiteX19" fmla="*/ 110721 w 257561"/>
                <a:gd name="connsiteY19" fmla="*/ 105092 h 321952"/>
                <a:gd name="connsiteX20" fmla="*/ 90116 w 257561"/>
                <a:gd name="connsiteY20" fmla="*/ 115395 h 321952"/>
                <a:gd name="connsiteX21" fmla="*/ 61784 w 257561"/>
                <a:gd name="connsiteY21" fmla="*/ 126985 h 321952"/>
                <a:gd name="connsiteX22" fmla="*/ 57921 w 257561"/>
                <a:gd name="connsiteY22" fmla="*/ 155317 h 321952"/>
                <a:gd name="connsiteX23" fmla="*/ 36028 w 257561"/>
                <a:gd name="connsiteY23" fmla="*/ 154029 h 321952"/>
                <a:gd name="connsiteX24" fmla="*/ 12848 w 257561"/>
                <a:gd name="connsiteY24" fmla="*/ 143727 h 321952"/>
                <a:gd name="connsiteX25" fmla="*/ 8984 w 257561"/>
                <a:gd name="connsiteY25" fmla="*/ 148878 h 321952"/>
                <a:gd name="connsiteX26" fmla="*/ 1257 w 257561"/>
                <a:gd name="connsiteY26" fmla="*/ 169483 h 321952"/>
                <a:gd name="connsiteX27" fmla="*/ 7696 w 257561"/>
                <a:gd name="connsiteY27" fmla="*/ 218419 h 321952"/>
                <a:gd name="connsiteX28" fmla="*/ 25726 w 257561"/>
                <a:gd name="connsiteY28" fmla="*/ 240312 h 321952"/>
                <a:gd name="connsiteX29" fmla="*/ 28301 w 257561"/>
                <a:gd name="connsiteY29" fmla="*/ 290537 h 321952"/>
                <a:gd name="connsiteX30" fmla="*/ 50194 w 257561"/>
                <a:gd name="connsiteY30" fmla="*/ 290537 h 321952"/>
                <a:gd name="connsiteX31" fmla="*/ 69511 w 257561"/>
                <a:gd name="connsiteY31" fmla="*/ 286673 h 321952"/>
                <a:gd name="connsiteX32" fmla="*/ 69511 w 257561"/>
                <a:gd name="connsiteY32" fmla="*/ 307278 h 321952"/>
                <a:gd name="connsiteX33" fmla="*/ 99131 w 257561"/>
                <a:gd name="connsiteY33" fmla="*/ 303415 h 321952"/>
                <a:gd name="connsiteX34" fmla="*/ 108146 w 257561"/>
                <a:gd name="connsiteY34" fmla="*/ 293112 h 321952"/>
                <a:gd name="connsiteX35" fmla="*/ 128750 w 257561"/>
                <a:gd name="connsiteY35" fmla="*/ 305990 h 321952"/>
                <a:gd name="connsiteX36" fmla="*/ 145492 w 257561"/>
                <a:gd name="connsiteY36" fmla="*/ 305990 h 321952"/>
                <a:gd name="connsiteX37" fmla="*/ 153219 w 257561"/>
                <a:gd name="connsiteY37" fmla="*/ 318869 h 321952"/>
                <a:gd name="connsiteX38" fmla="*/ 184126 w 257561"/>
                <a:gd name="connsiteY38" fmla="*/ 305990 h 321952"/>
                <a:gd name="connsiteX39" fmla="*/ 184126 w 257561"/>
                <a:gd name="connsiteY39" fmla="*/ 324020 h 321952"/>
                <a:gd name="connsiteX40" fmla="*/ 195716 w 257561"/>
                <a:gd name="connsiteY40" fmla="*/ 284098 h 321952"/>
                <a:gd name="connsiteX41" fmla="*/ 200868 w 257561"/>
                <a:gd name="connsiteY41" fmla="*/ 245463 h 321952"/>
                <a:gd name="connsiteX42" fmla="*/ 229199 w 257561"/>
                <a:gd name="connsiteY42" fmla="*/ 224859 h 321952"/>
                <a:gd name="connsiteX43" fmla="*/ 227912 w 257561"/>
                <a:gd name="connsiteY43" fmla="*/ 187512 h 321952"/>
                <a:gd name="connsiteX44" fmla="*/ 265258 w 257561"/>
                <a:gd name="connsiteY44" fmla="*/ 174634 h 32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57561" h="321952">
                  <a:moveTo>
                    <a:pt x="265258" y="174634"/>
                  </a:moveTo>
                  <a:cubicBezTo>
                    <a:pt x="265258" y="174634"/>
                    <a:pt x="267833" y="166907"/>
                    <a:pt x="252380" y="164332"/>
                  </a:cubicBezTo>
                  <a:cubicBezTo>
                    <a:pt x="236926" y="161756"/>
                    <a:pt x="244653" y="150166"/>
                    <a:pt x="244653" y="150166"/>
                  </a:cubicBezTo>
                  <a:cubicBezTo>
                    <a:pt x="244653" y="150166"/>
                    <a:pt x="244653" y="124409"/>
                    <a:pt x="231775" y="123122"/>
                  </a:cubicBezTo>
                  <a:cubicBezTo>
                    <a:pt x="218897" y="121834"/>
                    <a:pt x="231775" y="115395"/>
                    <a:pt x="224048" y="98653"/>
                  </a:cubicBezTo>
                  <a:cubicBezTo>
                    <a:pt x="216321" y="81912"/>
                    <a:pt x="212458" y="72897"/>
                    <a:pt x="212458" y="72897"/>
                  </a:cubicBezTo>
                  <a:cubicBezTo>
                    <a:pt x="212458" y="72897"/>
                    <a:pt x="213746" y="72897"/>
                    <a:pt x="216321" y="72897"/>
                  </a:cubicBezTo>
                  <a:cubicBezTo>
                    <a:pt x="221473" y="71609"/>
                    <a:pt x="229199" y="70322"/>
                    <a:pt x="234351" y="70322"/>
                  </a:cubicBezTo>
                  <a:cubicBezTo>
                    <a:pt x="242077" y="70322"/>
                    <a:pt x="252380" y="65170"/>
                    <a:pt x="252380" y="65170"/>
                  </a:cubicBezTo>
                  <a:lnTo>
                    <a:pt x="240790" y="53580"/>
                  </a:lnTo>
                  <a:cubicBezTo>
                    <a:pt x="240790" y="53580"/>
                    <a:pt x="253668" y="53580"/>
                    <a:pt x="261394" y="53580"/>
                  </a:cubicBezTo>
                  <a:cubicBezTo>
                    <a:pt x="269122" y="53580"/>
                    <a:pt x="267833" y="39414"/>
                    <a:pt x="267833" y="39414"/>
                  </a:cubicBezTo>
                  <a:cubicBezTo>
                    <a:pt x="267833" y="39414"/>
                    <a:pt x="254955" y="32975"/>
                    <a:pt x="238214" y="30399"/>
                  </a:cubicBezTo>
                  <a:cubicBezTo>
                    <a:pt x="238214" y="30399"/>
                    <a:pt x="225336" y="22673"/>
                    <a:pt x="222760" y="7219"/>
                  </a:cubicBezTo>
                  <a:cubicBezTo>
                    <a:pt x="220185" y="-8235"/>
                    <a:pt x="187990" y="5931"/>
                    <a:pt x="187990" y="5931"/>
                  </a:cubicBezTo>
                  <a:cubicBezTo>
                    <a:pt x="187990" y="5931"/>
                    <a:pt x="187990" y="17521"/>
                    <a:pt x="177687" y="27824"/>
                  </a:cubicBezTo>
                  <a:cubicBezTo>
                    <a:pt x="167385" y="38126"/>
                    <a:pt x="173824" y="45853"/>
                    <a:pt x="166097" y="53580"/>
                  </a:cubicBezTo>
                  <a:cubicBezTo>
                    <a:pt x="158370" y="61307"/>
                    <a:pt x="160945" y="62595"/>
                    <a:pt x="150643" y="61307"/>
                  </a:cubicBezTo>
                  <a:cubicBezTo>
                    <a:pt x="140341" y="60019"/>
                    <a:pt x="124887" y="71609"/>
                    <a:pt x="124887" y="76761"/>
                  </a:cubicBezTo>
                  <a:cubicBezTo>
                    <a:pt x="124887" y="81912"/>
                    <a:pt x="126175" y="88351"/>
                    <a:pt x="110721" y="105092"/>
                  </a:cubicBezTo>
                  <a:cubicBezTo>
                    <a:pt x="95268" y="121834"/>
                    <a:pt x="100419" y="115395"/>
                    <a:pt x="90116" y="115395"/>
                  </a:cubicBezTo>
                  <a:cubicBezTo>
                    <a:pt x="79814" y="115395"/>
                    <a:pt x="63072" y="121834"/>
                    <a:pt x="61784" y="126985"/>
                  </a:cubicBezTo>
                  <a:cubicBezTo>
                    <a:pt x="60497" y="132136"/>
                    <a:pt x="59209" y="143727"/>
                    <a:pt x="57921" y="155317"/>
                  </a:cubicBezTo>
                  <a:cubicBezTo>
                    <a:pt x="56633" y="166907"/>
                    <a:pt x="50194" y="155317"/>
                    <a:pt x="36028" y="154029"/>
                  </a:cubicBezTo>
                  <a:cubicBezTo>
                    <a:pt x="21862" y="152741"/>
                    <a:pt x="12848" y="143727"/>
                    <a:pt x="12848" y="143727"/>
                  </a:cubicBezTo>
                  <a:cubicBezTo>
                    <a:pt x="12848" y="143727"/>
                    <a:pt x="11560" y="146302"/>
                    <a:pt x="8984" y="148878"/>
                  </a:cubicBezTo>
                  <a:cubicBezTo>
                    <a:pt x="6408" y="154029"/>
                    <a:pt x="2545" y="161756"/>
                    <a:pt x="1257" y="169483"/>
                  </a:cubicBezTo>
                  <a:cubicBezTo>
                    <a:pt x="-31" y="182361"/>
                    <a:pt x="-2606" y="192663"/>
                    <a:pt x="7696" y="218419"/>
                  </a:cubicBezTo>
                  <a:cubicBezTo>
                    <a:pt x="17999" y="244176"/>
                    <a:pt x="25726" y="240312"/>
                    <a:pt x="25726" y="240312"/>
                  </a:cubicBezTo>
                  <a:cubicBezTo>
                    <a:pt x="25726" y="240312"/>
                    <a:pt x="28301" y="285385"/>
                    <a:pt x="28301" y="290537"/>
                  </a:cubicBezTo>
                  <a:cubicBezTo>
                    <a:pt x="28301" y="295688"/>
                    <a:pt x="34740" y="290537"/>
                    <a:pt x="50194" y="290537"/>
                  </a:cubicBezTo>
                  <a:cubicBezTo>
                    <a:pt x="65648" y="290537"/>
                    <a:pt x="64360" y="290537"/>
                    <a:pt x="69511" y="286673"/>
                  </a:cubicBezTo>
                  <a:cubicBezTo>
                    <a:pt x="74663" y="282810"/>
                    <a:pt x="73375" y="300839"/>
                    <a:pt x="69511" y="307278"/>
                  </a:cubicBezTo>
                  <a:cubicBezTo>
                    <a:pt x="65648" y="313717"/>
                    <a:pt x="90116" y="303415"/>
                    <a:pt x="99131" y="303415"/>
                  </a:cubicBezTo>
                  <a:cubicBezTo>
                    <a:pt x="108146" y="303415"/>
                    <a:pt x="108146" y="293112"/>
                    <a:pt x="108146" y="293112"/>
                  </a:cubicBezTo>
                  <a:cubicBezTo>
                    <a:pt x="108146" y="293112"/>
                    <a:pt x="119736" y="300839"/>
                    <a:pt x="128750" y="305990"/>
                  </a:cubicBezTo>
                  <a:cubicBezTo>
                    <a:pt x="137765" y="311142"/>
                    <a:pt x="145492" y="305990"/>
                    <a:pt x="145492" y="305990"/>
                  </a:cubicBezTo>
                  <a:cubicBezTo>
                    <a:pt x="145492" y="305990"/>
                    <a:pt x="140341" y="318869"/>
                    <a:pt x="153219" y="318869"/>
                  </a:cubicBezTo>
                  <a:cubicBezTo>
                    <a:pt x="166097" y="318869"/>
                    <a:pt x="184126" y="305990"/>
                    <a:pt x="184126" y="305990"/>
                  </a:cubicBezTo>
                  <a:lnTo>
                    <a:pt x="184126" y="324020"/>
                  </a:lnTo>
                  <a:cubicBezTo>
                    <a:pt x="184126" y="324020"/>
                    <a:pt x="195716" y="291824"/>
                    <a:pt x="195716" y="284098"/>
                  </a:cubicBezTo>
                  <a:cubicBezTo>
                    <a:pt x="195716" y="276371"/>
                    <a:pt x="195716" y="260917"/>
                    <a:pt x="200868" y="245463"/>
                  </a:cubicBezTo>
                  <a:cubicBezTo>
                    <a:pt x="206019" y="230010"/>
                    <a:pt x="216321" y="239024"/>
                    <a:pt x="229199" y="224859"/>
                  </a:cubicBezTo>
                  <a:cubicBezTo>
                    <a:pt x="242077" y="210693"/>
                    <a:pt x="225336" y="204253"/>
                    <a:pt x="227912" y="187512"/>
                  </a:cubicBezTo>
                  <a:cubicBezTo>
                    <a:pt x="230487" y="170771"/>
                    <a:pt x="265258" y="174634"/>
                    <a:pt x="265258" y="174634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720B01C-1FB0-44D9-85AD-0C6CB3BC2C75}"/>
                </a:ext>
              </a:extLst>
            </p:cNvPr>
            <p:cNvSpPr/>
            <p:nvPr/>
          </p:nvSpPr>
          <p:spPr>
            <a:xfrm>
              <a:off x="9660227" y="4104375"/>
              <a:ext cx="609528" cy="359465"/>
            </a:xfrm>
            <a:custGeom>
              <a:avLst/>
              <a:gdLst>
                <a:gd name="connsiteX0" fmla="*/ 360586 w 502245"/>
                <a:gd name="connsiteY0" fmla="*/ 103025 h 296195"/>
                <a:gd name="connsiteX1" fmla="*/ 318089 w 502245"/>
                <a:gd name="connsiteY1" fmla="*/ 88859 h 296195"/>
                <a:gd name="connsiteX2" fmla="*/ 269152 w 502245"/>
                <a:gd name="connsiteY2" fmla="*/ 65678 h 296195"/>
                <a:gd name="connsiteX3" fmla="*/ 262713 w 502245"/>
                <a:gd name="connsiteY3" fmla="*/ 61815 h 296195"/>
                <a:gd name="connsiteX4" fmla="*/ 233094 w 502245"/>
                <a:gd name="connsiteY4" fmla="*/ 57951 h 296195"/>
                <a:gd name="connsiteX5" fmla="*/ 194460 w 502245"/>
                <a:gd name="connsiteY5" fmla="*/ 36059 h 296195"/>
                <a:gd name="connsiteX6" fmla="*/ 158401 w 502245"/>
                <a:gd name="connsiteY6" fmla="*/ 50224 h 296195"/>
                <a:gd name="connsiteX7" fmla="*/ 140371 w 502245"/>
                <a:gd name="connsiteY7" fmla="*/ 68254 h 296195"/>
                <a:gd name="connsiteX8" fmla="*/ 113328 w 502245"/>
                <a:gd name="connsiteY8" fmla="*/ 90147 h 296195"/>
                <a:gd name="connsiteX9" fmla="*/ 104313 w 502245"/>
                <a:gd name="connsiteY9" fmla="*/ 72117 h 296195"/>
                <a:gd name="connsiteX10" fmla="*/ 92722 w 502245"/>
                <a:gd name="connsiteY10" fmla="*/ 68254 h 296195"/>
                <a:gd name="connsiteX11" fmla="*/ 87572 w 502245"/>
                <a:gd name="connsiteY11" fmla="*/ 54088 h 296195"/>
                <a:gd name="connsiteX12" fmla="*/ 86283 w 502245"/>
                <a:gd name="connsiteY12" fmla="*/ 23181 h 296195"/>
                <a:gd name="connsiteX13" fmla="*/ 66966 w 502245"/>
                <a:gd name="connsiteY13" fmla="*/ 6439 h 296195"/>
                <a:gd name="connsiteX14" fmla="*/ 41210 w 502245"/>
                <a:gd name="connsiteY14" fmla="*/ 0 h 296195"/>
                <a:gd name="connsiteX15" fmla="*/ 9015 w 502245"/>
                <a:gd name="connsiteY15" fmla="*/ 14166 h 296195"/>
                <a:gd name="connsiteX16" fmla="*/ 0 w 502245"/>
                <a:gd name="connsiteY16" fmla="*/ 25756 h 296195"/>
                <a:gd name="connsiteX17" fmla="*/ 29620 w 502245"/>
                <a:gd name="connsiteY17" fmla="*/ 37346 h 296195"/>
                <a:gd name="connsiteX18" fmla="*/ 36059 w 502245"/>
                <a:gd name="connsiteY18" fmla="*/ 54088 h 296195"/>
                <a:gd name="connsiteX19" fmla="*/ 77268 w 502245"/>
                <a:gd name="connsiteY19" fmla="*/ 55376 h 296195"/>
                <a:gd name="connsiteX20" fmla="*/ 77268 w 502245"/>
                <a:gd name="connsiteY20" fmla="*/ 66966 h 296195"/>
                <a:gd name="connsiteX21" fmla="*/ 50225 w 502245"/>
                <a:gd name="connsiteY21" fmla="*/ 68254 h 296195"/>
                <a:gd name="connsiteX22" fmla="*/ 38634 w 502245"/>
                <a:gd name="connsiteY22" fmla="*/ 75981 h 296195"/>
                <a:gd name="connsiteX23" fmla="*/ 48937 w 502245"/>
                <a:gd name="connsiteY23" fmla="*/ 96586 h 296195"/>
                <a:gd name="connsiteX24" fmla="*/ 61815 w 502245"/>
                <a:gd name="connsiteY24" fmla="*/ 113327 h 296195"/>
                <a:gd name="connsiteX25" fmla="*/ 73405 w 502245"/>
                <a:gd name="connsiteY25" fmla="*/ 88859 h 296195"/>
                <a:gd name="connsiteX26" fmla="*/ 82420 w 502245"/>
                <a:gd name="connsiteY26" fmla="*/ 104312 h 296195"/>
                <a:gd name="connsiteX27" fmla="*/ 100450 w 502245"/>
                <a:gd name="connsiteY27" fmla="*/ 113327 h 296195"/>
                <a:gd name="connsiteX28" fmla="*/ 131357 w 502245"/>
                <a:gd name="connsiteY28" fmla="*/ 128781 h 296195"/>
                <a:gd name="connsiteX29" fmla="*/ 188020 w 502245"/>
                <a:gd name="connsiteY29" fmla="*/ 158400 h 296195"/>
                <a:gd name="connsiteX30" fmla="*/ 197035 w 502245"/>
                <a:gd name="connsiteY30" fmla="*/ 209913 h 296195"/>
                <a:gd name="connsiteX31" fmla="*/ 172567 w 502245"/>
                <a:gd name="connsiteY31" fmla="*/ 243396 h 296195"/>
                <a:gd name="connsiteX32" fmla="*/ 216352 w 502245"/>
                <a:gd name="connsiteY32" fmla="*/ 233093 h 296195"/>
                <a:gd name="connsiteX33" fmla="*/ 251123 w 502245"/>
                <a:gd name="connsiteY33" fmla="*/ 258849 h 296195"/>
                <a:gd name="connsiteX34" fmla="*/ 257562 w 502245"/>
                <a:gd name="connsiteY34" fmla="*/ 258849 h 296195"/>
                <a:gd name="connsiteX35" fmla="*/ 289757 w 502245"/>
                <a:gd name="connsiteY35" fmla="*/ 261425 h 296195"/>
                <a:gd name="connsiteX36" fmla="*/ 315513 w 502245"/>
                <a:gd name="connsiteY36" fmla="*/ 261425 h 296195"/>
                <a:gd name="connsiteX37" fmla="*/ 321952 w 502245"/>
                <a:gd name="connsiteY37" fmla="*/ 245971 h 296195"/>
                <a:gd name="connsiteX38" fmla="*/ 291045 w 502245"/>
                <a:gd name="connsiteY38" fmla="*/ 236957 h 296195"/>
                <a:gd name="connsiteX39" fmla="*/ 314226 w 502245"/>
                <a:gd name="connsiteY39" fmla="*/ 234381 h 296195"/>
                <a:gd name="connsiteX40" fmla="*/ 336118 w 502245"/>
                <a:gd name="connsiteY40" fmla="*/ 221503 h 296195"/>
                <a:gd name="connsiteX41" fmla="*/ 365738 w 502245"/>
                <a:gd name="connsiteY41" fmla="*/ 218927 h 296195"/>
                <a:gd name="connsiteX42" fmla="*/ 392782 w 502245"/>
                <a:gd name="connsiteY42" fmla="*/ 233093 h 296195"/>
                <a:gd name="connsiteX43" fmla="*/ 400509 w 502245"/>
                <a:gd name="connsiteY43" fmla="*/ 245971 h 296195"/>
                <a:gd name="connsiteX44" fmla="*/ 436567 w 502245"/>
                <a:gd name="connsiteY44" fmla="*/ 288469 h 296195"/>
                <a:gd name="connsiteX45" fmla="*/ 499670 w 502245"/>
                <a:gd name="connsiteY45" fmla="*/ 306498 h 296195"/>
                <a:gd name="connsiteX46" fmla="*/ 494519 w 502245"/>
                <a:gd name="connsiteY46" fmla="*/ 284605 h 296195"/>
                <a:gd name="connsiteX47" fmla="*/ 462323 w 502245"/>
                <a:gd name="connsiteY47" fmla="*/ 258849 h 296195"/>
                <a:gd name="connsiteX48" fmla="*/ 453309 w 502245"/>
                <a:gd name="connsiteY48" fmla="*/ 236957 h 296195"/>
                <a:gd name="connsiteX49" fmla="*/ 419826 w 502245"/>
                <a:gd name="connsiteY49" fmla="*/ 197035 h 296195"/>
                <a:gd name="connsiteX50" fmla="*/ 441719 w 502245"/>
                <a:gd name="connsiteY50" fmla="*/ 179005 h 296195"/>
                <a:gd name="connsiteX51" fmla="*/ 413387 w 502245"/>
                <a:gd name="connsiteY51" fmla="*/ 162264 h 296195"/>
                <a:gd name="connsiteX52" fmla="*/ 392782 w 502245"/>
                <a:gd name="connsiteY52" fmla="*/ 150674 h 296195"/>
                <a:gd name="connsiteX53" fmla="*/ 383767 w 502245"/>
                <a:gd name="connsiteY53" fmla="*/ 132644 h 296195"/>
                <a:gd name="connsiteX54" fmla="*/ 360586 w 502245"/>
                <a:gd name="connsiteY54" fmla="*/ 103025 h 29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02245" h="296195">
                  <a:moveTo>
                    <a:pt x="360586" y="103025"/>
                  </a:moveTo>
                  <a:cubicBezTo>
                    <a:pt x="345133" y="94010"/>
                    <a:pt x="329679" y="90147"/>
                    <a:pt x="318089" y="88859"/>
                  </a:cubicBezTo>
                  <a:cubicBezTo>
                    <a:pt x="307786" y="87571"/>
                    <a:pt x="282030" y="73405"/>
                    <a:pt x="269152" y="65678"/>
                  </a:cubicBezTo>
                  <a:cubicBezTo>
                    <a:pt x="266576" y="64390"/>
                    <a:pt x="264001" y="63103"/>
                    <a:pt x="262713" y="61815"/>
                  </a:cubicBezTo>
                  <a:cubicBezTo>
                    <a:pt x="253698" y="55376"/>
                    <a:pt x="247259" y="59239"/>
                    <a:pt x="233094" y="57951"/>
                  </a:cubicBezTo>
                  <a:cubicBezTo>
                    <a:pt x="218927" y="56663"/>
                    <a:pt x="213777" y="48937"/>
                    <a:pt x="194460" y="36059"/>
                  </a:cubicBezTo>
                  <a:cubicBezTo>
                    <a:pt x="175142" y="23181"/>
                    <a:pt x="171279" y="50224"/>
                    <a:pt x="158401" y="50224"/>
                  </a:cubicBezTo>
                  <a:cubicBezTo>
                    <a:pt x="145523" y="50224"/>
                    <a:pt x="142947" y="56663"/>
                    <a:pt x="140371" y="68254"/>
                  </a:cubicBezTo>
                  <a:cubicBezTo>
                    <a:pt x="137796" y="79844"/>
                    <a:pt x="118479" y="90147"/>
                    <a:pt x="113328" y="90147"/>
                  </a:cubicBezTo>
                  <a:cubicBezTo>
                    <a:pt x="108176" y="90147"/>
                    <a:pt x="104313" y="84995"/>
                    <a:pt x="104313" y="72117"/>
                  </a:cubicBezTo>
                  <a:cubicBezTo>
                    <a:pt x="104313" y="59239"/>
                    <a:pt x="92722" y="72117"/>
                    <a:pt x="92722" y="68254"/>
                  </a:cubicBezTo>
                  <a:cubicBezTo>
                    <a:pt x="92722" y="64390"/>
                    <a:pt x="87572" y="59239"/>
                    <a:pt x="87572" y="54088"/>
                  </a:cubicBezTo>
                  <a:cubicBezTo>
                    <a:pt x="87572" y="48937"/>
                    <a:pt x="86283" y="33483"/>
                    <a:pt x="86283" y="23181"/>
                  </a:cubicBezTo>
                  <a:cubicBezTo>
                    <a:pt x="86283" y="12878"/>
                    <a:pt x="73405" y="6439"/>
                    <a:pt x="66966" y="6439"/>
                  </a:cubicBezTo>
                  <a:cubicBezTo>
                    <a:pt x="60527" y="6439"/>
                    <a:pt x="50225" y="0"/>
                    <a:pt x="41210" y="0"/>
                  </a:cubicBezTo>
                  <a:cubicBezTo>
                    <a:pt x="32195" y="0"/>
                    <a:pt x="9015" y="14166"/>
                    <a:pt x="9015" y="14166"/>
                  </a:cubicBezTo>
                  <a:lnTo>
                    <a:pt x="0" y="25756"/>
                  </a:lnTo>
                  <a:cubicBezTo>
                    <a:pt x="5152" y="41210"/>
                    <a:pt x="29620" y="37346"/>
                    <a:pt x="29620" y="37346"/>
                  </a:cubicBezTo>
                  <a:lnTo>
                    <a:pt x="36059" y="54088"/>
                  </a:lnTo>
                  <a:lnTo>
                    <a:pt x="77268" y="55376"/>
                  </a:lnTo>
                  <a:lnTo>
                    <a:pt x="77268" y="66966"/>
                  </a:lnTo>
                  <a:cubicBezTo>
                    <a:pt x="77268" y="66966"/>
                    <a:pt x="55376" y="65678"/>
                    <a:pt x="50225" y="68254"/>
                  </a:cubicBezTo>
                  <a:cubicBezTo>
                    <a:pt x="45073" y="70829"/>
                    <a:pt x="29620" y="75981"/>
                    <a:pt x="38634" y="75981"/>
                  </a:cubicBezTo>
                  <a:cubicBezTo>
                    <a:pt x="47649" y="75981"/>
                    <a:pt x="48937" y="90147"/>
                    <a:pt x="48937" y="96586"/>
                  </a:cubicBezTo>
                  <a:cubicBezTo>
                    <a:pt x="48937" y="103025"/>
                    <a:pt x="54088" y="113327"/>
                    <a:pt x="61815" y="113327"/>
                  </a:cubicBezTo>
                  <a:cubicBezTo>
                    <a:pt x="69542" y="113327"/>
                    <a:pt x="73405" y="88859"/>
                    <a:pt x="73405" y="88859"/>
                  </a:cubicBezTo>
                  <a:cubicBezTo>
                    <a:pt x="73405" y="88859"/>
                    <a:pt x="77268" y="100449"/>
                    <a:pt x="82420" y="104312"/>
                  </a:cubicBezTo>
                  <a:cubicBezTo>
                    <a:pt x="87572" y="108176"/>
                    <a:pt x="100450" y="109464"/>
                    <a:pt x="100450" y="113327"/>
                  </a:cubicBezTo>
                  <a:cubicBezTo>
                    <a:pt x="100450" y="117190"/>
                    <a:pt x="113328" y="128781"/>
                    <a:pt x="131357" y="128781"/>
                  </a:cubicBezTo>
                  <a:cubicBezTo>
                    <a:pt x="149386" y="128781"/>
                    <a:pt x="171279" y="144234"/>
                    <a:pt x="188020" y="158400"/>
                  </a:cubicBezTo>
                  <a:cubicBezTo>
                    <a:pt x="204762" y="172566"/>
                    <a:pt x="197035" y="209913"/>
                    <a:pt x="197035" y="209913"/>
                  </a:cubicBezTo>
                  <a:cubicBezTo>
                    <a:pt x="176430" y="204761"/>
                    <a:pt x="172567" y="243396"/>
                    <a:pt x="172567" y="243396"/>
                  </a:cubicBezTo>
                  <a:cubicBezTo>
                    <a:pt x="172567" y="243396"/>
                    <a:pt x="199610" y="239532"/>
                    <a:pt x="216352" y="233093"/>
                  </a:cubicBezTo>
                  <a:cubicBezTo>
                    <a:pt x="233094" y="226654"/>
                    <a:pt x="251123" y="258849"/>
                    <a:pt x="251123" y="258849"/>
                  </a:cubicBezTo>
                  <a:cubicBezTo>
                    <a:pt x="251123" y="258849"/>
                    <a:pt x="253698" y="258849"/>
                    <a:pt x="257562" y="258849"/>
                  </a:cubicBezTo>
                  <a:cubicBezTo>
                    <a:pt x="267865" y="260137"/>
                    <a:pt x="284606" y="261425"/>
                    <a:pt x="289757" y="261425"/>
                  </a:cubicBezTo>
                  <a:cubicBezTo>
                    <a:pt x="296196" y="261425"/>
                    <a:pt x="301347" y="261425"/>
                    <a:pt x="315513" y="261425"/>
                  </a:cubicBezTo>
                  <a:cubicBezTo>
                    <a:pt x="329679" y="261425"/>
                    <a:pt x="321952" y="245971"/>
                    <a:pt x="321952" y="245971"/>
                  </a:cubicBezTo>
                  <a:lnTo>
                    <a:pt x="291045" y="236957"/>
                  </a:lnTo>
                  <a:cubicBezTo>
                    <a:pt x="291045" y="236957"/>
                    <a:pt x="297484" y="234381"/>
                    <a:pt x="314226" y="234381"/>
                  </a:cubicBezTo>
                  <a:cubicBezTo>
                    <a:pt x="330967" y="234381"/>
                    <a:pt x="328391" y="229230"/>
                    <a:pt x="336118" y="221503"/>
                  </a:cubicBezTo>
                  <a:cubicBezTo>
                    <a:pt x="343845" y="213776"/>
                    <a:pt x="343845" y="217640"/>
                    <a:pt x="365738" y="218927"/>
                  </a:cubicBezTo>
                  <a:cubicBezTo>
                    <a:pt x="387631" y="220215"/>
                    <a:pt x="378616" y="224079"/>
                    <a:pt x="392782" y="233093"/>
                  </a:cubicBezTo>
                  <a:cubicBezTo>
                    <a:pt x="406948" y="242108"/>
                    <a:pt x="400509" y="245971"/>
                    <a:pt x="400509" y="245971"/>
                  </a:cubicBezTo>
                  <a:cubicBezTo>
                    <a:pt x="400509" y="245971"/>
                    <a:pt x="417250" y="279454"/>
                    <a:pt x="436567" y="288469"/>
                  </a:cubicBezTo>
                  <a:cubicBezTo>
                    <a:pt x="455884" y="297484"/>
                    <a:pt x="468763" y="300059"/>
                    <a:pt x="499670" y="306498"/>
                  </a:cubicBezTo>
                  <a:cubicBezTo>
                    <a:pt x="530577" y="312937"/>
                    <a:pt x="498382" y="288469"/>
                    <a:pt x="494519" y="284605"/>
                  </a:cubicBezTo>
                  <a:cubicBezTo>
                    <a:pt x="490655" y="280742"/>
                    <a:pt x="477777" y="270440"/>
                    <a:pt x="462323" y="258849"/>
                  </a:cubicBezTo>
                  <a:cubicBezTo>
                    <a:pt x="446870" y="247259"/>
                    <a:pt x="459748" y="248547"/>
                    <a:pt x="453309" y="236957"/>
                  </a:cubicBezTo>
                  <a:cubicBezTo>
                    <a:pt x="446870" y="225366"/>
                    <a:pt x="423689" y="207337"/>
                    <a:pt x="419826" y="197035"/>
                  </a:cubicBezTo>
                  <a:cubicBezTo>
                    <a:pt x="415963" y="186732"/>
                    <a:pt x="441719" y="191883"/>
                    <a:pt x="441719" y="179005"/>
                  </a:cubicBezTo>
                  <a:cubicBezTo>
                    <a:pt x="441719" y="166127"/>
                    <a:pt x="413387" y="166127"/>
                    <a:pt x="413387" y="162264"/>
                  </a:cubicBezTo>
                  <a:cubicBezTo>
                    <a:pt x="413387" y="158400"/>
                    <a:pt x="401796" y="150674"/>
                    <a:pt x="392782" y="150674"/>
                  </a:cubicBezTo>
                  <a:cubicBezTo>
                    <a:pt x="383767" y="150674"/>
                    <a:pt x="383767" y="148098"/>
                    <a:pt x="383767" y="132644"/>
                  </a:cubicBezTo>
                  <a:cubicBezTo>
                    <a:pt x="383767" y="117190"/>
                    <a:pt x="376040" y="112039"/>
                    <a:pt x="360586" y="103025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61FB9C1-B728-4FD0-80E1-8428BDECF109}"/>
              </a:ext>
            </a:extLst>
          </p:cNvPr>
          <p:cNvGrpSpPr/>
          <p:nvPr/>
        </p:nvGrpSpPr>
        <p:grpSpPr>
          <a:xfrm>
            <a:off x="1197656" y="1448720"/>
            <a:ext cx="4444500" cy="2433598"/>
            <a:chOff x="1149464" y="1255223"/>
            <a:chExt cx="4251939" cy="243359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810B205-1AF3-494B-9913-83C43CF05806}"/>
                </a:ext>
              </a:extLst>
            </p:cNvPr>
            <p:cNvSpPr/>
            <p:nvPr/>
          </p:nvSpPr>
          <p:spPr>
            <a:xfrm>
              <a:off x="3549319" y="1478717"/>
              <a:ext cx="62515" cy="15629"/>
            </a:xfrm>
            <a:custGeom>
              <a:avLst/>
              <a:gdLst>
                <a:gd name="connsiteX0" fmla="*/ 0 w 51512"/>
                <a:gd name="connsiteY0" fmla="*/ 21893 h 12878"/>
                <a:gd name="connsiteX1" fmla="*/ 29619 w 51512"/>
                <a:gd name="connsiteY1" fmla="*/ 21893 h 12878"/>
                <a:gd name="connsiteX2" fmla="*/ 52800 w 51512"/>
                <a:gd name="connsiteY2" fmla="*/ 20605 h 12878"/>
                <a:gd name="connsiteX3" fmla="*/ 48937 w 51512"/>
                <a:gd name="connsiteY3" fmla="*/ 0 h 12878"/>
                <a:gd name="connsiteX4" fmla="*/ 19317 w 51512"/>
                <a:gd name="connsiteY4" fmla="*/ 3863 h 12878"/>
                <a:gd name="connsiteX5" fmla="*/ 0 w 51512"/>
                <a:gd name="connsiteY5" fmla="*/ 21893 h 12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512" h="12878">
                  <a:moveTo>
                    <a:pt x="0" y="21893"/>
                  </a:moveTo>
                  <a:cubicBezTo>
                    <a:pt x="0" y="21893"/>
                    <a:pt x="21893" y="20605"/>
                    <a:pt x="29619" y="21893"/>
                  </a:cubicBezTo>
                  <a:cubicBezTo>
                    <a:pt x="37346" y="23181"/>
                    <a:pt x="52800" y="20605"/>
                    <a:pt x="52800" y="20605"/>
                  </a:cubicBezTo>
                  <a:cubicBezTo>
                    <a:pt x="52800" y="20605"/>
                    <a:pt x="57951" y="0"/>
                    <a:pt x="48937" y="0"/>
                  </a:cubicBezTo>
                  <a:cubicBezTo>
                    <a:pt x="39922" y="0"/>
                    <a:pt x="19317" y="3863"/>
                    <a:pt x="19317" y="3863"/>
                  </a:cubicBezTo>
                  <a:lnTo>
                    <a:pt x="0" y="21893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79F86341-F7DC-41CA-99BA-42BF91019454}"/>
                </a:ext>
              </a:extLst>
            </p:cNvPr>
            <p:cNvGrpSpPr/>
            <p:nvPr/>
          </p:nvGrpSpPr>
          <p:grpSpPr>
            <a:xfrm>
              <a:off x="1149464" y="1255223"/>
              <a:ext cx="4251939" cy="2433598"/>
              <a:chOff x="1149464" y="1255223"/>
              <a:chExt cx="4251939" cy="2433598"/>
            </a:xfrm>
            <a:grpFill/>
          </p:grpSpPr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15F84694-AEB6-4860-A531-16924D1577FE}"/>
                  </a:ext>
                </a:extLst>
              </p:cNvPr>
              <p:cNvSpPr/>
              <p:nvPr/>
            </p:nvSpPr>
            <p:spPr>
              <a:xfrm>
                <a:off x="2778480" y="1507454"/>
                <a:ext cx="312579" cy="93773"/>
              </a:xfrm>
              <a:custGeom>
                <a:avLst/>
                <a:gdLst>
                  <a:gd name="connsiteX0" fmla="*/ 37620 w 257561"/>
                  <a:gd name="connsiteY0" fmla="*/ 71618 h 77268"/>
                  <a:gd name="connsiteX1" fmla="*/ 71103 w 257561"/>
                  <a:gd name="connsiteY1" fmla="*/ 88359 h 77268"/>
                  <a:gd name="connsiteX2" fmla="*/ 117464 w 257561"/>
                  <a:gd name="connsiteY2" fmla="*/ 66467 h 77268"/>
                  <a:gd name="connsiteX3" fmla="*/ 239806 w 257561"/>
                  <a:gd name="connsiteY3" fmla="*/ 35559 h 77268"/>
                  <a:gd name="connsiteX4" fmla="*/ 257835 w 257561"/>
                  <a:gd name="connsiteY4" fmla="*/ 23969 h 77268"/>
                  <a:gd name="connsiteX5" fmla="*/ 241094 w 257561"/>
                  <a:gd name="connsiteY5" fmla="*/ 788 h 77268"/>
                  <a:gd name="connsiteX6" fmla="*/ 198596 w 257561"/>
                  <a:gd name="connsiteY6" fmla="*/ 8515 h 77268"/>
                  <a:gd name="connsiteX7" fmla="*/ 127767 w 257561"/>
                  <a:gd name="connsiteY7" fmla="*/ 4652 h 77268"/>
                  <a:gd name="connsiteX8" fmla="*/ 111025 w 257561"/>
                  <a:gd name="connsiteY8" fmla="*/ 13667 h 77268"/>
                  <a:gd name="connsiteX9" fmla="*/ 94284 w 257561"/>
                  <a:gd name="connsiteY9" fmla="*/ 27832 h 77268"/>
                  <a:gd name="connsiteX10" fmla="*/ 59513 w 257561"/>
                  <a:gd name="connsiteY10" fmla="*/ 40710 h 77268"/>
                  <a:gd name="connsiteX11" fmla="*/ 6713 w 257561"/>
                  <a:gd name="connsiteY11" fmla="*/ 61315 h 77268"/>
                  <a:gd name="connsiteX12" fmla="*/ 37620 w 257561"/>
                  <a:gd name="connsiteY12" fmla="*/ 71618 h 77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561" h="77268">
                    <a:moveTo>
                      <a:pt x="37620" y="71618"/>
                    </a:moveTo>
                    <a:cubicBezTo>
                      <a:pt x="37620" y="71618"/>
                      <a:pt x="60801" y="88359"/>
                      <a:pt x="71103" y="88359"/>
                    </a:cubicBezTo>
                    <a:cubicBezTo>
                      <a:pt x="80118" y="88359"/>
                      <a:pt x="83981" y="87072"/>
                      <a:pt x="117464" y="66467"/>
                    </a:cubicBezTo>
                    <a:cubicBezTo>
                      <a:pt x="150947" y="45862"/>
                      <a:pt x="234655" y="35559"/>
                      <a:pt x="239806" y="35559"/>
                    </a:cubicBezTo>
                    <a:lnTo>
                      <a:pt x="257835" y="23969"/>
                    </a:lnTo>
                    <a:cubicBezTo>
                      <a:pt x="257835" y="23969"/>
                      <a:pt x="246245" y="3364"/>
                      <a:pt x="241094" y="788"/>
                    </a:cubicBezTo>
                    <a:cubicBezTo>
                      <a:pt x="235943" y="-3075"/>
                      <a:pt x="211474" y="8515"/>
                      <a:pt x="198596" y="8515"/>
                    </a:cubicBezTo>
                    <a:cubicBezTo>
                      <a:pt x="185718" y="8515"/>
                      <a:pt x="149660" y="8515"/>
                      <a:pt x="127767" y="4652"/>
                    </a:cubicBezTo>
                    <a:cubicBezTo>
                      <a:pt x="105874" y="788"/>
                      <a:pt x="114889" y="5940"/>
                      <a:pt x="111025" y="13667"/>
                    </a:cubicBezTo>
                    <a:cubicBezTo>
                      <a:pt x="107162" y="21393"/>
                      <a:pt x="109738" y="21393"/>
                      <a:pt x="94284" y="27832"/>
                    </a:cubicBezTo>
                    <a:cubicBezTo>
                      <a:pt x="80118" y="35559"/>
                      <a:pt x="73679" y="32984"/>
                      <a:pt x="59513" y="40710"/>
                    </a:cubicBezTo>
                    <a:cubicBezTo>
                      <a:pt x="45347" y="48437"/>
                      <a:pt x="32469" y="58740"/>
                      <a:pt x="6713" y="61315"/>
                    </a:cubicBezTo>
                    <a:cubicBezTo>
                      <a:pt x="-19043" y="61315"/>
                      <a:pt x="37620" y="71618"/>
                      <a:pt x="37620" y="7161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2A01105D-5BA2-43D9-9048-1A0784295EF8}"/>
                  </a:ext>
                </a:extLst>
              </p:cNvPr>
              <p:cNvSpPr/>
              <p:nvPr/>
            </p:nvSpPr>
            <p:spPr>
              <a:xfrm>
                <a:off x="3341454" y="1517680"/>
                <a:ext cx="156289" cy="78144"/>
              </a:xfrm>
              <a:custGeom>
                <a:avLst/>
                <a:gdLst>
                  <a:gd name="connsiteX0" fmla="*/ 0 w 128780"/>
                  <a:gd name="connsiteY0" fmla="*/ 46451 h 64390"/>
                  <a:gd name="connsiteX1" fmla="*/ 21893 w 128780"/>
                  <a:gd name="connsiteY1" fmla="*/ 58041 h 64390"/>
                  <a:gd name="connsiteX2" fmla="*/ 33483 w 128780"/>
                  <a:gd name="connsiteY2" fmla="*/ 76071 h 64390"/>
                  <a:gd name="connsiteX3" fmla="*/ 55376 w 128780"/>
                  <a:gd name="connsiteY3" fmla="*/ 64480 h 64390"/>
                  <a:gd name="connsiteX4" fmla="*/ 91434 w 128780"/>
                  <a:gd name="connsiteY4" fmla="*/ 59329 h 64390"/>
                  <a:gd name="connsiteX5" fmla="*/ 95298 w 128780"/>
                  <a:gd name="connsiteY5" fmla="*/ 29709 h 64390"/>
                  <a:gd name="connsiteX6" fmla="*/ 112039 w 128780"/>
                  <a:gd name="connsiteY6" fmla="*/ 29709 h 64390"/>
                  <a:gd name="connsiteX7" fmla="*/ 130069 w 128780"/>
                  <a:gd name="connsiteY7" fmla="*/ 2665 h 64390"/>
                  <a:gd name="connsiteX8" fmla="*/ 94010 w 128780"/>
                  <a:gd name="connsiteY8" fmla="*/ 10392 h 64390"/>
                  <a:gd name="connsiteX9" fmla="*/ 66966 w 128780"/>
                  <a:gd name="connsiteY9" fmla="*/ 10392 h 64390"/>
                  <a:gd name="connsiteX10" fmla="*/ 50224 w 128780"/>
                  <a:gd name="connsiteY10" fmla="*/ 19407 h 64390"/>
                  <a:gd name="connsiteX11" fmla="*/ 42498 w 128780"/>
                  <a:gd name="connsiteY11" fmla="*/ 40012 h 64390"/>
                  <a:gd name="connsiteX12" fmla="*/ 25756 w 128780"/>
                  <a:gd name="connsiteY12" fmla="*/ 32285 h 64390"/>
                  <a:gd name="connsiteX13" fmla="*/ 0 w 128780"/>
                  <a:gd name="connsiteY13" fmla="*/ 46451 h 64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8780" h="64390">
                    <a:moveTo>
                      <a:pt x="0" y="46451"/>
                    </a:moveTo>
                    <a:lnTo>
                      <a:pt x="21893" y="58041"/>
                    </a:lnTo>
                    <a:cubicBezTo>
                      <a:pt x="21893" y="58041"/>
                      <a:pt x="10303" y="76071"/>
                      <a:pt x="33483" y="76071"/>
                    </a:cubicBezTo>
                    <a:cubicBezTo>
                      <a:pt x="55376" y="76071"/>
                      <a:pt x="55376" y="64480"/>
                      <a:pt x="55376" y="64480"/>
                    </a:cubicBezTo>
                    <a:cubicBezTo>
                      <a:pt x="55376" y="64480"/>
                      <a:pt x="82420" y="60617"/>
                      <a:pt x="91434" y="59329"/>
                    </a:cubicBezTo>
                    <a:cubicBezTo>
                      <a:pt x="100449" y="58041"/>
                      <a:pt x="95298" y="29709"/>
                      <a:pt x="95298" y="29709"/>
                    </a:cubicBezTo>
                    <a:lnTo>
                      <a:pt x="112039" y="29709"/>
                    </a:lnTo>
                    <a:cubicBezTo>
                      <a:pt x="112039" y="29709"/>
                      <a:pt x="133932" y="11680"/>
                      <a:pt x="130069" y="2665"/>
                    </a:cubicBezTo>
                    <a:cubicBezTo>
                      <a:pt x="126205" y="-6349"/>
                      <a:pt x="103025" y="10392"/>
                      <a:pt x="94010" y="10392"/>
                    </a:cubicBezTo>
                    <a:cubicBezTo>
                      <a:pt x="84995" y="10392"/>
                      <a:pt x="66966" y="10392"/>
                      <a:pt x="66966" y="10392"/>
                    </a:cubicBezTo>
                    <a:lnTo>
                      <a:pt x="50224" y="19407"/>
                    </a:lnTo>
                    <a:lnTo>
                      <a:pt x="42498" y="40012"/>
                    </a:lnTo>
                    <a:cubicBezTo>
                      <a:pt x="42498" y="40012"/>
                      <a:pt x="42498" y="40012"/>
                      <a:pt x="25756" y="32285"/>
                    </a:cubicBezTo>
                    <a:cubicBezTo>
                      <a:pt x="9015" y="24558"/>
                      <a:pt x="0" y="46451"/>
                      <a:pt x="0" y="46451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14A13BD5-1668-4D13-A3D5-FA8EE7B7AE7B}"/>
                  </a:ext>
                </a:extLst>
              </p:cNvPr>
              <p:cNvSpPr/>
              <p:nvPr/>
            </p:nvSpPr>
            <p:spPr>
              <a:xfrm>
                <a:off x="3591516" y="1527167"/>
                <a:ext cx="531384" cy="359465"/>
              </a:xfrm>
              <a:custGeom>
                <a:avLst/>
                <a:gdLst>
                  <a:gd name="connsiteX0" fmla="*/ 419825 w 437854"/>
                  <a:gd name="connsiteY0" fmla="*/ 194459 h 296195"/>
                  <a:gd name="connsiteX1" fmla="*/ 431416 w 437854"/>
                  <a:gd name="connsiteY1" fmla="*/ 168703 h 296195"/>
                  <a:gd name="connsiteX2" fmla="*/ 379903 w 437854"/>
                  <a:gd name="connsiteY2" fmla="*/ 141659 h 296195"/>
                  <a:gd name="connsiteX3" fmla="*/ 332255 w 437854"/>
                  <a:gd name="connsiteY3" fmla="*/ 128781 h 296195"/>
                  <a:gd name="connsiteX4" fmla="*/ 374752 w 437854"/>
                  <a:gd name="connsiteY4" fmla="*/ 119766 h 296195"/>
                  <a:gd name="connsiteX5" fmla="*/ 383767 w 437854"/>
                  <a:gd name="connsiteY5" fmla="*/ 105600 h 296195"/>
                  <a:gd name="connsiteX6" fmla="*/ 337406 w 437854"/>
                  <a:gd name="connsiteY6" fmla="*/ 91434 h 296195"/>
                  <a:gd name="connsiteX7" fmla="*/ 323240 w 437854"/>
                  <a:gd name="connsiteY7" fmla="*/ 77268 h 296195"/>
                  <a:gd name="connsiteX8" fmla="*/ 318089 w 437854"/>
                  <a:gd name="connsiteY8" fmla="*/ 60527 h 296195"/>
                  <a:gd name="connsiteX9" fmla="*/ 292332 w 437854"/>
                  <a:gd name="connsiteY9" fmla="*/ 47649 h 296195"/>
                  <a:gd name="connsiteX10" fmla="*/ 271727 w 437854"/>
                  <a:gd name="connsiteY10" fmla="*/ 34771 h 296195"/>
                  <a:gd name="connsiteX11" fmla="*/ 280742 w 437854"/>
                  <a:gd name="connsiteY11" fmla="*/ 21893 h 296195"/>
                  <a:gd name="connsiteX12" fmla="*/ 218927 w 437854"/>
                  <a:gd name="connsiteY12" fmla="*/ 7727 h 296195"/>
                  <a:gd name="connsiteX13" fmla="*/ 217640 w 437854"/>
                  <a:gd name="connsiteY13" fmla="*/ 33483 h 296195"/>
                  <a:gd name="connsiteX14" fmla="*/ 239532 w 437854"/>
                  <a:gd name="connsiteY14" fmla="*/ 42498 h 296195"/>
                  <a:gd name="connsiteX15" fmla="*/ 213776 w 437854"/>
                  <a:gd name="connsiteY15" fmla="*/ 43785 h 296195"/>
                  <a:gd name="connsiteX16" fmla="*/ 169991 w 437854"/>
                  <a:gd name="connsiteY16" fmla="*/ 47649 h 296195"/>
                  <a:gd name="connsiteX17" fmla="*/ 184157 w 437854"/>
                  <a:gd name="connsiteY17" fmla="*/ 36059 h 296195"/>
                  <a:gd name="connsiteX18" fmla="*/ 198322 w 437854"/>
                  <a:gd name="connsiteY18" fmla="*/ 23181 h 296195"/>
                  <a:gd name="connsiteX19" fmla="*/ 198322 w 437854"/>
                  <a:gd name="connsiteY19" fmla="*/ 10302 h 296195"/>
                  <a:gd name="connsiteX20" fmla="*/ 163552 w 437854"/>
                  <a:gd name="connsiteY20" fmla="*/ 11590 h 296195"/>
                  <a:gd name="connsiteX21" fmla="*/ 133932 w 437854"/>
                  <a:gd name="connsiteY21" fmla="*/ 12878 h 296195"/>
                  <a:gd name="connsiteX22" fmla="*/ 113327 w 437854"/>
                  <a:gd name="connsiteY22" fmla="*/ 20605 h 296195"/>
                  <a:gd name="connsiteX23" fmla="*/ 130069 w 437854"/>
                  <a:gd name="connsiteY23" fmla="*/ 0 h 296195"/>
                  <a:gd name="connsiteX24" fmla="*/ 106888 w 437854"/>
                  <a:gd name="connsiteY24" fmla="*/ 14166 h 296195"/>
                  <a:gd name="connsiteX25" fmla="*/ 92722 w 437854"/>
                  <a:gd name="connsiteY25" fmla="*/ 70829 h 296195"/>
                  <a:gd name="connsiteX26" fmla="*/ 72117 w 437854"/>
                  <a:gd name="connsiteY26" fmla="*/ 47649 h 296195"/>
                  <a:gd name="connsiteX27" fmla="*/ 90147 w 437854"/>
                  <a:gd name="connsiteY27" fmla="*/ 30907 h 296195"/>
                  <a:gd name="connsiteX28" fmla="*/ 72117 w 437854"/>
                  <a:gd name="connsiteY28" fmla="*/ 9015 h 296195"/>
                  <a:gd name="connsiteX29" fmla="*/ 28332 w 437854"/>
                  <a:gd name="connsiteY29" fmla="*/ 32195 h 296195"/>
                  <a:gd name="connsiteX30" fmla="*/ 2576 w 437854"/>
                  <a:gd name="connsiteY30" fmla="*/ 45073 h 296195"/>
                  <a:gd name="connsiteX31" fmla="*/ 1288 w 437854"/>
                  <a:gd name="connsiteY31" fmla="*/ 66966 h 296195"/>
                  <a:gd name="connsiteX32" fmla="*/ 34771 w 437854"/>
                  <a:gd name="connsiteY32" fmla="*/ 68254 h 296195"/>
                  <a:gd name="connsiteX33" fmla="*/ 0 w 437854"/>
                  <a:gd name="connsiteY33" fmla="*/ 77268 h 296195"/>
                  <a:gd name="connsiteX34" fmla="*/ 1288 w 437854"/>
                  <a:gd name="connsiteY34" fmla="*/ 90147 h 296195"/>
                  <a:gd name="connsiteX35" fmla="*/ 28332 w 437854"/>
                  <a:gd name="connsiteY35" fmla="*/ 90147 h 296195"/>
                  <a:gd name="connsiteX36" fmla="*/ 99161 w 437854"/>
                  <a:gd name="connsiteY36" fmla="*/ 97873 h 296195"/>
                  <a:gd name="connsiteX37" fmla="*/ 159688 w 437854"/>
                  <a:gd name="connsiteY37" fmla="*/ 97873 h 296195"/>
                  <a:gd name="connsiteX38" fmla="*/ 176430 w 437854"/>
                  <a:gd name="connsiteY38" fmla="*/ 84995 h 296195"/>
                  <a:gd name="connsiteX39" fmla="*/ 218927 w 437854"/>
                  <a:gd name="connsiteY39" fmla="*/ 112039 h 296195"/>
                  <a:gd name="connsiteX40" fmla="*/ 248547 w 437854"/>
                  <a:gd name="connsiteY40" fmla="*/ 146810 h 296195"/>
                  <a:gd name="connsiteX41" fmla="*/ 221503 w 437854"/>
                  <a:gd name="connsiteY41" fmla="*/ 169991 h 296195"/>
                  <a:gd name="connsiteX42" fmla="*/ 191883 w 437854"/>
                  <a:gd name="connsiteY42" fmla="*/ 199610 h 296195"/>
                  <a:gd name="connsiteX43" fmla="*/ 177718 w 437854"/>
                  <a:gd name="connsiteY43" fmla="*/ 211201 h 296195"/>
                  <a:gd name="connsiteX44" fmla="*/ 131356 w 437854"/>
                  <a:gd name="connsiteY44" fmla="*/ 206049 h 296195"/>
                  <a:gd name="connsiteX45" fmla="*/ 104312 w 437854"/>
                  <a:gd name="connsiteY45" fmla="*/ 215064 h 296195"/>
                  <a:gd name="connsiteX46" fmla="*/ 90147 w 437854"/>
                  <a:gd name="connsiteY46" fmla="*/ 244684 h 296195"/>
                  <a:gd name="connsiteX47" fmla="*/ 117190 w 437854"/>
                  <a:gd name="connsiteY47" fmla="*/ 239532 h 296195"/>
                  <a:gd name="connsiteX48" fmla="*/ 186732 w 437854"/>
                  <a:gd name="connsiteY48" fmla="*/ 257562 h 296195"/>
                  <a:gd name="connsiteX49" fmla="*/ 226654 w 437854"/>
                  <a:gd name="connsiteY49" fmla="*/ 292332 h 296195"/>
                  <a:gd name="connsiteX50" fmla="*/ 269152 w 437854"/>
                  <a:gd name="connsiteY50" fmla="*/ 305211 h 296195"/>
                  <a:gd name="connsiteX51" fmla="*/ 273015 w 437854"/>
                  <a:gd name="connsiteY51" fmla="*/ 279454 h 296195"/>
                  <a:gd name="connsiteX52" fmla="*/ 276879 w 437854"/>
                  <a:gd name="connsiteY52" fmla="*/ 262713 h 296195"/>
                  <a:gd name="connsiteX53" fmla="*/ 316801 w 437854"/>
                  <a:gd name="connsiteY53" fmla="*/ 271728 h 296195"/>
                  <a:gd name="connsiteX54" fmla="*/ 329679 w 437854"/>
                  <a:gd name="connsiteY54" fmla="*/ 231805 h 296195"/>
                  <a:gd name="connsiteX55" fmla="*/ 307786 w 437854"/>
                  <a:gd name="connsiteY55" fmla="*/ 198322 h 296195"/>
                  <a:gd name="connsiteX56" fmla="*/ 329679 w 437854"/>
                  <a:gd name="connsiteY56" fmla="*/ 184157 h 296195"/>
                  <a:gd name="connsiteX57" fmla="*/ 364450 w 437854"/>
                  <a:gd name="connsiteY57" fmla="*/ 211201 h 296195"/>
                  <a:gd name="connsiteX58" fmla="*/ 385055 w 437854"/>
                  <a:gd name="connsiteY58" fmla="*/ 215064 h 296195"/>
                  <a:gd name="connsiteX59" fmla="*/ 419825 w 437854"/>
                  <a:gd name="connsiteY59" fmla="*/ 194459 h 296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437854" h="296195">
                    <a:moveTo>
                      <a:pt x="419825" y="194459"/>
                    </a:moveTo>
                    <a:cubicBezTo>
                      <a:pt x="450733" y="193171"/>
                      <a:pt x="463611" y="182869"/>
                      <a:pt x="431416" y="168703"/>
                    </a:cubicBezTo>
                    <a:cubicBezTo>
                      <a:pt x="397933" y="154537"/>
                      <a:pt x="404372" y="151961"/>
                      <a:pt x="379903" y="141659"/>
                    </a:cubicBezTo>
                    <a:cubicBezTo>
                      <a:pt x="356723" y="130069"/>
                      <a:pt x="333542" y="140371"/>
                      <a:pt x="332255" y="128781"/>
                    </a:cubicBezTo>
                    <a:cubicBezTo>
                      <a:pt x="330967" y="117191"/>
                      <a:pt x="374752" y="119766"/>
                      <a:pt x="374752" y="119766"/>
                    </a:cubicBezTo>
                    <a:cubicBezTo>
                      <a:pt x="374752" y="119766"/>
                      <a:pt x="408235" y="106888"/>
                      <a:pt x="383767" y="105600"/>
                    </a:cubicBezTo>
                    <a:cubicBezTo>
                      <a:pt x="360586" y="104312"/>
                      <a:pt x="315513" y="91434"/>
                      <a:pt x="337406" y="91434"/>
                    </a:cubicBezTo>
                    <a:cubicBezTo>
                      <a:pt x="359298" y="91434"/>
                      <a:pt x="323240" y="77268"/>
                      <a:pt x="323240" y="77268"/>
                    </a:cubicBezTo>
                    <a:lnTo>
                      <a:pt x="318089" y="60527"/>
                    </a:lnTo>
                    <a:cubicBezTo>
                      <a:pt x="318089" y="60527"/>
                      <a:pt x="284606" y="51512"/>
                      <a:pt x="292332" y="47649"/>
                    </a:cubicBezTo>
                    <a:cubicBezTo>
                      <a:pt x="300059" y="43785"/>
                      <a:pt x="265288" y="36059"/>
                      <a:pt x="271727" y="34771"/>
                    </a:cubicBezTo>
                    <a:cubicBezTo>
                      <a:pt x="279454" y="33483"/>
                      <a:pt x="285893" y="21893"/>
                      <a:pt x="280742" y="21893"/>
                    </a:cubicBezTo>
                    <a:cubicBezTo>
                      <a:pt x="275591" y="21893"/>
                      <a:pt x="242108" y="5151"/>
                      <a:pt x="218927" y="7727"/>
                    </a:cubicBezTo>
                    <a:cubicBezTo>
                      <a:pt x="195747" y="9015"/>
                      <a:pt x="207337" y="33483"/>
                      <a:pt x="217640" y="33483"/>
                    </a:cubicBezTo>
                    <a:cubicBezTo>
                      <a:pt x="226654" y="33483"/>
                      <a:pt x="239532" y="42498"/>
                      <a:pt x="239532" y="42498"/>
                    </a:cubicBezTo>
                    <a:cubicBezTo>
                      <a:pt x="239532" y="42498"/>
                      <a:pt x="218927" y="43785"/>
                      <a:pt x="213776" y="43785"/>
                    </a:cubicBezTo>
                    <a:cubicBezTo>
                      <a:pt x="208625" y="43785"/>
                      <a:pt x="169991" y="47649"/>
                      <a:pt x="169991" y="47649"/>
                    </a:cubicBezTo>
                    <a:lnTo>
                      <a:pt x="184157" y="36059"/>
                    </a:lnTo>
                    <a:lnTo>
                      <a:pt x="198322" y="23181"/>
                    </a:lnTo>
                    <a:lnTo>
                      <a:pt x="198322" y="10302"/>
                    </a:lnTo>
                    <a:lnTo>
                      <a:pt x="163552" y="11590"/>
                    </a:lnTo>
                    <a:lnTo>
                      <a:pt x="133932" y="12878"/>
                    </a:lnTo>
                    <a:lnTo>
                      <a:pt x="113327" y="20605"/>
                    </a:lnTo>
                    <a:lnTo>
                      <a:pt x="130069" y="0"/>
                    </a:lnTo>
                    <a:lnTo>
                      <a:pt x="106888" y="14166"/>
                    </a:lnTo>
                    <a:cubicBezTo>
                      <a:pt x="99161" y="18029"/>
                      <a:pt x="99161" y="70829"/>
                      <a:pt x="92722" y="70829"/>
                    </a:cubicBezTo>
                    <a:cubicBezTo>
                      <a:pt x="84995" y="70829"/>
                      <a:pt x="72117" y="47649"/>
                      <a:pt x="72117" y="47649"/>
                    </a:cubicBezTo>
                    <a:cubicBezTo>
                      <a:pt x="72117" y="47649"/>
                      <a:pt x="86283" y="36059"/>
                      <a:pt x="90147" y="30907"/>
                    </a:cubicBezTo>
                    <a:cubicBezTo>
                      <a:pt x="94010" y="25756"/>
                      <a:pt x="72117" y="9015"/>
                      <a:pt x="72117" y="9015"/>
                    </a:cubicBezTo>
                    <a:lnTo>
                      <a:pt x="28332" y="32195"/>
                    </a:lnTo>
                    <a:lnTo>
                      <a:pt x="2576" y="45073"/>
                    </a:lnTo>
                    <a:lnTo>
                      <a:pt x="1288" y="66966"/>
                    </a:lnTo>
                    <a:lnTo>
                      <a:pt x="34771" y="68254"/>
                    </a:lnTo>
                    <a:lnTo>
                      <a:pt x="0" y="77268"/>
                    </a:lnTo>
                    <a:lnTo>
                      <a:pt x="1288" y="90147"/>
                    </a:lnTo>
                    <a:lnTo>
                      <a:pt x="28332" y="90147"/>
                    </a:lnTo>
                    <a:cubicBezTo>
                      <a:pt x="28332" y="90147"/>
                      <a:pt x="68254" y="97873"/>
                      <a:pt x="99161" y="97873"/>
                    </a:cubicBezTo>
                    <a:cubicBezTo>
                      <a:pt x="130069" y="97873"/>
                      <a:pt x="159688" y="97873"/>
                      <a:pt x="159688" y="97873"/>
                    </a:cubicBezTo>
                    <a:lnTo>
                      <a:pt x="176430" y="84995"/>
                    </a:lnTo>
                    <a:cubicBezTo>
                      <a:pt x="176430" y="84995"/>
                      <a:pt x="215064" y="97873"/>
                      <a:pt x="218927" y="112039"/>
                    </a:cubicBezTo>
                    <a:cubicBezTo>
                      <a:pt x="222791" y="126205"/>
                      <a:pt x="248547" y="133932"/>
                      <a:pt x="248547" y="146810"/>
                    </a:cubicBezTo>
                    <a:cubicBezTo>
                      <a:pt x="248547" y="159688"/>
                      <a:pt x="236957" y="168703"/>
                      <a:pt x="221503" y="169991"/>
                    </a:cubicBezTo>
                    <a:cubicBezTo>
                      <a:pt x="204761" y="171279"/>
                      <a:pt x="191883" y="199610"/>
                      <a:pt x="191883" y="199610"/>
                    </a:cubicBezTo>
                    <a:cubicBezTo>
                      <a:pt x="191883" y="199610"/>
                      <a:pt x="190596" y="211201"/>
                      <a:pt x="177718" y="211201"/>
                    </a:cubicBezTo>
                    <a:cubicBezTo>
                      <a:pt x="164840" y="211201"/>
                      <a:pt x="141659" y="202186"/>
                      <a:pt x="131356" y="206049"/>
                    </a:cubicBezTo>
                    <a:cubicBezTo>
                      <a:pt x="122342" y="209913"/>
                      <a:pt x="104312" y="215064"/>
                      <a:pt x="104312" y="215064"/>
                    </a:cubicBezTo>
                    <a:cubicBezTo>
                      <a:pt x="104312" y="215064"/>
                      <a:pt x="69542" y="244684"/>
                      <a:pt x="90147" y="244684"/>
                    </a:cubicBezTo>
                    <a:cubicBezTo>
                      <a:pt x="110751" y="244684"/>
                      <a:pt x="104312" y="239532"/>
                      <a:pt x="117190" y="239532"/>
                    </a:cubicBezTo>
                    <a:cubicBezTo>
                      <a:pt x="130069" y="239532"/>
                      <a:pt x="182869" y="226654"/>
                      <a:pt x="186732" y="257562"/>
                    </a:cubicBezTo>
                    <a:cubicBezTo>
                      <a:pt x="190596" y="288469"/>
                      <a:pt x="216352" y="291045"/>
                      <a:pt x="226654" y="292332"/>
                    </a:cubicBezTo>
                    <a:cubicBezTo>
                      <a:pt x="238245" y="293620"/>
                      <a:pt x="269152" y="310362"/>
                      <a:pt x="269152" y="305211"/>
                    </a:cubicBezTo>
                    <a:cubicBezTo>
                      <a:pt x="269152" y="300059"/>
                      <a:pt x="296196" y="303923"/>
                      <a:pt x="273015" y="279454"/>
                    </a:cubicBezTo>
                    <a:cubicBezTo>
                      <a:pt x="249835" y="256274"/>
                      <a:pt x="264001" y="245971"/>
                      <a:pt x="276879" y="262713"/>
                    </a:cubicBezTo>
                    <a:cubicBezTo>
                      <a:pt x="289757" y="279454"/>
                      <a:pt x="306498" y="289757"/>
                      <a:pt x="316801" y="271728"/>
                    </a:cubicBezTo>
                    <a:cubicBezTo>
                      <a:pt x="328391" y="253698"/>
                      <a:pt x="351572" y="254986"/>
                      <a:pt x="329679" y="231805"/>
                    </a:cubicBezTo>
                    <a:cubicBezTo>
                      <a:pt x="307786" y="208625"/>
                      <a:pt x="307786" y="198322"/>
                      <a:pt x="307786" y="198322"/>
                    </a:cubicBezTo>
                    <a:cubicBezTo>
                      <a:pt x="307786" y="198322"/>
                      <a:pt x="320664" y="184157"/>
                      <a:pt x="329679" y="184157"/>
                    </a:cubicBezTo>
                    <a:cubicBezTo>
                      <a:pt x="338694" y="184157"/>
                      <a:pt x="360586" y="200898"/>
                      <a:pt x="364450" y="211201"/>
                    </a:cubicBezTo>
                    <a:cubicBezTo>
                      <a:pt x="368313" y="222791"/>
                      <a:pt x="369601" y="225366"/>
                      <a:pt x="385055" y="215064"/>
                    </a:cubicBezTo>
                    <a:cubicBezTo>
                      <a:pt x="397933" y="204761"/>
                      <a:pt x="388918" y="195747"/>
                      <a:pt x="419825" y="194459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B6AA70DA-A05C-42EB-AB3D-DEEA1A544153}"/>
                  </a:ext>
                </a:extLst>
              </p:cNvPr>
              <p:cNvSpPr/>
              <p:nvPr/>
            </p:nvSpPr>
            <p:spPr>
              <a:xfrm>
                <a:off x="3874400" y="2256982"/>
                <a:ext cx="187547" cy="140661"/>
              </a:xfrm>
              <a:custGeom>
                <a:avLst/>
                <a:gdLst>
                  <a:gd name="connsiteX0" fmla="*/ 64390 w 154536"/>
                  <a:gd name="connsiteY0" fmla="*/ 33528 h 115902"/>
                  <a:gd name="connsiteX1" fmla="*/ 29620 w 154536"/>
                  <a:gd name="connsiteY1" fmla="*/ 64435 h 115902"/>
                  <a:gd name="connsiteX2" fmla="*/ 0 w 154536"/>
                  <a:gd name="connsiteY2" fmla="*/ 110796 h 115902"/>
                  <a:gd name="connsiteX3" fmla="*/ 43786 w 154536"/>
                  <a:gd name="connsiteY3" fmla="*/ 110796 h 115902"/>
                  <a:gd name="connsiteX4" fmla="*/ 108176 w 154536"/>
                  <a:gd name="connsiteY4" fmla="*/ 99206 h 115902"/>
                  <a:gd name="connsiteX5" fmla="*/ 112039 w 154536"/>
                  <a:gd name="connsiteY5" fmla="*/ 115947 h 115902"/>
                  <a:gd name="connsiteX6" fmla="*/ 130069 w 154536"/>
                  <a:gd name="connsiteY6" fmla="*/ 127538 h 115902"/>
                  <a:gd name="connsiteX7" fmla="*/ 150674 w 154536"/>
                  <a:gd name="connsiteY7" fmla="*/ 122386 h 115902"/>
                  <a:gd name="connsiteX8" fmla="*/ 159688 w 154536"/>
                  <a:gd name="connsiteY8" fmla="*/ 105645 h 115902"/>
                  <a:gd name="connsiteX9" fmla="*/ 155825 w 154536"/>
                  <a:gd name="connsiteY9" fmla="*/ 96630 h 115902"/>
                  <a:gd name="connsiteX10" fmla="*/ 155825 w 154536"/>
                  <a:gd name="connsiteY10" fmla="*/ 76025 h 115902"/>
                  <a:gd name="connsiteX11" fmla="*/ 157113 w 154536"/>
                  <a:gd name="connsiteY11" fmla="*/ 55420 h 115902"/>
                  <a:gd name="connsiteX12" fmla="*/ 123630 w 154536"/>
                  <a:gd name="connsiteY12" fmla="*/ 50269 h 115902"/>
                  <a:gd name="connsiteX13" fmla="*/ 105600 w 154536"/>
                  <a:gd name="connsiteY13" fmla="*/ 48981 h 115902"/>
                  <a:gd name="connsiteX14" fmla="*/ 118479 w 154536"/>
                  <a:gd name="connsiteY14" fmla="*/ 34815 h 115902"/>
                  <a:gd name="connsiteX15" fmla="*/ 91434 w 154536"/>
                  <a:gd name="connsiteY15" fmla="*/ 30952 h 115902"/>
                  <a:gd name="connsiteX16" fmla="*/ 130069 w 154536"/>
                  <a:gd name="connsiteY16" fmla="*/ 45 h 115902"/>
                  <a:gd name="connsiteX17" fmla="*/ 99161 w 154536"/>
                  <a:gd name="connsiteY17" fmla="*/ 1332 h 115902"/>
                  <a:gd name="connsiteX18" fmla="*/ 100449 w 154536"/>
                  <a:gd name="connsiteY18" fmla="*/ 5196 h 115902"/>
                  <a:gd name="connsiteX19" fmla="*/ 64390 w 154536"/>
                  <a:gd name="connsiteY19" fmla="*/ 33528 h 115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4536" h="115902">
                    <a:moveTo>
                      <a:pt x="64390" y="33528"/>
                    </a:moveTo>
                    <a:cubicBezTo>
                      <a:pt x="52800" y="50269"/>
                      <a:pt x="42498" y="60572"/>
                      <a:pt x="29620" y="64435"/>
                    </a:cubicBezTo>
                    <a:cubicBezTo>
                      <a:pt x="16742" y="68298"/>
                      <a:pt x="0" y="110796"/>
                      <a:pt x="0" y="110796"/>
                    </a:cubicBezTo>
                    <a:cubicBezTo>
                      <a:pt x="0" y="110796"/>
                      <a:pt x="0" y="110796"/>
                      <a:pt x="43786" y="110796"/>
                    </a:cubicBezTo>
                    <a:cubicBezTo>
                      <a:pt x="87571" y="110796"/>
                      <a:pt x="108176" y="99206"/>
                      <a:pt x="108176" y="99206"/>
                    </a:cubicBezTo>
                    <a:lnTo>
                      <a:pt x="112039" y="115947"/>
                    </a:lnTo>
                    <a:lnTo>
                      <a:pt x="130069" y="127538"/>
                    </a:lnTo>
                    <a:cubicBezTo>
                      <a:pt x="130069" y="127538"/>
                      <a:pt x="142947" y="127538"/>
                      <a:pt x="150674" y="122386"/>
                    </a:cubicBezTo>
                    <a:cubicBezTo>
                      <a:pt x="158400" y="117235"/>
                      <a:pt x="159688" y="105645"/>
                      <a:pt x="159688" y="105645"/>
                    </a:cubicBezTo>
                    <a:lnTo>
                      <a:pt x="155825" y="96630"/>
                    </a:lnTo>
                    <a:lnTo>
                      <a:pt x="155825" y="76025"/>
                    </a:lnTo>
                    <a:lnTo>
                      <a:pt x="157113" y="55420"/>
                    </a:lnTo>
                    <a:cubicBezTo>
                      <a:pt x="157113" y="55420"/>
                      <a:pt x="136508" y="43830"/>
                      <a:pt x="123630" y="50269"/>
                    </a:cubicBezTo>
                    <a:cubicBezTo>
                      <a:pt x="110752" y="55420"/>
                      <a:pt x="105600" y="48981"/>
                      <a:pt x="105600" y="48981"/>
                    </a:cubicBezTo>
                    <a:lnTo>
                      <a:pt x="118479" y="34815"/>
                    </a:lnTo>
                    <a:cubicBezTo>
                      <a:pt x="118479" y="34815"/>
                      <a:pt x="99161" y="28376"/>
                      <a:pt x="91434" y="30952"/>
                    </a:cubicBezTo>
                    <a:cubicBezTo>
                      <a:pt x="103025" y="25801"/>
                      <a:pt x="155825" y="-1243"/>
                      <a:pt x="130069" y="45"/>
                    </a:cubicBezTo>
                    <a:cubicBezTo>
                      <a:pt x="99161" y="1332"/>
                      <a:pt x="99161" y="1332"/>
                      <a:pt x="99161" y="1332"/>
                    </a:cubicBezTo>
                    <a:lnTo>
                      <a:pt x="100449" y="5196"/>
                    </a:lnTo>
                    <a:cubicBezTo>
                      <a:pt x="100449" y="3908"/>
                      <a:pt x="74693" y="16786"/>
                      <a:pt x="64390" y="3352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EAEA6493-8FDF-4BAE-AD9F-3587615118FE}"/>
                  </a:ext>
                </a:extLst>
              </p:cNvPr>
              <p:cNvGrpSpPr/>
              <p:nvPr/>
            </p:nvGrpSpPr>
            <p:grpSpPr>
              <a:xfrm>
                <a:off x="1149464" y="1255223"/>
                <a:ext cx="4251939" cy="2433598"/>
                <a:chOff x="1149464" y="1255223"/>
                <a:chExt cx="4251939" cy="2433598"/>
              </a:xfrm>
              <a:grpFill/>
            </p:grpSpPr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7E960950-482E-4981-9EB6-16B7FACD443F}"/>
                    </a:ext>
                  </a:extLst>
                </p:cNvPr>
                <p:cNvSpPr/>
                <p:nvPr/>
              </p:nvSpPr>
              <p:spPr>
                <a:xfrm>
                  <a:off x="5005438" y="1754843"/>
                  <a:ext cx="234434" cy="93773"/>
                </a:xfrm>
                <a:custGeom>
                  <a:avLst/>
                  <a:gdLst>
                    <a:gd name="connsiteX0" fmla="*/ 49346 w 193171"/>
                    <a:gd name="connsiteY0" fmla="*/ 68671 h 77268"/>
                    <a:gd name="connsiteX1" fmla="*/ 84116 w 193171"/>
                    <a:gd name="connsiteY1" fmla="*/ 80261 h 77268"/>
                    <a:gd name="connsiteX2" fmla="*/ 109872 w 193171"/>
                    <a:gd name="connsiteY2" fmla="*/ 75110 h 77268"/>
                    <a:gd name="connsiteX3" fmla="*/ 162672 w 193171"/>
                    <a:gd name="connsiteY3" fmla="*/ 58368 h 77268"/>
                    <a:gd name="connsiteX4" fmla="*/ 205170 w 193171"/>
                    <a:gd name="connsiteY4" fmla="*/ 31324 h 77268"/>
                    <a:gd name="connsiteX5" fmla="*/ 152370 w 193171"/>
                    <a:gd name="connsiteY5" fmla="*/ 5568 h 77268"/>
                    <a:gd name="connsiteX6" fmla="*/ 122750 w 193171"/>
                    <a:gd name="connsiteY6" fmla="*/ 6856 h 77268"/>
                    <a:gd name="connsiteX7" fmla="*/ 93131 w 193171"/>
                    <a:gd name="connsiteY7" fmla="*/ 12007 h 77268"/>
                    <a:gd name="connsiteX8" fmla="*/ 62224 w 193171"/>
                    <a:gd name="connsiteY8" fmla="*/ 18446 h 77268"/>
                    <a:gd name="connsiteX9" fmla="*/ 49346 w 193171"/>
                    <a:gd name="connsiteY9" fmla="*/ 1705 h 77268"/>
                    <a:gd name="connsiteX10" fmla="*/ 409 w 193171"/>
                    <a:gd name="connsiteY10" fmla="*/ 22310 h 77268"/>
                    <a:gd name="connsiteX11" fmla="*/ 40331 w 193171"/>
                    <a:gd name="connsiteY11" fmla="*/ 21022 h 77268"/>
                    <a:gd name="connsiteX12" fmla="*/ 33892 w 193171"/>
                    <a:gd name="connsiteY12" fmla="*/ 28749 h 77268"/>
                    <a:gd name="connsiteX13" fmla="*/ 4272 w 193171"/>
                    <a:gd name="connsiteY13" fmla="*/ 42914 h 77268"/>
                    <a:gd name="connsiteX14" fmla="*/ 35180 w 193171"/>
                    <a:gd name="connsiteY14" fmla="*/ 50641 h 77268"/>
                    <a:gd name="connsiteX15" fmla="*/ 18438 w 193171"/>
                    <a:gd name="connsiteY15" fmla="*/ 64807 h 77268"/>
                    <a:gd name="connsiteX16" fmla="*/ 49346 w 193171"/>
                    <a:gd name="connsiteY16" fmla="*/ 68671 h 77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93171" h="77268">
                      <a:moveTo>
                        <a:pt x="49346" y="68671"/>
                      </a:moveTo>
                      <a:cubicBezTo>
                        <a:pt x="54497" y="73822"/>
                        <a:pt x="72526" y="80261"/>
                        <a:pt x="84116" y="80261"/>
                      </a:cubicBezTo>
                      <a:cubicBezTo>
                        <a:pt x="95706" y="80261"/>
                        <a:pt x="108585" y="80261"/>
                        <a:pt x="109872" y="75110"/>
                      </a:cubicBezTo>
                      <a:cubicBezTo>
                        <a:pt x="111160" y="69958"/>
                        <a:pt x="140780" y="60944"/>
                        <a:pt x="162672" y="58368"/>
                      </a:cubicBezTo>
                      <a:cubicBezTo>
                        <a:pt x="184565" y="55793"/>
                        <a:pt x="205170" y="31324"/>
                        <a:pt x="205170" y="31324"/>
                      </a:cubicBezTo>
                      <a:cubicBezTo>
                        <a:pt x="202595" y="12007"/>
                        <a:pt x="169112" y="-871"/>
                        <a:pt x="152370" y="5568"/>
                      </a:cubicBezTo>
                      <a:cubicBezTo>
                        <a:pt x="135628" y="12007"/>
                        <a:pt x="136916" y="6856"/>
                        <a:pt x="122750" y="6856"/>
                      </a:cubicBezTo>
                      <a:cubicBezTo>
                        <a:pt x="108585" y="6856"/>
                        <a:pt x="102146" y="6856"/>
                        <a:pt x="93131" y="12007"/>
                      </a:cubicBezTo>
                      <a:cubicBezTo>
                        <a:pt x="84116" y="17158"/>
                        <a:pt x="72526" y="18446"/>
                        <a:pt x="62224" y="18446"/>
                      </a:cubicBezTo>
                      <a:cubicBezTo>
                        <a:pt x="51921" y="18446"/>
                        <a:pt x="58360" y="9431"/>
                        <a:pt x="49346" y="1705"/>
                      </a:cubicBezTo>
                      <a:cubicBezTo>
                        <a:pt x="40331" y="-6022"/>
                        <a:pt x="-4743" y="14583"/>
                        <a:pt x="409" y="22310"/>
                      </a:cubicBezTo>
                      <a:cubicBezTo>
                        <a:pt x="5560" y="30036"/>
                        <a:pt x="22301" y="21022"/>
                        <a:pt x="40331" y="21022"/>
                      </a:cubicBezTo>
                      <a:cubicBezTo>
                        <a:pt x="58360" y="21022"/>
                        <a:pt x="37755" y="28749"/>
                        <a:pt x="33892" y="28749"/>
                      </a:cubicBezTo>
                      <a:cubicBezTo>
                        <a:pt x="30028" y="28749"/>
                        <a:pt x="4272" y="42914"/>
                        <a:pt x="4272" y="42914"/>
                      </a:cubicBezTo>
                      <a:lnTo>
                        <a:pt x="35180" y="50641"/>
                      </a:lnTo>
                      <a:lnTo>
                        <a:pt x="18438" y="64807"/>
                      </a:lnTo>
                      <a:cubicBezTo>
                        <a:pt x="18438" y="64807"/>
                        <a:pt x="44194" y="63519"/>
                        <a:pt x="49346" y="68671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1B8BE539-8A65-4FF6-910A-D5ABB40805C3}"/>
                    </a:ext>
                  </a:extLst>
                </p:cNvPr>
                <p:cNvSpPr/>
                <p:nvPr/>
              </p:nvSpPr>
              <p:spPr>
                <a:xfrm>
                  <a:off x="3021273" y="1434956"/>
                  <a:ext cx="359465" cy="62515"/>
                </a:xfrm>
                <a:custGeom>
                  <a:avLst/>
                  <a:gdLst>
                    <a:gd name="connsiteX0" fmla="*/ 21718 w 296195"/>
                    <a:gd name="connsiteY0" fmla="*/ 33483 h 51512"/>
                    <a:gd name="connsiteX1" fmla="*/ 77094 w 296195"/>
                    <a:gd name="connsiteY1" fmla="*/ 20605 h 51512"/>
                    <a:gd name="connsiteX2" fmla="*/ 93836 w 296195"/>
                    <a:gd name="connsiteY2" fmla="*/ 28332 h 51512"/>
                    <a:gd name="connsiteX3" fmla="*/ 66792 w 296195"/>
                    <a:gd name="connsiteY3" fmla="*/ 37346 h 51512"/>
                    <a:gd name="connsiteX4" fmla="*/ 93836 w 296195"/>
                    <a:gd name="connsiteY4" fmla="*/ 45073 h 51512"/>
                    <a:gd name="connsiteX5" fmla="*/ 141485 w 296195"/>
                    <a:gd name="connsiteY5" fmla="*/ 52800 h 51512"/>
                    <a:gd name="connsiteX6" fmla="*/ 110577 w 296195"/>
                    <a:gd name="connsiteY6" fmla="*/ 61815 h 51512"/>
                    <a:gd name="connsiteX7" fmla="*/ 165953 w 296195"/>
                    <a:gd name="connsiteY7" fmla="*/ 60527 h 51512"/>
                    <a:gd name="connsiteX8" fmla="*/ 208451 w 296195"/>
                    <a:gd name="connsiteY8" fmla="*/ 55376 h 51512"/>
                    <a:gd name="connsiteX9" fmla="*/ 259963 w 296195"/>
                    <a:gd name="connsiteY9" fmla="*/ 55376 h 51512"/>
                    <a:gd name="connsiteX10" fmla="*/ 306324 w 296195"/>
                    <a:gd name="connsiteY10" fmla="*/ 32195 h 51512"/>
                    <a:gd name="connsiteX11" fmla="*/ 267690 w 296195"/>
                    <a:gd name="connsiteY11" fmla="*/ 28332 h 51512"/>
                    <a:gd name="connsiteX12" fmla="*/ 262538 w 296195"/>
                    <a:gd name="connsiteY12" fmla="*/ 14166 h 51512"/>
                    <a:gd name="connsiteX13" fmla="*/ 232919 w 296195"/>
                    <a:gd name="connsiteY13" fmla="*/ 39922 h 51512"/>
                    <a:gd name="connsiteX14" fmla="*/ 190421 w 296195"/>
                    <a:gd name="connsiteY14" fmla="*/ 38634 h 51512"/>
                    <a:gd name="connsiteX15" fmla="*/ 214890 w 296195"/>
                    <a:gd name="connsiteY15" fmla="*/ 33483 h 51512"/>
                    <a:gd name="connsiteX16" fmla="*/ 171104 w 296195"/>
                    <a:gd name="connsiteY16" fmla="*/ 21893 h 51512"/>
                    <a:gd name="connsiteX17" fmla="*/ 192997 w 296195"/>
                    <a:gd name="connsiteY17" fmla="*/ 14166 h 51512"/>
                    <a:gd name="connsiteX18" fmla="*/ 165953 w 296195"/>
                    <a:gd name="connsiteY18" fmla="*/ 18029 h 51512"/>
                    <a:gd name="connsiteX19" fmla="*/ 174967 w 296195"/>
                    <a:gd name="connsiteY19" fmla="*/ 0 h 51512"/>
                    <a:gd name="connsiteX20" fmla="*/ 138909 w 296195"/>
                    <a:gd name="connsiteY20" fmla="*/ 3863 h 51512"/>
                    <a:gd name="connsiteX21" fmla="*/ 95123 w 296195"/>
                    <a:gd name="connsiteY21" fmla="*/ 3863 h 51512"/>
                    <a:gd name="connsiteX22" fmla="*/ 47474 w 296195"/>
                    <a:gd name="connsiteY22" fmla="*/ 12878 h 51512"/>
                    <a:gd name="connsiteX23" fmla="*/ 3689 w 296195"/>
                    <a:gd name="connsiteY23" fmla="*/ 21893 h 51512"/>
                    <a:gd name="connsiteX24" fmla="*/ 21718 w 296195"/>
                    <a:gd name="connsiteY24" fmla="*/ 33483 h 515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96195" h="51512">
                      <a:moveTo>
                        <a:pt x="21718" y="33483"/>
                      </a:moveTo>
                      <a:cubicBezTo>
                        <a:pt x="29445" y="33483"/>
                        <a:pt x="65504" y="21893"/>
                        <a:pt x="77094" y="20605"/>
                      </a:cubicBezTo>
                      <a:cubicBezTo>
                        <a:pt x="88684" y="19317"/>
                        <a:pt x="106714" y="24468"/>
                        <a:pt x="93836" y="28332"/>
                      </a:cubicBezTo>
                      <a:cubicBezTo>
                        <a:pt x="80957" y="32195"/>
                        <a:pt x="73231" y="36059"/>
                        <a:pt x="66792" y="37346"/>
                      </a:cubicBezTo>
                      <a:cubicBezTo>
                        <a:pt x="59065" y="38634"/>
                        <a:pt x="79670" y="46361"/>
                        <a:pt x="93836" y="45073"/>
                      </a:cubicBezTo>
                      <a:cubicBezTo>
                        <a:pt x="108001" y="43785"/>
                        <a:pt x="162089" y="50225"/>
                        <a:pt x="141485" y="52800"/>
                      </a:cubicBezTo>
                      <a:cubicBezTo>
                        <a:pt x="120879" y="54088"/>
                        <a:pt x="105426" y="60527"/>
                        <a:pt x="110577" y="61815"/>
                      </a:cubicBezTo>
                      <a:cubicBezTo>
                        <a:pt x="115728" y="63103"/>
                        <a:pt x="145348" y="60527"/>
                        <a:pt x="165953" y="60527"/>
                      </a:cubicBezTo>
                      <a:cubicBezTo>
                        <a:pt x="186558" y="60527"/>
                        <a:pt x="196860" y="56664"/>
                        <a:pt x="208451" y="55376"/>
                      </a:cubicBezTo>
                      <a:cubicBezTo>
                        <a:pt x="220041" y="54088"/>
                        <a:pt x="259963" y="55376"/>
                        <a:pt x="259963" y="55376"/>
                      </a:cubicBezTo>
                      <a:lnTo>
                        <a:pt x="306324" y="32195"/>
                      </a:lnTo>
                      <a:lnTo>
                        <a:pt x="267690" y="28332"/>
                      </a:lnTo>
                      <a:cubicBezTo>
                        <a:pt x="267690" y="28332"/>
                        <a:pt x="271553" y="14166"/>
                        <a:pt x="262538" y="14166"/>
                      </a:cubicBezTo>
                      <a:cubicBezTo>
                        <a:pt x="253524" y="14166"/>
                        <a:pt x="236782" y="30907"/>
                        <a:pt x="232919" y="39922"/>
                      </a:cubicBezTo>
                      <a:cubicBezTo>
                        <a:pt x="229056" y="48937"/>
                        <a:pt x="190421" y="38634"/>
                        <a:pt x="190421" y="38634"/>
                      </a:cubicBezTo>
                      <a:lnTo>
                        <a:pt x="214890" y="33483"/>
                      </a:lnTo>
                      <a:lnTo>
                        <a:pt x="171104" y="21893"/>
                      </a:lnTo>
                      <a:lnTo>
                        <a:pt x="192997" y="14166"/>
                      </a:lnTo>
                      <a:cubicBezTo>
                        <a:pt x="192997" y="14166"/>
                        <a:pt x="171104" y="21893"/>
                        <a:pt x="165953" y="18029"/>
                      </a:cubicBezTo>
                      <a:cubicBezTo>
                        <a:pt x="160802" y="14166"/>
                        <a:pt x="174967" y="0"/>
                        <a:pt x="174967" y="0"/>
                      </a:cubicBezTo>
                      <a:cubicBezTo>
                        <a:pt x="174967" y="0"/>
                        <a:pt x="153075" y="5151"/>
                        <a:pt x="138909" y="3863"/>
                      </a:cubicBezTo>
                      <a:cubicBezTo>
                        <a:pt x="124743" y="2576"/>
                        <a:pt x="113153" y="3863"/>
                        <a:pt x="95123" y="3863"/>
                      </a:cubicBezTo>
                      <a:cubicBezTo>
                        <a:pt x="77094" y="3863"/>
                        <a:pt x="73231" y="11590"/>
                        <a:pt x="47474" y="12878"/>
                      </a:cubicBezTo>
                      <a:cubicBezTo>
                        <a:pt x="21718" y="14166"/>
                        <a:pt x="12704" y="21893"/>
                        <a:pt x="3689" y="21893"/>
                      </a:cubicBezTo>
                      <a:cubicBezTo>
                        <a:pt x="-9189" y="19317"/>
                        <a:pt x="15279" y="33483"/>
                        <a:pt x="21718" y="33483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289D556F-E144-4DC4-8BEE-AB72137035BD}"/>
                    </a:ext>
                  </a:extLst>
                </p:cNvPr>
                <p:cNvSpPr/>
                <p:nvPr/>
              </p:nvSpPr>
              <p:spPr>
                <a:xfrm>
                  <a:off x="2912951" y="1533418"/>
                  <a:ext cx="406352" cy="140661"/>
                </a:xfrm>
                <a:custGeom>
                  <a:avLst/>
                  <a:gdLst>
                    <a:gd name="connsiteX0" fmla="*/ 331190 w 334830"/>
                    <a:gd name="connsiteY0" fmla="*/ 7727 h 115902"/>
                    <a:gd name="connsiteX1" fmla="*/ 342780 w 334830"/>
                    <a:gd name="connsiteY1" fmla="*/ 0 h 115902"/>
                    <a:gd name="connsiteX2" fmla="*/ 302858 w 334830"/>
                    <a:gd name="connsiteY2" fmla="*/ 0 h 115902"/>
                    <a:gd name="connsiteX3" fmla="*/ 301570 w 334830"/>
                    <a:gd name="connsiteY3" fmla="*/ 25756 h 115902"/>
                    <a:gd name="connsiteX4" fmla="*/ 280965 w 334830"/>
                    <a:gd name="connsiteY4" fmla="*/ 11590 h 115902"/>
                    <a:gd name="connsiteX5" fmla="*/ 238467 w 334830"/>
                    <a:gd name="connsiteY5" fmla="*/ 45073 h 115902"/>
                    <a:gd name="connsiteX6" fmla="*/ 238467 w 334830"/>
                    <a:gd name="connsiteY6" fmla="*/ 46361 h 115902"/>
                    <a:gd name="connsiteX7" fmla="*/ 225589 w 334830"/>
                    <a:gd name="connsiteY7" fmla="*/ 36059 h 115902"/>
                    <a:gd name="connsiteX8" fmla="*/ 224302 w 334830"/>
                    <a:gd name="connsiteY8" fmla="*/ 28332 h 115902"/>
                    <a:gd name="connsiteX9" fmla="*/ 184379 w 334830"/>
                    <a:gd name="connsiteY9" fmla="*/ 24468 h 115902"/>
                    <a:gd name="connsiteX10" fmla="*/ 144457 w 334830"/>
                    <a:gd name="connsiteY10" fmla="*/ 23181 h 115902"/>
                    <a:gd name="connsiteX11" fmla="*/ 91657 w 334830"/>
                    <a:gd name="connsiteY11" fmla="*/ 24468 h 115902"/>
                    <a:gd name="connsiteX12" fmla="*/ 51735 w 334830"/>
                    <a:gd name="connsiteY12" fmla="*/ 38634 h 115902"/>
                    <a:gd name="connsiteX13" fmla="*/ 53023 w 334830"/>
                    <a:gd name="connsiteY13" fmla="*/ 59239 h 115902"/>
                    <a:gd name="connsiteX14" fmla="*/ 27267 w 334830"/>
                    <a:gd name="connsiteY14" fmla="*/ 66966 h 115902"/>
                    <a:gd name="connsiteX15" fmla="*/ 113550 w 334830"/>
                    <a:gd name="connsiteY15" fmla="*/ 79844 h 115902"/>
                    <a:gd name="connsiteX16" fmla="*/ 62038 w 334830"/>
                    <a:gd name="connsiteY16" fmla="*/ 79844 h 115902"/>
                    <a:gd name="connsiteX17" fmla="*/ 223 w 334830"/>
                    <a:gd name="connsiteY17" fmla="*/ 97873 h 115902"/>
                    <a:gd name="connsiteX18" fmla="*/ 44008 w 334830"/>
                    <a:gd name="connsiteY18" fmla="*/ 109464 h 115902"/>
                    <a:gd name="connsiteX19" fmla="*/ 45296 w 334830"/>
                    <a:gd name="connsiteY19" fmla="*/ 126205 h 115902"/>
                    <a:gd name="connsiteX20" fmla="*/ 96808 w 334830"/>
                    <a:gd name="connsiteY20" fmla="*/ 124917 h 115902"/>
                    <a:gd name="connsiteX21" fmla="*/ 177940 w 334830"/>
                    <a:gd name="connsiteY21" fmla="*/ 104312 h 115902"/>
                    <a:gd name="connsiteX22" fmla="*/ 213999 w 334830"/>
                    <a:gd name="connsiteY22" fmla="*/ 118478 h 115902"/>
                    <a:gd name="connsiteX23" fmla="*/ 269375 w 334830"/>
                    <a:gd name="connsiteY23" fmla="*/ 118478 h 115902"/>
                    <a:gd name="connsiteX24" fmla="*/ 277102 w 334830"/>
                    <a:gd name="connsiteY24" fmla="*/ 104312 h 115902"/>
                    <a:gd name="connsiteX25" fmla="*/ 326038 w 334830"/>
                    <a:gd name="connsiteY25" fmla="*/ 96586 h 115902"/>
                    <a:gd name="connsiteX26" fmla="*/ 286116 w 334830"/>
                    <a:gd name="connsiteY26" fmla="*/ 63103 h 115902"/>
                    <a:gd name="connsiteX27" fmla="*/ 331190 w 334830"/>
                    <a:gd name="connsiteY27" fmla="*/ 7727 h 115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334830" h="115902">
                      <a:moveTo>
                        <a:pt x="331190" y="7727"/>
                      </a:moveTo>
                      <a:cubicBezTo>
                        <a:pt x="338916" y="7727"/>
                        <a:pt x="342780" y="0"/>
                        <a:pt x="342780" y="0"/>
                      </a:cubicBezTo>
                      <a:lnTo>
                        <a:pt x="302858" y="0"/>
                      </a:lnTo>
                      <a:lnTo>
                        <a:pt x="301570" y="25756"/>
                      </a:lnTo>
                      <a:cubicBezTo>
                        <a:pt x="301570" y="25756"/>
                        <a:pt x="296419" y="14166"/>
                        <a:pt x="280965" y="11590"/>
                      </a:cubicBezTo>
                      <a:cubicBezTo>
                        <a:pt x="266799" y="7727"/>
                        <a:pt x="238467" y="24468"/>
                        <a:pt x="238467" y="45073"/>
                      </a:cubicBezTo>
                      <a:cubicBezTo>
                        <a:pt x="238467" y="46361"/>
                        <a:pt x="238467" y="46361"/>
                        <a:pt x="238467" y="46361"/>
                      </a:cubicBezTo>
                      <a:cubicBezTo>
                        <a:pt x="237180" y="39922"/>
                        <a:pt x="234604" y="30907"/>
                        <a:pt x="225589" y="36059"/>
                      </a:cubicBezTo>
                      <a:cubicBezTo>
                        <a:pt x="215287" y="39922"/>
                        <a:pt x="230741" y="21893"/>
                        <a:pt x="224302" y="28332"/>
                      </a:cubicBezTo>
                      <a:cubicBezTo>
                        <a:pt x="216575" y="36059"/>
                        <a:pt x="198545" y="32195"/>
                        <a:pt x="184379" y="24468"/>
                      </a:cubicBezTo>
                      <a:cubicBezTo>
                        <a:pt x="170214" y="16742"/>
                        <a:pt x="167638" y="24468"/>
                        <a:pt x="144457" y="23181"/>
                      </a:cubicBezTo>
                      <a:cubicBezTo>
                        <a:pt x="121277" y="21893"/>
                        <a:pt x="114838" y="24468"/>
                        <a:pt x="91657" y="24468"/>
                      </a:cubicBezTo>
                      <a:cubicBezTo>
                        <a:pt x="67189" y="24468"/>
                        <a:pt x="62038" y="25756"/>
                        <a:pt x="51735" y="38634"/>
                      </a:cubicBezTo>
                      <a:cubicBezTo>
                        <a:pt x="40145" y="51512"/>
                        <a:pt x="72340" y="59239"/>
                        <a:pt x="53023" y="59239"/>
                      </a:cubicBezTo>
                      <a:cubicBezTo>
                        <a:pt x="34994" y="59239"/>
                        <a:pt x="19540" y="64390"/>
                        <a:pt x="27267" y="66966"/>
                      </a:cubicBezTo>
                      <a:cubicBezTo>
                        <a:pt x="34994" y="68254"/>
                        <a:pt x="113550" y="79844"/>
                        <a:pt x="113550" y="79844"/>
                      </a:cubicBezTo>
                      <a:cubicBezTo>
                        <a:pt x="113550" y="79844"/>
                        <a:pt x="90369" y="79844"/>
                        <a:pt x="62038" y="79844"/>
                      </a:cubicBezTo>
                      <a:cubicBezTo>
                        <a:pt x="34994" y="79844"/>
                        <a:pt x="4086" y="79844"/>
                        <a:pt x="223" y="97873"/>
                      </a:cubicBezTo>
                      <a:cubicBezTo>
                        <a:pt x="-3641" y="115903"/>
                        <a:pt x="44008" y="109464"/>
                        <a:pt x="44008" y="109464"/>
                      </a:cubicBezTo>
                      <a:lnTo>
                        <a:pt x="45296" y="126205"/>
                      </a:lnTo>
                      <a:cubicBezTo>
                        <a:pt x="45296" y="126205"/>
                        <a:pt x="59462" y="124917"/>
                        <a:pt x="96808" y="124917"/>
                      </a:cubicBezTo>
                      <a:cubicBezTo>
                        <a:pt x="132867" y="124917"/>
                        <a:pt x="167638" y="110752"/>
                        <a:pt x="177940" y="104312"/>
                      </a:cubicBezTo>
                      <a:cubicBezTo>
                        <a:pt x="186955" y="99161"/>
                        <a:pt x="185667" y="109464"/>
                        <a:pt x="213999" y="118478"/>
                      </a:cubicBezTo>
                      <a:cubicBezTo>
                        <a:pt x="243619" y="127493"/>
                        <a:pt x="237180" y="118478"/>
                        <a:pt x="269375" y="118478"/>
                      </a:cubicBezTo>
                      <a:cubicBezTo>
                        <a:pt x="300282" y="118478"/>
                        <a:pt x="270663" y="104312"/>
                        <a:pt x="277102" y="104312"/>
                      </a:cubicBezTo>
                      <a:cubicBezTo>
                        <a:pt x="282253" y="104312"/>
                        <a:pt x="311873" y="104312"/>
                        <a:pt x="326038" y="96586"/>
                      </a:cubicBezTo>
                      <a:cubicBezTo>
                        <a:pt x="340204" y="88859"/>
                        <a:pt x="278389" y="87571"/>
                        <a:pt x="286116" y="63103"/>
                      </a:cubicBezTo>
                      <a:cubicBezTo>
                        <a:pt x="291268" y="38634"/>
                        <a:pt x="331190" y="7727"/>
                        <a:pt x="331190" y="7727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D563DC3F-EF85-47EE-BE28-116FD950A664}"/>
                    </a:ext>
                  </a:extLst>
                </p:cNvPr>
                <p:cNvSpPr/>
                <p:nvPr/>
              </p:nvSpPr>
              <p:spPr>
                <a:xfrm>
                  <a:off x="3400844" y="1517789"/>
                  <a:ext cx="218805" cy="125032"/>
                </a:xfrm>
                <a:custGeom>
                  <a:avLst/>
                  <a:gdLst>
                    <a:gd name="connsiteX0" fmla="*/ 126205 w 180293"/>
                    <a:gd name="connsiteY0" fmla="*/ 0 h 103024"/>
                    <a:gd name="connsiteX1" fmla="*/ 83708 w 180293"/>
                    <a:gd name="connsiteY1" fmla="*/ 25756 h 103024"/>
                    <a:gd name="connsiteX2" fmla="*/ 65678 w 180293"/>
                    <a:gd name="connsiteY2" fmla="*/ 52800 h 103024"/>
                    <a:gd name="connsiteX3" fmla="*/ 27044 w 180293"/>
                    <a:gd name="connsiteY3" fmla="*/ 75981 h 103024"/>
                    <a:gd name="connsiteX4" fmla="*/ 0 w 180293"/>
                    <a:gd name="connsiteY4" fmla="*/ 94010 h 103024"/>
                    <a:gd name="connsiteX5" fmla="*/ 7727 w 180293"/>
                    <a:gd name="connsiteY5" fmla="*/ 112039 h 103024"/>
                    <a:gd name="connsiteX6" fmla="*/ 30907 w 180293"/>
                    <a:gd name="connsiteY6" fmla="*/ 112039 h 103024"/>
                    <a:gd name="connsiteX7" fmla="*/ 52800 w 180293"/>
                    <a:gd name="connsiteY7" fmla="*/ 95298 h 103024"/>
                    <a:gd name="connsiteX8" fmla="*/ 82420 w 180293"/>
                    <a:gd name="connsiteY8" fmla="*/ 95298 h 103024"/>
                    <a:gd name="connsiteX9" fmla="*/ 82420 w 180293"/>
                    <a:gd name="connsiteY9" fmla="*/ 77268 h 103024"/>
                    <a:gd name="connsiteX10" fmla="*/ 90147 w 180293"/>
                    <a:gd name="connsiteY10" fmla="*/ 56664 h 103024"/>
                    <a:gd name="connsiteX11" fmla="*/ 117190 w 180293"/>
                    <a:gd name="connsiteY11" fmla="*/ 38634 h 103024"/>
                    <a:gd name="connsiteX12" fmla="*/ 140371 w 180293"/>
                    <a:gd name="connsiteY12" fmla="*/ 37346 h 103024"/>
                    <a:gd name="connsiteX13" fmla="*/ 180293 w 180293"/>
                    <a:gd name="connsiteY13" fmla="*/ 14166 h 103024"/>
                    <a:gd name="connsiteX14" fmla="*/ 126205 w 180293"/>
                    <a:gd name="connsiteY14" fmla="*/ 0 h 103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80293" h="103024">
                      <a:moveTo>
                        <a:pt x="126205" y="0"/>
                      </a:moveTo>
                      <a:cubicBezTo>
                        <a:pt x="117190" y="5151"/>
                        <a:pt x="91434" y="21893"/>
                        <a:pt x="83708" y="25756"/>
                      </a:cubicBezTo>
                      <a:cubicBezTo>
                        <a:pt x="75981" y="29620"/>
                        <a:pt x="72117" y="52800"/>
                        <a:pt x="65678" y="52800"/>
                      </a:cubicBezTo>
                      <a:cubicBezTo>
                        <a:pt x="57951" y="52800"/>
                        <a:pt x="38634" y="73405"/>
                        <a:pt x="27044" y="75981"/>
                      </a:cubicBezTo>
                      <a:cubicBezTo>
                        <a:pt x="15454" y="79844"/>
                        <a:pt x="0" y="94010"/>
                        <a:pt x="0" y="94010"/>
                      </a:cubicBezTo>
                      <a:lnTo>
                        <a:pt x="7727" y="112039"/>
                      </a:lnTo>
                      <a:lnTo>
                        <a:pt x="30907" y="112039"/>
                      </a:lnTo>
                      <a:lnTo>
                        <a:pt x="52800" y="95298"/>
                      </a:lnTo>
                      <a:lnTo>
                        <a:pt x="82420" y="95298"/>
                      </a:lnTo>
                      <a:lnTo>
                        <a:pt x="82420" y="77268"/>
                      </a:lnTo>
                      <a:lnTo>
                        <a:pt x="90147" y="56664"/>
                      </a:lnTo>
                      <a:lnTo>
                        <a:pt x="117190" y="38634"/>
                      </a:lnTo>
                      <a:cubicBezTo>
                        <a:pt x="117190" y="38634"/>
                        <a:pt x="131356" y="38634"/>
                        <a:pt x="140371" y="37346"/>
                      </a:cubicBezTo>
                      <a:cubicBezTo>
                        <a:pt x="149386" y="36059"/>
                        <a:pt x="175142" y="15454"/>
                        <a:pt x="180293" y="14166"/>
                      </a:cubicBezTo>
                      <a:cubicBezTo>
                        <a:pt x="186732" y="12878"/>
                        <a:pt x="126205" y="0"/>
                        <a:pt x="126205" y="0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DBCF799A-1534-46A6-9D28-E106506FEC01}"/>
                    </a:ext>
                  </a:extLst>
                </p:cNvPr>
                <p:cNvSpPr/>
                <p:nvPr/>
              </p:nvSpPr>
              <p:spPr>
                <a:xfrm>
                  <a:off x="3618086" y="1288912"/>
                  <a:ext cx="859591" cy="218805"/>
                </a:xfrm>
                <a:custGeom>
                  <a:avLst/>
                  <a:gdLst>
                    <a:gd name="connsiteX0" fmla="*/ 25756 w 708294"/>
                    <a:gd name="connsiteY0" fmla="*/ 157685 h 180293"/>
                    <a:gd name="connsiteX1" fmla="*/ 27044 w 708294"/>
                    <a:gd name="connsiteY1" fmla="*/ 184729 h 180293"/>
                    <a:gd name="connsiteX2" fmla="*/ 65678 w 708294"/>
                    <a:gd name="connsiteY2" fmla="*/ 184729 h 180293"/>
                    <a:gd name="connsiteX3" fmla="*/ 117191 w 708294"/>
                    <a:gd name="connsiteY3" fmla="*/ 184729 h 180293"/>
                    <a:gd name="connsiteX4" fmla="*/ 163552 w 708294"/>
                    <a:gd name="connsiteY4" fmla="*/ 186017 h 180293"/>
                    <a:gd name="connsiteX5" fmla="*/ 215064 w 708294"/>
                    <a:gd name="connsiteY5" fmla="*/ 177002 h 180293"/>
                    <a:gd name="connsiteX6" fmla="*/ 244684 w 708294"/>
                    <a:gd name="connsiteY6" fmla="*/ 155109 h 180293"/>
                    <a:gd name="connsiteX7" fmla="*/ 193171 w 708294"/>
                    <a:gd name="connsiteY7" fmla="*/ 153822 h 180293"/>
                    <a:gd name="connsiteX8" fmla="*/ 84995 w 708294"/>
                    <a:gd name="connsiteY8" fmla="*/ 158973 h 180293"/>
                    <a:gd name="connsiteX9" fmla="*/ 101737 w 708294"/>
                    <a:gd name="connsiteY9" fmla="*/ 142231 h 180293"/>
                    <a:gd name="connsiteX10" fmla="*/ 167415 w 708294"/>
                    <a:gd name="connsiteY10" fmla="*/ 138368 h 180293"/>
                    <a:gd name="connsiteX11" fmla="*/ 209913 w 708294"/>
                    <a:gd name="connsiteY11" fmla="*/ 134504 h 180293"/>
                    <a:gd name="connsiteX12" fmla="*/ 275591 w 708294"/>
                    <a:gd name="connsiteY12" fmla="*/ 135792 h 180293"/>
                    <a:gd name="connsiteX13" fmla="*/ 293620 w 708294"/>
                    <a:gd name="connsiteY13" fmla="*/ 130641 h 180293"/>
                    <a:gd name="connsiteX14" fmla="*/ 301347 w 708294"/>
                    <a:gd name="connsiteY14" fmla="*/ 112612 h 180293"/>
                    <a:gd name="connsiteX15" fmla="*/ 337406 w 708294"/>
                    <a:gd name="connsiteY15" fmla="*/ 108748 h 180293"/>
                    <a:gd name="connsiteX16" fmla="*/ 345133 w 708294"/>
                    <a:gd name="connsiteY16" fmla="*/ 99734 h 180293"/>
                    <a:gd name="connsiteX17" fmla="*/ 406947 w 708294"/>
                    <a:gd name="connsiteY17" fmla="*/ 92007 h 180293"/>
                    <a:gd name="connsiteX18" fmla="*/ 376040 w 708294"/>
                    <a:gd name="connsiteY18" fmla="*/ 92007 h 180293"/>
                    <a:gd name="connsiteX19" fmla="*/ 394069 w 708294"/>
                    <a:gd name="connsiteY19" fmla="*/ 64963 h 180293"/>
                    <a:gd name="connsiteX20" fmla="*/ 481640 w 708294"/>
                    <a:gd name="connsiteY20" fmla="*/ 64963 h 180293"/>
                    <a:gd name="connsiteX21" fmla="*/ 524138 w 708294"/>
                    <a:gd name="connsiteY21" fmla="*/ 63675 h 180293"/>
                    <a:gd name="connsiteX22" fmla="*/ 566636 w 708294"/>
                    <a:gd name="connsiteY22" fmla="*/ 41782 h 180293"/>
                    <a:gd name="connsiteX23" fmla="*/ 623299 w 708294"/>
                    <a:gd name="connsiteY23" fmla="*/ 32768 h 180293"/>
                    <a:gd name="connsiteX24" fmla="*/ 676099 w 708294"/>
                    <a:gd name="connsiteY24" fmla="*/ 23753 h 180293"/>
                    <a:gd name="connsiteX25" fmla="*/ 710870 w 708294"/>
                    <a:gd name="connsiteY25" fmla="*/ 18602 h 180293"/>
                    <a:gd name="connsiteX26" fmla="*/ 667085 w 708294"/>
                    <a:gd name="connsiteY26" fmla="*/ 572 h 180293"/>
                    <a:gd name="connsiteX27" fmla="*/ 615572 w 708294"/>
                    <a:gd name="connsiteY27" fmla="*/ 572 h 180293"/>
                    <a:gd name="connsiteX28" fmla="*/ 564060 w 708294"/>
                    <a:gd name="connsiteY28" fmla="*/ 572 h 180293"/>
                    <a:gd name="connsiteX29" fmla="*/ 495806 w 708294"/>
                    <a:gd name="connsiteY29" fmla="*/ 572 h 180293"/>
                    <a:gd name="connsiteX30" fmla="*/ 426265 w 708294"/>
                    <a:gd name="connsiteY30" fmla="*/ 572 h 180293"/>
                    <a:gd name="connsiteX31" fmla="*/ 336118 w 708294"/>
                    <a:gd name="connsiteY31" fmla="*/ 12163 h 180293"/>
                    <a:gd name="connsiteX32" fmla="*/ 248547 w 708294"/>
                    <a:gd name="connsiteY32" fmla="*/ 16026 h 180293"/>
                    <a:gd name="connsiteX33" fmla="*/ 218927 w 708294"/>
                    <a:gd name="connsiteY33" fmla="*/ 28904 h 180293"/>
                    <a:gd name="connsiteX34" fmla="*/ 218927 w 708294"/>
                    <a:gd name="connsiteY34" fmla="*/ 45646 h 180293"/>
                    <a:gd name="connsiteX35" fmla="*/ 222791 w 708294"/>
                    <a:gd name="connsiteY35" fmla="*/ 58524 h 180293"/>
                    <a:gd name="connsiteX36" fmla="*/ 202186 w 708294"/>
                    <a:gd name="connsiteY36" fmla="*/ 53372 h 180293"/>
                    <a:gd name="connsiteX37" fmla="*/ 180293 w 708294"/>
                    <a:gd name="connsiteY37" fmla="*/ 45646 h 180293"/>
                    <a:gd name="connsiteX38" fmla="*/ 158400 w 708294"/>
                    <a:gd name="connsiteY38" fmla="*/ 49509 h 180293"/>
                    <a:gd name="connsiteX39" fmla="*/ 114615 w 708294"/>
                    <a:gd name="connsiteY39" fmla="*/ 49509 h 180293"/>
                    <a:gd name="connsiteX40" fmla="*/ 87571 w 708294"/>
                    <a:gd name="connsiteY40" fmla="*/ 70114 h 180293"/>
                    <a:gd name="connsiteX41" fmla="*/ 90147 w 708294"/>
                    <a:gd name="connsiteY41" fmla="*/ 88143 h 180293"/>
                    <a:gd name="connsiteX42" fmla="*/ 113327 w 708294"/>
                    <a:gd name="connsiteY42" fmla="*/ 102309 h 180293"/>
                    <a:gd name="connsiteX43" fmla="*/ 149386 w 708294"/>
                    <a:gd name="connsiteY43" fmla="*/ 101021 h 180293"/>
                    <a:gd name="connsiteX44" fmla="*/ 189308 w 708294"/>
                    <a:gd name="connsiteY44" fmla="*/ 97158 h 180293"/>
                    <a:gd name="connsiteX45" fmla="*/ 211200 w 708294"/>
                    <a:gd name="connsiteY45" fmla="*/ 106173 h 180293"/>
                    <a:gd name="connsiteX46" fmla="*/ 203474 w 708294"/>
                    <a:gd name="connsiteY46" fmla="*/ 115187 h 180293"/>
                    <a:gd name="connsiteX47" fmla="*/ 189308 w 708294"/>
                    <a:gd name="connsiteY47" fmla="*/ 110036 h 180293"/>
                    <a:gd name="connsiteX48" fmla="*/ 163552 w 708294"/>
                    <a:gd name="connsiteY48" fmla="*/ 110036 h 180293"/>
                    <a:gd name="connsiteX49" fmla="*/ 133932 w 708294"/>
                    <a:gd name="connsiteY49" fmla="*/ 121626 h 180293"/>
                    <a:gd name="connsiteX50" fmla="*/ 104313 w 708294"/>
                    <a:gd name="connsiteY50" fmla="*/ 121626 h 180293"/>
                    <a:gd name="connsiteX51" fmla="*/ 77268 w 708294"/>
                    <a:gd name="connsiteY51" fmla="*/ 129353 h 180293"/>
                    <a:gd name="connsiteX52" fmla="*/ 25756 w 708294"/>
                    <a:gd name="connsiteY52" fmla="*/ 116475 h 180293"/>
                    <a:gd name="connsiteX53" fmla="*/ 0 w 708294"/>
                    <a:gd name="connsiteY53" fmla="*/ 134504 h 180293"/>
                    <a:gd name="connsiteX54" fmla="*/ 36059 w 708294"/>
                    <a:gd name="connsiteY54" fmla="*/ 134504 h 180293"/>
                    <a:gd name="connsiteX55" fmla="*/ 25756 w 708294"/>
                    <a:gd name="connsiteY55" fmla="*/ 157685 h 1802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</a:cxnLst>
                  <a:rect l="l" t="t" r="r" b="b"/>
                  <a:pathLst>
                    <a:path w="708294" h="180293">
                      <a:moveTo>
                        <a:pt x="25756" y="157685"/>
                      </a:moveTo>
                      <a:cubicBezTo>
                        <a:pt x="14166" y="158973"/>
                        <a:pt x="21893" y="184729"/>
                        <a:pt x="27044" y="184729"/>
                      </a:cubicBezTo>
                      <a:cubicBezTo>
                        <a:pt x="32195" y="184729"/>
                        <a:pt x="48937" y="184729"/>
                        <a:pt x="65678" y="184729"/>
                      </a:cubicBezTo>
                      <a:cubicBezTo>
                        <a:pt x="82420" y="184729"/>
                        <a:pt x="99161" y="184729"/>
                        <a:pt x="117191" y="184729"/>
                      </a:cubicBezTo>
                      <a:cubicBezTo>
                        <a:pt x="135220" y="184729"/>
                        <a:pt x="150674" y="186017"/>
                        <a:pt x="163552" y="186017"/>
                      </a:cubicBezTo>
                      <a:cubicBezTo>
                        <a:pt x="176430" y="186017"/>
                        <a:pt x="186732" y="180866"/>
                        <a:pt x="215064" y="177002"/>
                      </a:cubicBezTo>
                      <a:cubicBezTo>
                        <a:pt x="242108" y="173139"/>
                        <a:pt x="244684" y="155109"/>
                        <a:pt x="244684" y="155109"/>
                      </a:cubicBezTo>
                      <a:cubicBezTo>
                        <a:pt x="244684" y="155109"/>
                        <a:pt x="198322" y="153822"/>
                        <a:pt x="193171" y="153822"/>
                      </a:cubicBezTo>
                      <a:cubicBezTo>
                        <a:pt x="188020" y="153822"/>
                        <a:pt x="140371" y="158973"/>
                        <a:pt x="84995" y="158973"/>
                      </a:cubicBezTo>
                      <a:cubicBezTo>
                        <a:pt x="29620" y="158973"/>
                        <a:pt x="101737" y="142231"/>
                        <a:pt x="101737" y="142231"/>
                      </a:cubicBezTo>
                      <a:cubicBezTo>
                        <a:pt x="101737" y="142231"/>
                        <a:pt x="162264" y="138368"/>
                        <a:pt x="167415" y="138368"/>
                      </a:cubicBezTo>
                      <a:cubicBezTo>
                        <a:pt x="172566" y="138368"/>
                        <a:pt x="209913" y="134504"/>
                        <a:pt x="209913" y="134504"/>
                      </a:cubicBezTo>
                      <a:lnTo>
                        <a:pt x="275591" y="135792"/>
                      </a:lnTo>
                      <a:cubicBezTo>
                        <a:pt x="275591" y="135792"/>
                        <a:pt x="300059" y="135792"/>
                        <a:pt x="293620" y="130641"/>
                      </a:cubicBezTo>
                      <a:cubicBezTo>
                        <a:pt x="288469" y="125490"/>
                        <a:pt x="282030" y="112612"/>
                        <a:pt x="301347" y="112612"/>
                      </a:cubicBezTo>
                      <a:cubicBezTo>
                        <a:pt x="319376" y="112612"/>
                        <a:pt x="337406" y="108748"/>
                        <a:pt x="337406" y="108748"/>
                      </a:cubicBezTo>
                      <a:lnTo>
                        <a:pt x="345133" y="99734"/>
                      </a:lnTo>
                      <a:cubicBezTo>
                        <a:pt x="345133" y="99734"/>
                        <a:pt x="401796" y="94582"/>
                        <a:pt x="406947" y="92007"/>
                      </a:cubicBezTo>
                      <a:cubicBezTo>
                        <a:pt x="412099" y="90719"/>
                        <a:pt x="385055" y="92007"/>
                        <a:pt x="376040" y="92007"/>
                      </a:cubicBezTo>
                      <a:cubicBezTo>
                        <a:pt x="367025" y="92007"/>
                        <a:pt x="383767" y="68826"/>
                        <a:pt x="394069" y="64963"/>
                      </a:cubicBezTo>
                      <a:cubicBezTo>
                        <a:pt x="405660" y="61099"/>
                        <a:pt x="464899" y="64963"/>
                        <a:pt x="481640" y="64963"/>
                      </a:cubicBezTo>
                      <a:cubicBezTo>
                        <a:pt x="498382" y="64963"/>
                        <a:pt x="511260" y="64963"/>
                        <a:pt x="524138" y="63675"/>
                      </a:cubicBezTo>
                      <a:cubicBezTo>
                        <a:pt x="537016" y="62387"/>
                        <a:pt x="551182" y="41782"/>
                        <a:pt x="566636" y="41782"/>
                      </a:cubicBezTo>
                      <a:cubicBezTo>
                        <a:pt x="580802" y="41782"/>
                        <a:pt x="609133" y="34055"/>
                        <a:pt x="623299" y="32768"/>
                      </a:cubicBezTo>
                      <a:cubicBezTo>
                        <a:pt x="637465" y="31480"/>
                        <a:pt x="676099" y="23753"/>
                        <a:pt x="676099" y="23753"/>
                      </a:cubicBezTo>
                      <a:lnTo>
                        <a:pt x="710870" y="18602"/>
                      </a:lnTo>
                      <a:cubicBezTo>
                        <a:pt x="710870" y="18602"/>
                        <a:pt x="692841" y="1860"/>
                        <a:pt x="667085" y="572"/>
                      </a:cubicBezTo>
                      <a:cubicBezTo>
                        <a:pt x="641329" y="-715"/>
                        <a:pt x="636177" y="572"/>
                        <a:pt x="615572" y="572"/>
                      </a:cubicBezTo>
                      <a:cubicBezTo>
                        <a:pt x="594967" y="572"/>
                        <a:pt x="589816" y="572"/>
                        <a:pt x="564060" y="572"/>
                      </a:cubicBezTo>
                      <a:cubicBezTo>
                        <a:pt x="538304" y="572"/>
                        <a:pt x="525426" y="572"/>
                        <a:pt x="495806" y="572"/>
                      </a:cubicBezTo>
                      <a:cubicBezTo>
                        <a:pt x="466187" y="572"/>
                        <a:pt x="472626" y="572"/>
                        <a:pt x="426265" y="572"/>
                      </a:cubicBezTo>
                      <a:cubicBezTo>
                        <a:pt x="379903" y="572"/>
                        <a:pt x="383767" y="1860"/>
                        <a:pt x="336118" y="12163"/>
                      </a:cubicBezTo>
                      <a:cubicBezTo>
                        <a:pt x="288469" y="21177"/>
                        <a:pt x="267864" y="16026"/>
                        <a:pt x="248547" y="16026"/>
                      </a:cubicBezTo>
                      <a:cubicBezTo>
                        <a:pt x="227942" y="16026"/>
                        <a:pt x="218927" y="28904"/>
                        <a:pt x="218927" y="28904"/>
                      </a:cubicBezTo>
                      <a:lnTo>
                        <a:pt x="218927" y="45646"/>
                      </a:lnTo>
                      <a:lnTo>
                        <a:pt x="222791" y="58524"/>
                      </a:lnTo>
                      <a:cubicBezTo>
                        <a:pt x="222791" y="58524"/>
                        <a:pt x="208625" y="58524"/>
                        <a:pt x="202186" y="53372"/>
                      </a:cubicBezTo>
                      <a:cubicBezTo>
                        <a:pt x="197035" y="48221"/>
                        <a:pt x="180293" y="45646"/>
                        <a:pt x="180293" y="45646"/>
                      </a:cubicBezTo>
                      <a:cubicBezTo>
                        <a:pt x="180293" y="45646"/>
                        <a:pt x="166127" y="49509"/>
                        <a:pt x="158400" y="49509"/>
                      </a:cubicBezTo>
                      <a:cubicBezTo>
                        <a:pt x="150674" y="49509"/>
                        <a:pt x="124917" y="49509"/>
                        <a:pt x="114615" y="49509"/>
                      </a:cubicBezTo>
                      <a:cubicBezTo>
                        <a:pt x="103025" y="49509"/>
                        <a:pt x="87571" y="70114"/>
                        <a:pt x="87571" y="70114"/>
                      </a:cubicBezTo>
                      <a:lnTo>
                        <a:pt x="90147" y="88143"/>
                      </a:lnTo>
                      <a:cubicBezTo>
                        <a:pt x="90147" y="88143"/>
                        <a:pt x="106888" y="102309"/>
                        <a:pt x="113327" y="102309"/>
                      </a:cubicBezTo>
                      <a:cubicBezTo>
                        <a:pt x="121054" y="102309"/>
                        <a:pt x="139083" y="102309"/>
                        <a:pt x="149386" y="101021"/>
                      </a:cubicBezTo>
                      <a:cubicBezTo>
                        <a:pt x="160976" y="99734"/>
                        <a:pt x="184157" y="97158"/>
                        <a:pt x="189308" y="97158"/>
                      </a:cubicBezTo>
                      <a:cubicBezTo>
                        <a:pt x="194459" y="97158"/>
                        <a:pt x="211200" y="106173"/>
                        <a:pt x="211200" y="106173"/>
                      </a:cubicBezTo>
                      <a:cubicBezTo>
                        <a:pt x="211200" y="106173"/>
                        <a:pt x="209913" y="115187"/>
                        <a:pt x="203474" y="115187"/>
                      </a:cubicBezTo>
                      <a:cubicBezTo>
                        <a:pt x="198322" y="115187"/>
                        <a:pt x="189308" y="110036"/>
                        <a:pt x="189308" y="110036"/>
                      </a:cubicBezTo>
                      <a:cubicBezTo>
                        <a:pt x="189308" y="110036"/>
                        <a:pt x="171279" y="110036"/>
                        <a:pt x="163552" y="110036"/>
                      </a:cubicBezTo>
                      <a:cubicBezTo>
                        <a:pt x="155825" y="110036"/>
                        <a:pt x="145522" y="121626"/>
                        <a:pt x="133932" y="121626"/>
                      </a:cubicBezTo>
                      <a:cubicBezTo>
                        <a:pt x="122342" y="121626"/>
                        <a:pt x="112039" y="121626"/>
                        <a:pt x="104313" y="121626"/>
                      </a:cubicBezTo>
                      <a:cubicBezTo>
                        <a:pt x="96586" y="121626"/>
                        <a:pt x="90147" y="129353"/>
                        <a:pt x="77268" y="129353"/>
                      </a:cubicBezTo>
                      <a:cubicBezTo>
                        <a:pt x="64390" y="129353"/>
                        <a:pt x="38634" y="121626"/>
                        <a:pt x="25756" y="116475"/>
                      </a:cubicBezTo>
                      <a:cubicBezTo>
                        <a:pt x="12878" y="111324"/>
                        <a:pt x="0" y="134504"/>
                        <a:pt x="0" y="134504"/>
                      </a:cubicBezTo>
                      <a:lnTo>
                        <a:pt x="36059" y="134504"/>
                      </a:lnTo>
                      <a:cubicBezTo>
                        <a:pt x="38634" y="134504"/>
                        <a:pt x="37346" y="156397"/>
                        <a:pt x="25756" y="157685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5AF2091C-AF91-4E74-ADC2-D2555B4A8907}"/>
                    </a:ext>
                  </a:extLst>
                </p:cNvPr>
                <p:cNvSpPr/>
                <p:nvPr/>
              </p:nvSpPr>
              <p:spPr>
                <a:xfrm>
                  <a:off x="3453982" y="1452148"/>
                  <a:ext cx="78144" cy="46886"/>
                </a:xfrm>
                <a:custGeom>
                  <a:avLst/>
                  <a:gdLst>
                    <a:gd name="connsiteX0" fmla="*/ 30907 w 64390"/>
                    <a:gd name="connsiteY0" fmla="*/ 37346 h 38634"/>
                    <a:gd name="connsiteX1" fmla="*/ 57951 w 64390"/>
                    <a:gd name="connsiteY1" fmla="*/ 36059 h 38634"/>
                    <a:gd name="connsiteX2" fmla="*/ 65678 w 64390"/>
                    <a:gd name="connsiteY2" fmla="*/ 19317 h 38634"/>
                    <a:gd name="connsiteX3" fmla="*/ 73405 w 64390"/>
                    <a:gd name="connsiteY3" fmla="*/ 5151 h 38634"/>
                    <a:gd name="connsiteX4" fmla="*/ 43785 w 64390"/>
                    <a:gd name="connsiteY4" fmla="*/ 0 h 38634"/>
                    <a:gd name="connsiteX5" fmla="*/ 42498 w 64390"/>
                    <a:gd name="connsiteY5" fmla="*/ 12878 h 38634"/>
                    <a:gd name="connsiteX6" fmla="*/ 30907 w 64390"/>
                    <a:gd name="connsiteY6" fmla="*/ 25756 h 38634"/>
                    <a:gd name="connsiteX7" fmla="*/ 23181 w 64390"/>
                    <a:gd name="connsiteY7" fmla="*/ 2576 h 38634"/>
                    <a:gd name="connsiteX8" fmla="*/ 0 w 64390"/>
                    <a:gd name="connsiteY8" fmla="*/ 20605 h 38634"/>
                    <a:gd name="connsiteX9" fmla="*/ 5151 w 64390"/>
                    <a:gd name="connsiteY9" fmla="*/ 38634 h 38634"/>
                    <a:gd name="connsiteX10" fmla="*/ 30907 w 64390"/>
                    <a:gd name="connsiteY10" fmla="*/ 37346 h 38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4390" h="38634">
                      <a:moveTo>
                        <a:pt x="30907" y="37346"/>
                      </a:moveTo>
                      <a:cubicBezTo>
                        <a:pt x="42498" y="37346"/>
                        <a:pt x="54088" y="42498"/>
                        <a:pt x="57951" y="36059"/>
                      </a:cubicBezTo>
                      <a:cubicBezTo>
                        <a:pt x="61815" y="28332"/>
                        <a:pt x="65678" y="19317"/>
                        <a:pt x="65678" y="19317"/>
                      </a:cubicBezTo>
                      <a:lnTo>
                        <a:pt x="73405" y="5151"/>
                      </a:lnTo>
                      <a:lnTo>
                        <a:pt x="43785" y="0"/>
                      </a:lnTo>
                      <a:lnTo>
                        <a:pt x="42498" y="12878"/>
                      </a:lnTo>
                      <a:cubicBezTo>
                        <a:pt x="42498" y="12878"/>
                        <a:pt x="33483" y="33483"/>
                        <a:pt x="30907" y="25756"/>
                      </a:cubicBezTo>
                      <a:cubicBezTo>
                        <a:pt x="29620" y="18029"/>
                        <a:pt x="29620" y="-1288"/>
                        <a:pt x="23181" y="2576"/>
                      </a:cubicBezTo>
                      <a:cubicBezTo>
                        <a:pt x="18029" y="6439"/>
                        <a:pt x="0" y="20605"/>
                        <a:pt x="0" y="20605"/>
                      </a:cubicBezTo>
                      <a:lnTo>
                        <a:pt x="5151" y="38634"/>
                      </a:lnTo>
                      <a:cubicBezTo>
                        <a:pt x="6439" y="37346"/>
                        <a:pt x="20605" y="37346"/>
                        <a:pt x="30907" y="37346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6E7968A3-5446-4C3A-A668-550170AD84CA}"/>
                    </a:ext>
                  </a:extLst>
                </p:cNvPr>
                <p:cNvSpPr/>
                <p:nvPr/>
              </p:nvSpPr>
              <p:spPr>
                <a:xfrm>
                  <a:off x="3503995" y="1384943"/>
                  <a:ext cx="78144" cy="31258"/>
                </a:xfrm>
                <a:custGeom>
                  <a:avLst/>
                  <a:gdLst>
                    <a:gd name="connsiteX0" fmla="*/ 21893 w 64390"/>
                    <a:gd name="connsiteY0" fmla="*/ 20605 h 25756"/>
                    <a:gd name="connsiteX1" fmla="*/ 47649 w 64390"/>
                    <a:gd name="connsiteY1" fmla="*/ 18029 h 25756"/>
                    <a:gd name="connsiteX2" fmla="*/ 52800 w 64390"/>
                    <a:gd name="connsiteY2" fmla="*/ 27044 h 25756"/>
                    <a:gd name="connsiteX3" fmla="*/ 70829 w 64390"/>
                    <a:gd name="connsiteY3" fmla="*/ 29620 h 25756"/>
                    <a:gd name="connsiteX4" fmla="*/ 72117 w 64390"/>
                    <a:gd name="connsiteY4" fmla="*/ 9015 h 25756"/>
                    <a:gd name="connsiteX5" fmla="*/ 54088 w 64390"/>
                    <a:gd name="connsiteY5" fmla="*/ 0 h 25756"/>
                    <a:gd name="connsiteX6" fmla="*/ 34771 w 64390"/>
                    <a:gd name="connsiteY6" fmla="*/ 0 h 25756"/>
                    <a:gd name="connsiteX7" fmla="*/ 0 w 64390"/>
                    <a:gd name="connsiteY7" fmla="*/ 5151 h 25756"/>
                    <a:gd name="connsiteX8" fmla="*/ 19317 w 64390"/>
                    <a:gd name="connsiteY8" fmla="*/ 10302 h 257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4390" h="25756">
                      <a:moveTo>
                        <a:pt x="21893" y="20605"/>
                      </a:moveTo>
                      <a:lnTo>
                        <a:pt x="47649" y="18029"/>
                      </a:lnTo>
                      <a:lnTo>
                        <a:pt x="52800" y="27044"/>
                      </a:lnTo>
                      <a:lnTo>
                        <a:pt x="70829" y="29620"/>
                      </a:lnTo>
                      <a:lnTo>
                        <a:pt x="72117" y="9015"/>
                      </a:lnTo>
                      <a:lnTo>
                        <a:pt x="54088" y="0"/>
                      </a:lnTo>
                      <a:lnTo>
                        <a:pt x="34771" y="0"/>
                      </a:lnTo>
                      <a:lnTo>
                        <a:pt x="0" y="5151"/>
                      </a:lnTo>
                      <a:lnTo>
                        <a:pt x="19317" y="10302"/>
                      </a:ln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FB20A834-F0E0-4254-8053-4AF671124945}"/>
                    </a:ext>
                  </a:extLst>
                </p:cNvPr>
                <p:cNvSpPr/>
                <p:nvPr/>
              </p:nvSpPr>
              <p:spPr>
                <a:xfrm>
                  <a:off x="2889701" y="3245859"/>
                  <a:ext cx="296950" cy="125032"/>
                </a:xfrm>
                <a:custGeom>
                  <a:avLst/>
                  <a:gdLst>
                    <a:gd name="connsiteX0" fmla="*/ 167479 w 244683"/>
                    <a:gd name="connsiteY0" fmla="*/ 100851 h 103024"/>
                    <a:gd name="connsiteX1" fmla="*/ 255050 w 244683"/>
                    <a:gd name="connsiteY1" fmla="*/ 102139 h 103024"/>
                    <a:gd name="connsiteX2" fmla="*/ 167479 w 244683"/>
                    <a:gd name="connsiteY2" fmla="*/ 41612 h 103024"/>
                    <a:gd name="connsiteX3" fmla="*/ 99225 w 244683"/>
                    <a:gd name="connsiteY3" fmla="*/ 11993 h 103024"/>
                    <a:gd name="connsiteX4" fmla="*/ 64454 w 244683"/>
                    <a:gd name="connsiteY4" fmla="*/ 402 h 103024"/>
                    <a:gd name="connsiteX5" fmla="*/ 7790 w 244683"/>
                    <a:gd name="connsiteY5" fmla="*/ 26158 h 103024"/>
                    <a:gd name="connsiteX6" fmla="*/ 64 w 244683"/>
                    <a:gd name="connsiteY6" fmla="*/ 42900 h 103024"/>
                    <a:gd name="connsiteX7" fmla="*/ 58015 w 244683"/>
                    <a:gd name="connsiteY7" fmla="*/ 24871 h 103024"/>
                    <a:gd name="connsiteX8" fmla="*/ 78620 w 244683"/>
                    <a:gd name="connsiteY8" fmla="*/ 41612 h 103024"/>
                    <a:gd name="connsiteX9" fmla="*/ 121118 w 244683"/>
                    <a:gd name="connsiteY9" fmla="*/ 54490 h 103024"/>
                    <a:gd name="connsiteX10" fmla="*/ 148162 w 244683"/>
                    <a:gd name="connsiteY10" fmla="*/ 53202 h 103024"/>
                    <a:gd name="connsiteX11" fmla="*/ 153313 w 244683"/>
                    <a:gd name="connsiteY11" fmla="*/ 77671 h 103024"/>
                    <a:gd name="connsiteX12" fmla="*/ 171342 w 244683"/>
                    <a:gd name="connsiteY12" fmla="*/ 85398 h 103024"/>
                    <a:gd name="connsiteX13" fmla="*/ 167479 w 244683"/>
                    <a:gd name="connsiteY13" fmla="*/ 100851 h 103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44683" h="103024">
                      <a:moveTo>
                        <a:pt x="167479" y="100851"/>
                      </a:moveTo>
                      <a:cubicBezTo>
                        <a:pt x="162327" y="102139"/>
                        <a:pt x="225430" y="115017"/>
                        <a:pt x="255050" y="102139"/>
                      </a:cubicBezTo>
                      <a:cubicBezTo>
                        <a:pt x="255050" y="102139"/>
                        <a:pt x="218991" y="71232"/>
                        <a:pt x="167479" y="41612"/>
                      </a:cubicBezTo>
                      <a:cubicBezTo>
                        <a:pt x="115966" y="11993"/>
                        <a:pt x="112103" y="23583"/>
                        <a:pt x="99225" y="11993"/>
                      </a:cubicBezTo>
                      <a:cubicBezTo>
                        <a:pt x="86347" y="402"/>
                        <a:pt x="87634" y="-886"/>
                        <a:pt x="64454" y="402"/>
                      </a:cubicBezTo>
                      <a:cubicBezTo>
                        <a:pt x="41273" y="1690"/>
                        <a:pt x="16805" y="17144"/>
                        <a:pt x="7790" y="26158"/>
                      </a:cubicBezTo>
                      <a:cubicBezTo>
                        <a:pt x="-1224" y="35173"/>
                        <a:pt x="64" y="42900"/>
                        <a:pt x="64" y="42900"/>
                      </a:cubicBezTo>
                      <a:cubicBezTo>
                        <a:pt x="5215" y="42900"/>
                        <a:pt x="47712" y="22295"/>
                        <a:pt x="58015" y="24871"/>
                      </a:cubicBezTo>
                      <a:cubicBezTo>
                        <a:pt x="69605" y="26158"/>
                        <a:pt x="63166" y="41612"/>
                        <a:pt x="78620" y="41612"/>
                      </a:cubicBezTo>
                      <a:cubicBezTo>
                        <a:pt x="92786" y="41612"/>
                        <a:pt x="113391" y="45475"/>
                        <a:pt x="121118" y="54490"/>
                      </a:cubicBezTo>
                      <a:cubicBezTo>
                        <a:pt x="128844" y="63505"/>
                        <a:pt x="148162" y="53202"/>
                        <a:pt x="148162" y="53202"/>
                      </a:cubicBezTo>
                      <a:cubicBezTo>
                        <a:pt x="148162" y="53202"/>
                        <a:pt x="159752" y="71232"/>
                        <a:pt x="153313" y="77671"/>
                      </a:cubicBezTo>
                      <a:cubicBezTo>
                        <a:pt x="148162" y="82822"/>
                        <a:pt x="171342" y="85398"/>
                        <a:pt x="171342" y="85398"/>
                      </a:cubicBezTo>
                      <a:cubicBezTo>
                        <a:pt x="171342" y="85398"/>
                        <a:pt x="172630" y="99564"/>
                        <a:pt x="167479" y="100851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3A26302C-4B22-4BBD-849B-5027A2A31205}"/>
                    </a:ext>
                  </a:extLst>
                </p:cNvPr>
                <p:cNvSpPr/>
                <p:nvPr/>
              </p:nvSpPr>
              <p:spPr>
                <a:xfrm>
                  <a:off x="1149464" y="1610174"/>
                  <a:ext cx="2891351" cy="2078647"/>
                </a:xfrm>
                <a:custGeom>
                  <a:avLst/>
                  <a:gdLst>
                    <a:gd name="connsiteX0" fmla="*/ 1360597 w 2382445"/>
                    <a:gd name="connsiteY0" fmla="*/ 1704915 h 1712784"/>
                    <a:gd name="connsiteX1" fmla="*/ 1358022 w 2382445"/>
                    <a:gd name="connsiteY1" fmla="*/ 1684310 h 1712784"/>
                    <a:gd name="connsiteX2" fmla="*/ 1372187 w 2382445"/>
                    <a:gd name="connsiteY2" fmla="*/ 1694612 h 1712784"/>
                    <a:gd name="connsiteX3" fmla="*/ 1391505 w 2382445"/>
                    <a:gd name="connsiteY3" fmla="*/ 1713930 h 1712784"/>
                    <a:gd name="connsiteX4" fmla="*/ 1410822 w 2382445"/>
                    <a:gd name="connsiteY4" fmla="*/ 1715217 h 1712784"/>
                    <a:gd name="connsiteX5" fmla="*/ 1417261 w 2382445"/>
                    <a:gd name="connsiteY5" fmla="*/ 1683022 h 1712784"/>
                    <a:gd name="connsiteX6" fmla="*/ 1426275 w 2382445"/>
                    <a:gd name="connsiteY6" fmla="*/ 1640525 h 1712784"/>
                    <a:gd name="connsiteX7" fmla="*/ 1432714 w 2382445"/>
                    <a:gd name="connsiteY7" fmla="*/ 1619920 h 1712784"/>
                    <a:gd name="connsiteX8" fmla="*/ 1426275 w 2382445"/>
                    <a:gd name="connsiteY8" fmla="*/ 1595451 h 1712784"/>
                    <a:gd name="connsiteX9" fmla="*/ 1418548 w 2382445"/>
                    <a:gd name="connsiteY9" fmla="*/ 1578710 h 1712784"/>
                    <a:gd name="connsiteX10" fmla="*/ 1373475 w 2382445"/>
                    <a:gd name="connsiteY10" fmla="*/ 1568407 h 1712784"/>
                    <a:gd name="connsiteX11" fmla="*/ 1319387 w 2382445"/>
                    <a:gd name="connsiteY11" fmla="*/ 1573558 h 1712784"/>
                    <a:gd name="connsiteX12" fmla="*/ 1314236 w 2382445"/>
                    <a:gd name="connsiteY12" fmla="*/ 1572271 h 1712784"/>
                    <a:gd name="connsiteX13" fmla="*/ 1296207 w 2382445"/>
                    <a:gd name="connsiteY13" fmla="*/ 1570983 h 1712784"/>
                    <a:gd name="connsiteX14" fmla="*/ 1300070 w 2382445"/>
                    <a:gd name="connsiteY14" fmla="*/ 1565832 h 1712784"/>
                    <a:gd name="connsiteX15" fmla="*/ 1319387 w 2382445"/>
                    <a:gd name="connsiteY15" fmla="*/ 1542651 h 1712784"/>
                    <a:gd name="connsiteX16" fmla="*/ 1334841 w 2382445"/>
                    <a:gd name="connsiteY16" fmla="*/ 1506592 h 1712784"/>
                    <a:gd name="connsiteX17" fmla="*/ 1346431 w 2382445"/>
                    <a:gd name="connsiteY17" fmla="*/ 1489851 h 1712784"/>
                    <a:gd name="connsiteX18" fmla="*/ 1347719 w 2382445"/>
                    <a:gd name="connsiteY18" fmla="*/ 1470534 h 1712784"/>
                    <a:gd name="connsiteX19" fmla="*/ 1359309 w 2382445"/>
                    <a:gd name="connsiteY19" fmla="*/ 1433187 h 1712784"/>
                    <a:gd name="connsiteX20" fmla="*/ 1352870 w 2382445"/>
                    <a:gd name="connsiteY20" fmla="*/ 1402280 h 1712784"/>
                    <a:gd name="connsiteX21" fmla="*/ 1269163 w 2382445"/>
                    <a:gd name="connsiteY21" fmla="*/ 1425460 h 1712784"/>
                    <a:gd name="connsiteX22" fmla="*/ 1252421 w 2382445"/>
                    <a:gd name="connsiteY22" fmla="*/ 1471822 h 1712784"/>
                    <a:gd name="connsiteX23" fmla="*/ 1236968 w 2382445"/>
                    <a:gd name="connsiteY23" fmla="*/ 1492427 h 1712784"/>
                    <a:gd name="connsiteX24" fmla="*/ 1222802 w 2382445"/>
                    <a:gd name="connsiteY24" fmla="*/ 1496290 h 1712784"/>
                    <a:gd name="connsiteX25" fmla="*/ 1170002 w 2382445"/>
                    <a:gd name="connsiteY25" fmla="*/ 1505305 h 1712784"/>
                    <a:gd name="connsiteX26" fmla="*/ 1141670 w 2382445"/>
                    <a:gd name="connsiteY26" fmla="*/ 1485988 h 1712784"/>
                    <a:gd name="connsiteX27" fmla="*/ 1119777 w 2382445"/>
                    <a:gd name="connsiteY27" fmla="*/ 1470534 h 1712784"/>
                    <a:gd name="connsiteX28" fmla="*/ 1095309 w 2382445"/>
                    <a:gd name="connsiteY28" fmla="*/ 1416446 h 1712784"/>
                    <a:gd name="connsiteX29" fmla="*/ 1108187 w 2382445"/>
                    <a:gd name="connsiteY29" fmla="*/ 1318572 h 1712784"/>
                    <a:gd name="connsiteX30" fmla="*/ 1122353 w 2382445"/>
                    <a:gd name="connsiteY30" fmla="*/ 1282514 h 1712784"/>
                    <a:gd name="connsiteX31" fmla="*/ 1123640 w 2382445"/>
                    <a:gd name="connsiteY31" fmla="*/ 1273499 h 1712784"/>
                    <a:gd name="connsiteX32" fmla="*/ 1130080 w 2382445"/>
                    <a:gd name="connsiteY32" fmla="*/ 1242592 h 1712784"/>
                    <a:gd name="connsiteX33" fmla="*/ 1158411 w 2382445"/>
                    <a:gd name="connsiteY33" fmla="*/ 1207821 h 1712784"/>
                    <a:gd name="connsiteX34" fmla="*/ 1190606 w 2382445"/>
                    <a:gd name="connsiteY34" fmla="*/ 1191079 h 1712784"/>
                    <a:gd name="connsiteX35" fmla="*/ 1218938 w 2382445"/>
                    <a:gd name="connsiteY35" fmla="*/ 1170475 h 1712784"/>
                    <a:gd name="connsiteX36" fmla="*/ 1270451 w 2382445"/>
                    <a:gd name="connsiteY36" fmla="*/ 1170475 h 1712784"/>
                    <a:gd name="connsiteX37" fmla="*/ 1302646 w 2382445"/>
                    <a:gd name="connsiteY37" fmla="*/ 1170475 h 1712784"/>
                    <a:gd name="connsiteX38" fmla="*/ 1332265 w 2382445"/>
                    <a:gd name="connsiteY38" fmla="*/ 1179489 h 1712784"/>
                    <a:gd name="connsiteX39" fmla="*/ 1343856 w 2382445"/>
                    <a:gd name="connsiteY39" fmla="*/ 1155021 h 1712784"/>
                    <a:gd name="connsiteX40" fmla="*/ 1377339 w 2382445"/>
                    <a:gd name="connsiteY40" fmla="*/ 1146006 h 1712784"/>
                    <a:gd name="connsiteX41" fmla="*/ 1434002 w 2382445"/>
                    <a:gd name="connsiteY41" fmla="*/ 1146006 h 1712784"/>
                    <a:gd name="connsiteX42" fmla="*/ 1461046 w 2382445"/>
                    <a:gd name="connsiteY42" fmla="*/ 1166611 h 1712784"/>
                    <a:gd name="connsiteX43" fmla="*/ 1482939 w 2382445"/>
                    <a:gd name="connsiteY43" fmla="*/ 1156309 h 1712784"/>
                    <a:gd name="connsiteX44" fmla="*/ 1509983 w 2382445"/>
                    <a:gd name="connsiteY44" fmla="*/ 1188504 h 1712784"/>
                    <a:gd name="connsiteX45" fmla="*/ 1508695 w 2382445"/>
                    <a:gd name="connsiteY45" fmla="*/ 1218123 h 1712784"/>
                    <a:gd name="connsiteX46" fmla="*/ 1520285 w 2382445"/>
                    <a:gd name="connsiteY46" fmla="*/ 1274787 h 1712784"/>
                    <a:gd name="connsiteX47" fmla="*/ 1553768 w 2382445"/>
                    <a:gd name="connsiteY47" fmla="*/ 1294104 h 1712784"/>
                    <a:gd name="connsiteX48" fmla="*/ 1569222 w 2382445"/>
                    <a:gd name="connsiteY48" fmla="*/ 1241304 h 1712784"/>
                    <a:gd name="connsiteX49" fmla="*/ 1564071 w 2382445"/>
                    <a:gd name="connsiteY49" fmla="*/ 1164035 h 1712784"/>
                    <a:gd name="connsiteX50" fmla="*/ 1589827 w 2382445"/>
                    <a:gd name="connsiteY50" fmla="*/ 1091918 h 1712784"/>
                    <a:gd name="connsiteX51" fmla="*/ 1658081 w 2382445"/>
                    <a:gd name="connsiteY51" fmla="*/ 1044269 h 1712784"/>
                    <a:gd name="connsiteX52" fmla="*/ 1691564 w 2382445"/>
                    <a:gd name="connsiteY52" fmla="*/ 1028816 h 1712784"/>
                    <a:gd name="connsiteX53" fmla="*/ 1710881 w 2382445"/>
                    <a:gd name="connsiteY53" fmla="*/ 1006923 h 1712784"/>
                    <a:gd name="connsiteX54" fmla="*/ 1722471 w 2382445"/>
                    <a:gd name="connsiteY54" fmla="*/ 999196 h 1712784"/>
                    <a:gd name="connsiteX55" fmla="*/ 1739213 w 2382445"/>
                    <a:gd name="connsiteY55" fmla="*/ 992757 h 1712784"/>
                    <a:gd name="connsiteX56" fmla="*/ 1739213 w 2382445"/>
                    <a:gd name="connsiteY56" fmla="*/ 976015 h 1712784"/>
                    <a:gd name="connsiteX57" fmla="*/ 1722471 w 2382445"/>
                    <a:gd name="connsiteY57" fmla="*/ 976015 h 1712784"/>
                    <a:gd name="connsiteX58" fmla="*/ 1744364 w 2382445"/>
                    <a:gd name="connsiteY58" fmla="*/ 965713 h 1712784"/>
                    <a:gd name="connsiteX59" fmla="*/ 1741788 w 2382445"/>
                    <a:gd name="connsiteY59" fmla="*/ 950259 h 1712784"/>
                    <a:gd name="connsiteX60" fmla="*/ 1726335 w 2382445"/>
                    <a:gd name="connsiteY60" fmla="*/ 947684 h 1712784"/>
                    <a:gd name="connsiteX61" fmla="*/ 1748227 w 2382445"/>
                    <a:gd name="connsiteY61" fmla="*/ 933518 h 1712784"/>
                    <a:gd name="connsiteX62" fmla="*/ 1748227 w 2382445"/>
                    <a:gd name="connsiteY62" fmla="*/ 900035 h 1712784"/>
                    <a:gd name="connsiteX63" fmla="*/ 1755954 w 2382445"/>
                    <a:gd name="connsiteY63" fmla="*/ 889732 h 1712784"/>
                    <a:gd name="connsiteX64" fmla="*/ 1768832 w 2382445"/>
                    <a:gd name="connsiteY64" fmla="*/ 923215 h 1712784"/>
                    <a:gd name="connsiteX65" fmla="*/ 1784286 w 2382445"/>
                    <a:gd name="connsiteY65" fmla="*/ 885869 h 1712784"/>
                    <a:gd name="connsiteX66" fmla="*/ 1797164 w 2382445"/>
                    <a:gd name="connsiteY66" fmla="*/ 891020 h 1712784"/>
                    <a:gd name="connsiteX67" fmla="*/ 1829359 w 2382445"/>
                    <a:gd name="connsiteY67" fmla="*/ 845947 h 1712784"/>
                    <a:gd name="connsiteX68" fmla="*/ 1853828 w 2382445"/>
                    <a:gd name="connsiteY68" fmla="*/ 829205 h 1712784"/>
                    <a:gd name="connsiteX69" fmla="*/ 1904052 w 2382445"/>
                    <a:gd name="connsiteY69" fmla="*/ 815039 h 1712784"/>
                    <a:gd name="connsiteX70" fmla="*/ 1929808 w 2382445"/>
                    <a:gd name="connsiteY70" fmla="*/ 815039 h 1712784"/>
                    <a:gd name="connsiteX71" fmla="*/ 1933672 w 2382445"/>
                    <a:gd name="connsiteY71" fmla="*/ 786708 h 1712784"/>
                    <a:gd name="connsiteX72" fmla="*/ 1978745 w 2382445"/>
                    <a:gd name="connsiteY72" fmla="*/ 742922 h 1712784"/>
                    <a:gd name="connsiteX73" fmla="*/ 2017379 w 2382445"/>
                    <a:gd name="connsiteY73" fmla="*/ 724893 h 1712784"/>
                    <a:gd name="connsiteX74" fmla="*/ 2031545 w 2382445"/>
                    <a:gd name="connsiteY74" fmla="*/ 724893 h 1712784"/>
                    <a:gd name="connsiteX75" fmla="*/ 2048287 w 2382445"/>
                    <a:gd name="connsiteY75" fmla="*/ 719742 h 1712784"/>
                    <a:gd name="connsiteX76" fmla="*/ 2056014 w 2382445"/>
                    <a:gd name="connsiteY76" fmla="*/ 709439 h 1712784"/>
                    <a:gd name="connsiteX77" fmla="*/ 2070180 w 2382445"/>
                    <a:gd name="connsiteY77" fmla="*/ 704288 h 1712784"/>
                    <a:gd name="connsiteX78" fmla="*/ 2102375 w 2382445"/>
                    <a:gd name="connsiteY78" fmla="*/ 692698 h 1712784"/>
                    <a:gd name="connsiteX79" fmla="*/ 2058589 w 2382445"/>
                    <a:gd name="connsiteY79" fmla="*/ 719742 h 1712784"/>
                    <a:gd name="connsiteX80" fmla="*/ 2071467 w 2382445"/>
                    <a:gd name="connsiteY80" fmla="*/ 750649 h 1712784"/>
                    <a:gd name="connsiteX81" fmla="*/ 2103663 w 2382445"/>
                    <a:gd name="connsiteY81" fmla="*/ 732620 h 1712784"/>
                    <a:gd name="connsiteX82" fmla="*/ 2146160 w 2382445"/>
                    <a:gd name="connsiteY82" fmla="*/ 722317 h 1712784"/>
                    <a:gd name="connsiteX83" fmla="*/ 2188658 w 2382445"/>
                    <a:gd name="connsiteY83" fmla="*/ 709439 h 1712784"/>
                    <a:gd name="connsiteX84" fmla="*/ 2220853 w 2382445"/>
                    <a:gd name="connsiteY84" fmla="*/ 690122 h 1712784"/>
                    <a:gd name="connsiteX85" fmla="*/ 2215702 w 2382445"/>
                    <a:gd name="connsiteY85" fmla="*/ 672093 h 1712784"/>
                    <a:gd name="connsiteX86" fmla="*/ 2216990 w 2382445"/>
                    <a:gd name="connsiteY86" fmla="*/ 650200 h 1712784"/>
                    <a:gd name="connsiteX87" fmla="*/ 2193809 w 2382445"/>
                    <a:gd name="connsiteY87" fmla="*/ 669517 h 1712784"/>
                    <a:gd name="connsiteX88" fmla="*/ 2175780 w 2382445"/>
                    <a:gd name="connsiteY88" fmla="*/ 679820 h 1712784"/>
                    <a:gd name="connsiteX89" fmla="*/ 2148736 w 2382445"/>
                    <a:gd name="connsiteY89" fmla="*/ 681107 h 1712784"/>
                    <a:gd name="connsiteX90" fmla="*/ 2119116 w 2382445"/>
                    <a:gd name="connsiteY90" fmla="*/ 665654 h 1712784"/>
                    <a:gd name="connsiteX91" fmla="*/ 2129419 w 2382445"/>
                    <a:gd name="connsiteY91" fmla="*/ 636034 h 1712784"/>
                    <a:gd name="connsiteX92" fmla="*/ 2146160 w 2382445"/>
                    <a:gd name="connsiteY92" fmla="*/ 623156 h 1712784"/>
                    <a:gd name="connsiteX93" fmla="*/ 2153887 w 2382445"/>
                    <a:gd name="connsiteY93" fmla="*/ 592249 h 1712784"/>
                    <a:gd name="connsiteX94" fmla="*/ 2098511 w 2382445"/>
                    <a:gd name="connsiteY94" fmla="*/ 590961 h 1712784"/>
                    <a:gd name="connsiteX95" fmla="*/ 2046999 w 2382445"/>
                    <a:gd name="connsiteY95" fmla="*/ 612854 h 1712784"/>
                    <a:gd name="connsiteX96" fmla="*/ 2012228 w 2382445"/>
                    <a:gd name="connsiteY96" fmla="*/ 638610 h 1712784"/>
                    <a:gd name="connsiteX97" fmla="*/ 1991623 w 2382445"/>
                    <a:gd name="connsiteY97" fmla="*/ 655351 h 1712784"/>
                    <a:gd name="connsiteX98" fmla="*/ 1987760 w 2382445"/>
                    <a:gd name="connsiteY98" fmla="*/ 656639 h 1712784"/>
                    <a:gd name="connsiteX99" fmla="*/ 1973594 w 2382445"/>
                    <a:gd name="connsiteY99" fmla="*/ 648912 h 1712784"/>
                    <a:gd name="connsiteX100" fmla="*/ 1996775 w 2382445"/>
                    <a:gd name="connsiteY100" fmla="*/ 634746 h 1712784"/>
                    <a:gd name="connsiteX101" fmla="*/ 2031545 w 2382445"/>
                    <a:gd name="connsiteY101" fmla="*/ 610278 h 1712784"/>
                    <a:gd name="connsiteX102" fmla="*/ 2056014 w 2382445"/>
                    <a:gd name="connsiteY102" fmla="*/ 597400 h 1712784"/>
                    <a:gd name="connsiteX103" fmla="*/ 2079194 w 2382445"/>
                    <a:gd name="connsiteY103" fmla="*/ 587097 h 1712784"/>
                    <a:gd name="connsiteX104" fmla="*/ 2097223 w 2382445"/>
                    <a:gd name="connsiteY104" fmla="*/ 579371 h 1712784"/>
                    <a:gd name="connsiteX105" fmla="*/ 2110102 w 2382445"/>
                    <a:gd name="connsiteY105" fmla="*/ 562629 h 1712784"/>
                    <a:gd name="connsiteX106" fmla="*/ 2173204 w 2382445"/>
                    <a:gd name="connsiteY106" fmla="*/ 561341 h 1712784"/>
                    <a:gd name="connsiteX107" fmla="*/ 2223429 w 2382445"/>
                    <a:gd name="connsiteY107" fmla="*/ 558766 h 1712784"/>
                    <a:gd name="connsiteX108" fmla="*/ 2259487 w 2382445"/>
                    <a:gd name="connsiteY108" fmla="*/ 558766 h 1712784"/>
                    <a:gd name="connsiteX109" fmla="*/ 2286531 w 2382445"/>
                    <a:gd name="connsiteY109" fmla="*/ 545888 h 1712784"/>
                    <a:gd name="connsiteX110" fmla="*/ 2336756 w 2382445"/>
                    <a:gd name="connsiteY110" fmla="*/ 526570 h 1712784"/>
                    <a:gd name="connsiteX111" fmla="*/ 2385693 w 2382445"/>
                    <a:gd name="connsiteY111" fmla="*/ 507253 h 1712784"/>
                    <a:gd name="connsiteX112" fmla="*/ 2389556 w 2382445"/>
                    <a:gd name="connsiteY112" fmla="*/ 476346 h 1712784"/>
                    <a:gd name="connsiteX113" fmla="*/ 2370239 w 2382445"/>
                    <a:gd name="connsiteY113" fmla="*/ 462180 h 1712784"/>
                    <a:gd name="connsiteX114" fmla="*/ 2344483 w 2382445"/>
                    <a:gd name="connsiteY114" fmla="*/ 458317 h 1712784"/>
                    <a:gd name="connsiteX115" fmla="*/ 2307136 w 2382445"/>
                    <a:gd name="connsiteY115" fmla="*/ 473770 h 1712784"/>
                    <a:gd name="connsiteX116" fmla="*/ 2300697 w 2382445"/>
                    <a:gd name="connsiteY116" fmla="*/ 458317 h 1712784"/>
                    <a:gd name="connsiteX117" fmla="*/ 2341907 w 2382445"/>
                    <a:gd name="connsiteY117" fmla="*/ 448014 h 1712784"/>
                    <a:gd name="connsiteX118" fmla="*/ 2365088 w 2382445"/>
                    <a:gd name="connsiteY118" fmla="*/ 440287 h 1712784"/>
                    <a:gd name="connsiteX119" fmla="*/ 2358649 w 2382445"/>
                    <a:gd name="connsiteY119" fmla="*/ 429985 h 1712784"/>
                    <a:gd name="connsiteX120" fmla="*/ 2327741 w 2382445"/>
                    <a:gd name="connsiteY120" fmla="*/ 420970 h 1712784"/>
                    <a:gd name="connsiteX121" fmla="*/ 2298122 w 2382445"/>
                    <a:gd name="connsiteY121" fmla="*/ 392638 h 1712784"/>
                    <a:gd name="connsiteX122" fmla="*/ 2312288 w 2382445"/>
                    <a:gd name="connsiteY122" fmla="*/ 373321 h 1712784"/>
                    <a:gd name="connsiteX123" fmla="*/ 2301985 w 2382445"/>
                    <a:gd name="connsiteY123" fmla="*/ 271584 h 1712784"/>
                    <a:gd name="connsiteX124" fmla="*/ 2258199 w 2382445"/>
                    <a:gd name="connsiteY124" fmla="*/ 310219 h 1712784"/>
                    <a:gd name="connsiteX125" fmla="*/ 2213126 w 2382445"/>
                    <a:gd name="connsiteY125" fmla="*/ 334687 h 1712784"/>
                    <a:gd name="connsiteX126" fmla="*/ 2197673 w 2382445"/>
                    <a:gd name="connsiteY126" fmla="*/ 333399 h 1712784"/>
                    <a:gd name="connsiteX127" fmla="*/ 2184794 w 2382445"/>
                    <a:gd name="connsiteY127" fmla="*/ 317946 h 1712784"/>
                    <a:gd name="connsiteX128" fmla="*/ 2184794 w 2382445"/>
                    <a:gd name="connsiteY128" fmla="*/ 296053 h 1712784"/>
                    <a:gd name="connsiteX129" fmla="*/ 2205399 w 2382445"/>
                    <a:gd name="connsiteY129" fmla="*/ 271584 h 1712784"/>
                    <a:gd name="connsiteX130" fmla="*/ 2183507 w 2382445"/>
                    <a:gd name="connsiteY130" fmla="*/ 257419 h 1712784"/>
                    <a:gd name="connsiteX131" fmla="*/ 2166765 w 2382445"/>
                    <a:gd name="connsiteY131" fmla="*/ 238101 h 1712784"/>
                    <a:gd name="connsiteX132" fmla="*/ 2131994 w 2382445"/>
                    <a:gd name="connsiteY132" fmla="*/ 222648 h 1712784"/>
                    <a:gd name="connsiteX133" fmla="*/ 2088209 w 2382445"/>
                    <a:gd name="connsiteY133" fmla="*/ 227799 h 1712784"/>
                    <a:gd name="connsiteX134" fmla="*/ 2044423 w 2382445"/>
                    <a:gd name="connsiteY134" fmla="*/ 235526 h 1712784"/>
                    <a:gd name="connsiteX135" fmla="*/ 2025106 w 2382445"/>
                    <a:gd name="connsiteY135" fmla="*/ 272872 h 1712784"/>
                    <a:gd name="connsiteX136" fmla="*/ 2013516 w 2382445"/>
                    <a:gd name="connsiteY136" fmla="*/ 294765 h 1712784"/>
                    <a:gd name="connsiteX137" fmla="*/ 1981321 w 2382445"/>
                    <a:gd name="connsiteY137" fmla="*/ 332111 h 1712784"/>
                    <a:gd name="connsiteX138" fmla="*/ 1995487 w 2382445"/>
                    <a:gd name="connsiteY138" fmla="*/ 366882 h 1712784"/>
                    <a:gd name="connsiteX139" fmla="*/ 1887311 w 2382445"/>
                    <a:gd name="connsiteY139" fmla="*/ 435136 h 1712784"/>
                    <a:gd name="connsiteX140" fmla="*/ 1877008 w 2382445"/>
                    <a:gd name="connsiteY140" fmla="*/ 485361 h 1712784"/>
                    <a:gd name="connsiteX141" fmla="*/ 1861555 w 2382445"/>
                    <a:gd name="connsiteY141" fmla="*/ 509829 h 1712784"/>
                    <a:gd name="connsiteX142" fmla="*/ 1835798 w 2382445"/>
                    <a:gd name="connsiteY142" fmla="*/ 527858 h 1712784"/>
                    <a:gd name="connsiteX143" fmla="*/ 1813906 w 2382445"/>
                    <a:gd name="connsiteY143" fmla="*/ 518844 h 1712784"/>
                    <a:gd name="connsiteX144" fmla="*/ 1807467 w 2382445"/>
                    <a:gd name="connsiteY144" fmla="*/ 496951 h 1712784"/>
                    <a:gd name="connsiteX145" fmla="*/ 1819057 w 2382445"/>
                    <a:gd name="connsiteY145" fmla="*/ 468619 h 1712784"/>
                    <a:gd name="connsiteX146" fmla="*/ 1834511 w 2382445"/>
                    <a:gd name="connsiteY146" fmla="*/ 444151 h 1712784"/>
                    <a:gd name="connsiteX147" fmla="*/ 1844813 w 2382445"/>
                    <a:gd name="connsiteY147" fmla="*/ 419682 h 1712784"/>
                    <a:gd name="connsiteX148" fmla="*/ 1781710 w 2382445"/>
                    <a:gd name="connsiteY148" fmla="*/ 415819 h 1712784"/>
                    <a:gd name="connsiteX149" fmla="*/ 1754667 w 2382445"/>
                    <a:gd name="connsiteY149" fmla="*/ 397790 h 1712784"/>
                    <a:gd name="connsiteX150" fmla="*/ 1695427 w 2382445"/>
                    <a:gd name="connsiteY150" fmla="*/ 365594 h 1712784"/>
                    <a:gd name="connsiteX151" fmla="*/ 1647778 w 2382445"/>
                    <a:gd name="connsiteY151" fmla="*/ 369458 h 1712784"/>
                    <a:gd name="connsiteX152" fmla="*/ 1668383 w 2382445"/>
                    <a:gd name="connsiteY152" fmla="*/ 332111 h 1712784"/>
                    <a:gd name="connsiteX153" fmla="*/ 1638764 w 2382445"/>
                    <a:gd name="connsiteY153" fmla="*/ 319233 h 1712784"/>
                    <a:gd name="connsiteX154" fmla="*/ 1789437 w 2382445"/>
                    <a:gd name="connsiteY154" fmla="*/ 216209 h 1712784"/>
                    <a:gd name="connsiteX155" fmla="*/ 1804891 w 2382445"/>
                    <a:gd name="connsiteY155" fmla="*/ 194316 h 1712784"/>
                    <a:gd name="connsiteX156" fmla="*/ 1837086 w 2382445"/>
                    <a:gd name="connsiteY156" fmla="*/ 185301 h 1712784"/>
                    <a:gd name="connsiteX157" fmla="*/ 1865418 w 2382445"/>
                    <a:gd name="connsiteY157" fmla="*/ 181438 h 1712784"/>
                    <a:gd name="connsiteX158" fmla="*/ 1891174 w 2382445"/>
                    <a:gd name="connsiteY158" fmla="*/ 176287 h 1712784"/>
                    <a:gd name="connsiteX159" fmla="*/ 1933672 w 2382445"/>
                    <a:gd name="connsiteY159" fmla="*/ 155682 h 1712784"/>
                    <a:gd name="connsiteX160" fmla="*/ 1898901 w 2382445"/>
                    <a:gd name="connsiteY160" fmla="*/ 147955 h 1712784"/>
                    <a:gd name="connsiteX161" fmla="*/ 1882159 w 2382445"/>
                    <a:gd name="connsiteY161" fmla="*/ 136365 h 1712784"/>
                    <a:gd name="connsiteX162" fmla="*/ 1909204 w 2382445"/>
                    <a:gd name="connsiteY162" fmla="*/ 137652 h 1712784"/>
                    <a:gd name="connsiteX163" fmla="*/ 1937535 w 2382445"/>
                    <a:gd name="connsiteY163" fmla="*/ 138940 h 1712784"/>
                    <a:gd name="connsiteX164" fmla="*/ 1949125 w 2382445"/>
                    <a:gd name="connsiteY164" fmla="*/ 129926 h 1712784"/>
                    <a:gd name="connsiteX165" fmla="*/ 1967155 w 2382445"/>
                    <a:gd name="connsiteY165" fmla="*/ 115760 h 1712784"/>
                    <a:gd name="connsiteX166" fmla="*/ 1998062 w 2382445"/>
                    <a:gd name="connsiteY166" fmla="*/ 115760 h 1712784"/>
                    <a:gd name="connsiteX167" fmla="*/ 2019955 w 2382445"/>
                    <a:gd name="connsiteY167" fmla="*/ 115760 h 1712784"/>
                    <a:gd name="connsiteX168" fmla="*/ 2049575 w 2382445"/>
                    <a:gd name="connsiteY168" fmla="*/ 108033 h 1712784"/>
                    <a:gd name="connsiteX169" fmla="*/ 2092072 w 2382445"/>
                    <a:gd name="connsiteY169" fmla="*/ 91291 h 1712784"/>
                    <a:gd name="connsiteX170" fmla="*/ 2084345 w 2382445"/>
                    <a:gd name="connsiteY170" fmla="*/ 69399 h 1712784"/>
                    <a:gd name="connsiteX171" fmla="*/ 2116541 w 2382445"/>
                    <a:gd name="connsiteY171" fmla="*/ 55233 h 1712784"/>
                    <a:gd name="connsiteX172" fmla="*/ 2086921 w 2382445"/>
                    <a:gd name="connsiteY172" fmla="*/ 35916 h 1712784"/>
                    <a:gd name="connsiteX173" fmla="*/ 2058589 w 2382445"/>
                    <a:gd name="connsiteY173" fmla="*/ 35916 h 1712784"/>
                    <a:gd name="connsiteX174" fmla="*/ 2034121 w 2382445"/>
                    <a:gd name="connsiteY174" fmla="*/ 64247 h 1712784"/>
                    <a:gd name="connsiteX175" fmla="*/ 2007077 w 2382445"/>
                    <a:gd name="connsiteY175" fmla="*/ 74550 h 1712784"/>
                    <a:gd name="connsiteX176" fmla="*/ 1977457 w 2382445"/>
                    <a:gd name="connsiteY176" fmla="*/ 87428 h 1712784"/>
                    <a:gd name="connsiteX177" fmla="*/ 1967155 w 2382445"/>
                    <a:gd name="connsiteY177" fmla="*/ 92579 h 1712784"/>
                    <a:gd name="connsiteX178" fmla="*/ 1965867 w 2382445"/>
                    <a:gd name="connsiteY178" fmla="*/ 77125 h 1712784"/>
                    <a:gd name="connsiteX179" fmla="*/ 1989048 w 2382445"/>
                    <a:gd name="connsiteY179" fmla="*/ 60384 h 1712784"/>
                    <a:gd name="connsiteX180" fmla="*/ 1952989 w 2382445"/>
                    <a:gd name="connsiteY180" fmla="*/ 47506 h 1712784"/>
                    <a:gd name="connsiteX181" fmla="*/ 1929808 w 2382445"/>
                    <a:gd name="connsiteY181" fmla="*/ 60384 h 1712784"/>
                    <a:gd name="connsiteX182" fmla="*/ 1923369 w 2382445"/>
                    <a:gd name="connsiteY182" fmla="*/ 34628 h 1712784"/>
                    <a:gd name="connsiteX183" fmla="*/ 1882159 w 2382445"/>
                    <a:gd name="connsiteY183" fmla="*/ 51369 h 1712784"/>
                    <a:gd name="connsiteX184" fmla="*/ 1842238 w 2382445"/>
                    <a:gd name="connsiteY184" fmla="*/ 65535 h 1712784"/>
                    <a:gd name="connsiteX185" fmla="*/ 1815193 w 2382445"/>
                    <a:gd name="connsiteY185" fmla="*/ 84852 h 1712784"/>
                    <a:gd name="connsiteX186" fmla="*/ 1803603 w 2382445"/>
                    <a:gd name="connsiteY186" fmla="*/ 101594 h 1712784"/>
                    <a:gd name="connsiteX187" fmla="*/ 1789437 w 2382445"/>
                    <a:gd name="connsiteY187" fmla="*/ 99018 h 1712784"/>
                    <a:gd name="connsiteX188" fmla="*/ 1772696 w 2382445"/>
                    <a:gd name="connsiteY188" fmla="*/ 79701 h 1712784"/>
                    <a:gd name="connsiteX189" fmla="*/ 1735349 w 2382445"/>
                    <a:gd name="connsiteY189" fmla="*/ 79701 h 1712784"/>
                    <a:gd name="connsiteX190" fmla="*/ 1709593 w 2382445"/>
                    <a:gd name="connsiteY190" fmla="*/ 82277 h 1712784"/>
                    <a:gd name="connsiteX191" fmla="*/ 1672247 w 2382445"/>
                    <a:gd name="connsiteY191" fmla="*/ 88716 h 1712784"/>
                    <a:gd name="connsiteX192" fmla="*/ 1641339 w 2382445"/>
                    <a:gd name="connsiteY192" fmla="*/ 68111 h 1712784"/>
                    <a:gd name="connsiteX193" fmla="*/ 1592403 w 2382445"/>
                    <a:gd name="connsiteY193" fmla="*/ 71974 h 1712784"/>
                    <a:gd name="connsiteX194" fmla="*/ 1567934 w 2382445"/>
                    <a:gd name="connsiteY194" fmla="*/ 92579 h 1712784"/>
                    <a:gd name="connsiteX195" fmla="*/ 1556344 w 2382445"/>
                    <a:gd name="connsiteY195" fmla="*/ 109321 h 1712784"/>
                    <a:gd name="connsiteX196" fmla="*/ 1547329 w 2382445"/>
                    <a:gd name="connsiteY196" fmla="*/ 90003 h 1712784"/>
                    <a:gd name="connsiteX197" fmla="*/ 1525437 w 2382445"/>
                    <a:gd name="connsiteY197" fmla="*/ 78413 h 1712784"/>
                    <a:gd name="connsiteX198" fmla="*/ 1441729 w 2382445"/>
                    <a:gd name="connsiteY198" fmla="*/ 87428 h 1712784"/>
                    <a:gd name="connsiteX199" fmla="*/ 1458471 w 2382445"/>
                    <a:gd name="connsiteY199" fmla="*/ 77125 h 1712784"/>
                    <a:gd name="connsiteX200" fmla="*/ 1457183 w 2382445"/>
                    <a:gd name="connsiteY200" fmla="*/ 51369 h 1712784"/>
                    <a:gd name="connsiteX201" fmla="*/ 1400519 w 2382445"/>
                    <a:gd name="connsiteY201" fmla="*/ 51369 h 1712784"/>
                    <a:gd name="connsiteX202" fmla="*/ 1369612 w 2382445"/>
                    <a:gd name="connsiteY202" fmla="*/ 37203 h 1712784"/>
                    <a:gd name="connsiteX203" fmla="*/ 1341280 w 2382445"/>
                    <a:gd name="connsiteY203" fmla="*/ 32052 h 1712784"/>
                    <a:gd name="connsiteX204" fmla="*/ 1320675 w 2382445"/>
                    <a:gd name="connsiteY204" fmla="*/ 44930 h 1712784"/>
                    <a:gd name="connsiteX205" fmla="*/ 1323251 w 2382445"/>
                    <a:gd name="connsiteY205" fmla="*/ 26901 h 1712784"/>
                    <a:gd name="connsiteX206" fmla="*/ 1300070 w 2382445"/>
                    <a:gd name="connsiteY206" fmla="*/ 30764 h 1712784"/>
                    <a:gd name="connsiteX207" fmla="*/ 1278177 w 2382445"/>
                    <a:gd name="connsiteY207" fmla="*/ 42355 h 1712784"/>
                    <a:gd name="connsiteX208" fmla="*/ 1282041 w 2382445"/>
                    <a:gd name="connsiteY208" fmla="*/ 26901 h 1712784"/>
                    <a:gd name="connsiteX209" fmla="*/ 1257572 w 2382445"/>
                    <a:gd name="connsiteY209" fmla="*/ 24325 h 1712784"/>
                    <a:gd name="connsiteX210" fmla="*/ 1221514 w 2382445"/>
                    <a:gd name="connsiteY210" fmla="*/ 41067 h 1712784"/>
                    <a:gd name="connsiteX211" fmla="*/ 1181592 w 2382445"/>
                    <a:gd name="connsiteY211" fmla="*/ 30764 h 1712784"/>
                    <a:gd name="connsiteX212" fmla="*/ 1150684 w 2382445"/>
                    <a:gd name="connsiteY212" fmla="*/ 48794 h 1712784"/>
                    <a:gd name="connsiteX213" fmla="*/ 1109475 w 2382445"/>
                    <a:gd name="connsiteY213" fmla="*/ 51369 h 1712784"/>
                    <a:gd name="connsiteX214" fmla="*/ 1068265 w 2382445"/>
                    <a:gd name="connsiteY214" fmla="*/ 53945 h 1712784"/>
                    <a:gd name="connsiteX215" fmla="*/ 1036069 w 2382445"/>
                    <a:gd name="connsiteY215" fmla="*/ 48794 h 1712784"/>
                    <a:gd name="connsiteX216" fmla="*/ 1009026 w 2382445"/>
                    <a:gd name="connsiteY216" fmla="*/ 33340 h 1712784"/>
                    <a:gd name="connsiteX217" fmla="*/ 1002586 w 2382445"/>
                    <a:gd name="connsiteY217" fmla="*/ 33340 h 1712784"/>
                    <a:gd name="connsiteX218" fmla="*/ 992284 w 2382445"/>
                    <a:gd name="connsiteY218" fmla="*/ 29477 h 1712784"/>
                    <a:gd name="connsiteX219" fmla="*/ 967816 w 2382445"/>
                    <a:gd name="connsiteY219" fmla="*/ 26901 h 1712784"/>
                    <a:gd name="connsiteX220" fmla="*/ 907289 w 2382445"/>
                    <a:gd name="connsiteY220" fmla="*/ 28189 h 1712784"/>
                    <a:gd name="connsiteX221" fmla="*/ 851913 w 2382445"/>
                    <a:gd name="connsiteY221" fmla="*/ 12735 h 1712784"/>
                    <a:gd name="connsiteX222" fmla="*/ 830020 w 2382445"/>
                    <a:gd name="connsiteY222" fmla="*/ 12735 h 1712784"/>
                    <a:gd name="connsiteX223" fmla="*/ 777220 w 2382445"/>
                    <a:gd name="connsiteY223" fmla="*/ 1145 h 1712784"/>
                    <a:gd name="connsiteX224" fmla="*/ 724420 w 2382445"/>
                    <a:gd name="connsiteY224" fmla="*/ 1145 h 1712784"/>
                    <a:gd name="connsiteX225" fmla="*/ 674195 w 2382445"/>
                    <a:gd name="connsiteY225" fmla="*/ 17886 h 1712784"/>
                    <a:gd name="connsiteX226" fmla="*/ 625259 w 2382445"/>
                    <a:gd name="connsiteY226" fmla="*/ 28189 h 1712784"/>
                    <a:gd name="connsiteX227" fmla="*/ 569883 w 2382445"/>
                    <a:gd name="connsiteY227" fmla="*/ 38491 h 1712784"/>
                    <a:gd name="connsiteX228" fmla="*/ 517083 w 2382445"/>
                    <a:gd name="connsiteY228" fmla="*/ 50081 h 1712784"/>
                    <a:gd name="connsiteX229" fmla="*/ 465570 w 2382445"/>
                    <a:gd name="connsiteY229" fmla="*/ 73262 h 1712784"/>
                    <a:gd name="connsiteX230" fmla="*/ 481024 w 2382445"/>
                    <a:gd name="connsiteY230" fmla="*/ 97730 h 1712784"/>
                    <a:gd name="connsiteX231" fmla="*/ 490039 w 2382445"/>
                    <a:gd name="connsiteY231" fmla="*/ 110608 h 1712784"/>
                    <a:gd name="connsiteX232" fmla="*/ 502917 w 2382445"/>
                    <a:gd name="connsiteY232" fmla="*/ 118335 h 1712784"/>
                    <a:gd name="connsiteX233" fmla="*/ 460419 w 2382445"/>
                    <a:gd name="connsiteY233" fmla="*/ 120911 h 1712784"/>
                    <a:gd name="connsiteX234" fmla="*/ 432087 w 2382445"/>
                    <a:gd name="connsiteY234" fmla="*/ 114472 h 1712784"/>
                    <a:gd name="connsiteX235" fmla="*/ 393453 w 2382445"/>
                    <a:gd name="connsiteY235" fmla="*/ 123486 h 1712784"/>
                    <a:gd name="connsiteX236" fmla="*/ 341941 w 2382445"/>
                    <a:gd name="connsiteY236" fmla="*/ 141516 h 1712784"/>
                    <a:gd name="connsiteX237" fmla="*/ 347092 w 2382445"/>
                    <a:gd name="connsiteY237" fmla="*/ 147955 h 1712784"/>
                    <a:gd name="connsiteX238" fmla="*/ 332926 w 2382445"/>
                    <a:gd name="connsiteY238" fmla="*/ 165984 h 1712784"/>
                    <a:gd name="connsiteX239" fmla="*/ 375424 w 2382445"/>
                    <a:gd name="connsiteY239" fmla="*/ 163409 h 1712784"/>
                    <a:gd name="connsiteX240" fmla="*/ 448829 w 2382445"/>
                    <a:gd name="connsiteY240" fmla="*/ 162121 h 1712784"/>
                    <a:gd name="connsiteX241" fmla="*/ 414058 w 2382445"/>
                    <a:gd name="connsiteY241" fmla="*/ 178862 h 1712784"/>
                    <a:gd name="connsiteX242" fmla="*/ 384438 w 2382445"/>
                    <a:gd name="connsiteY242" fmla="*/ 190453 h 1712784"/>
                    <a:gd name="connsiteX243" fmla="*/ 345804 w 2382445"/>
                    <a:gd name="connsiteY243" fmla="*/ 203331 h 1712784"/>
                    <a:gd name="connsiteX244" fmla="*/ 317472 w 2382445"/>
                    <a:gd name="connsiteY244" fmla="*/ 202043 h 1712784"/>
                    <a:gd name="connsiteX245" fmla="*/ 287853 w 2382445"/>
                    <a:gd name="connsiteY245" fmla="*/ 218784 h 1712784"/>
                    <a:gd name="connsiteX246" fmla="*/ 245355 w 2382445"/>
                    <a:gd name="connsiteY246" fmla="*/ 231662 h 1712784"/>
                    <a:gd name="connsiteX247" fmla="*/ 217023 w 2382445"/>
                    <a:gd name="connsiteY247" fmla="*/ 259994 h 1712784"/>
                    <a:gd name="connsiteX248" fmla="*/ 244067 w 2382445"/>
                    <a:gd name="connsiteY248" fmla="*/ 265145 h 1712784"/>
                    <a:gd name="connsiteX249" fmla="*/ 204145 w 2382445"/>
                    <a:gd name="connsiteY249" fmla="*/ 285750 h 1712784"/>
                    <a:gd name="connsiteX250" fmla="*/ 227326 w 2382445"/>
                    <a:gd name="connsiteY250" fmla="*/ 297341 h 1712784"/>
                    <a:gd name="connsiteX251" fmla="*/ 222175 w 2382445"/>
                    <a:gd name="connsiteY251" fmla="*/ 308931 h 1712784"/>
                    <a:gd name="connsiteX252" fmla="*/ 232477 w 2382445"/>
                    <a:gd name="connsiteY252" fmla="*/ 324385 h 1712784"/>
                    <a:gd name="connsiteX253" fmla="*/ 258233 w 2382445"/>
                    <a:gd name="connsiteY253" fmla="*/ 319233 h 1712784"/>
                    <a:gd name="connsiteX254" fmla="*/ 280126 w 2382445"/>
                    <a:gd name="connsiteY254" fmla="*/ 326960 h 1712784"/>
                    <a:gd name="connsiteX255" fmla="*/ 295580 w 2382445"/>
                    <a:gd name="connsiteY255" fmla="*/ 320521 h 1712784"/>
                    <a:gd name="connsiteX256" fmla="*/ 29003 w 2382445"/>
                    <a:gd name="connsiteY256" fmla="*/ 428697 h 1712784"/>
                    <a:gd name="connsiteX257" fmla="*/ 27716 w 2382445"/>
                    <a:gd name="connsiteY257" fmla="*/ 440287 h 1712784"/>
                    <a:gd name="connsiteX258" fmla="*/ 305882 w 2382445"/>
                    <a:gd name="connsiteY258" fmla="*/ 356580 h 1712784"/>
                    <a:gd name="connsiteX259" fmla="*/ 398604 w 2382445"/>
                    <a:gd name="connsiteY259" fmla="*/ 321809 h 1712784"/>
                    <a:gd name="connsiteX260" fmla="*/ 426936 w 2382445"/>
                    <a:gd name="connsiteY260" fmla="*/ 302492 h 1712784"/>
                    <a:gd name="connsiteX261" fmla="*/ 496478 w 2382445"/>
                    <a:gd name="connsiteY261" fmla="*/ 274160 h 1712784"/>
                    <a:gd name="connsiteX262" fmla="*/ 448829 w 2382445"/>
                    <a:gd name="connsiteY262" fmla="*/ 310219 h 1712784"/>
                    <a:gd name="connsiteX263" fmla="*/ 508068 w 2382445"/>
                    <a:gd name="connsiteY263" fmla="*/ 294765 h 1712784"/>
                    <a:gd name="connsiteX264" fmla="*/ 562156 w 2382445"/>
                    <a:gd name="connsiteY264" fmla="*/ 284463 h 1712784"/>
                    <a:gd name="connsiteX265" fmla="*/ 568595 w 2382445"/>
                    <a:gd name="connsiteY265" fmla="*/ 265145 h 1712784"/>
                    <a:gd name="connsiteX266" fmla="*/ 600790 w 2382445"/>
                    <a:gd name="connsiteY266" fmla="*/ 265145 h 1712784"/>
                    <a:gd name="connsiteX267" fmla="*/ 623971 w 2382445"/>
                    <a:gd name="connsiteY267" fmla="*/ 283175 h 1712784"/>
                    <a:gd name="connsiteX268" fmla="*/ 662605 w 2382445"/>
                    <a:gd name="connsiteY268" fmla="*/ 284463 h 1712784"/>
                    <a:gd name="connsiteX269" fmla="*/ 706391 w 2382445"/>
                    <a:gd name="connsiteY269" fmla="*/ 298628 h 1712784"/>
                    <a:gd name="connsiteX270" fmla="*/ 726995 w 2382445"/>
                    <a:gd name="connsiteY270" fmla="*/ 338550 h 1712784"/>
                    <a:gd name="connsiteX271" fmla="*/ 732147 w 2382445"/>
                    <a:gd name="connsiteY271" fmla="*/ 361731 h 1712784"/>
                    <a:gd name="connsiteX272" fmla="*/ 732147 w 2382445"/>
                    <a:gd name="connsiteY272" fmla="*/ 363019 h 1712784"/>
                    <a:gd name="connsiteX273" fmla="*/ 730859 w 2382445"/>
                    <a:gd name="connsiteY273" fmla="*/ 363019 h 1712784"/>
                    <a:gd name="connsiteX274" fmla="*/ 725708 w 2382445"/>
                    <a:gd name="connsiteY274" fmla="*/ 369458 h 1712784"/>
                    <a:gd name="connsiteX275" fmla="*/ 726995 w 2382445"/>
                    <a:gd name="connsiteY275" fmla="*/ 374609 h 1712784"/>
                    <a:gd name="connsiteX276" fmla="*/ 730859 w 2382445"/>
                    <a:gd name="connsiteY276" fmla="*/ 372033 h 1712784"/>
                    <a:gd name="connsiteX277" fmla="*/ 729571 w 2382445"/>
                    <a:gd name="connsiteY277" fmla="*/ 378472 h 1712784"/>
                    <a:gd name="connsiteX278" fmla="*/ 726995 w 2382445"/>
                    <a:gd name="connsiteY278" fmla="*/ 382336 h 1712784"/>
                    <a:gd name="connsiteX279" fmla="*/ 726995 w 2382445"/>
                    <a:gd name="connsiteY279" fmla="*/ 383624 h 1712784"/>
                    <a:gd name="connsiteX280" fmla="*/ 723132 w 2382445"/>
                    <a:gd name="connsiteY280" fmla="*/ 390063 h 1712784"/>
                    <a:gd name="connsiteX281" fmla="*/ 719269 w 2382445"/>
                    <a:gd name="connsiteY281" fmla="*/ 395214 h 1712784"/>
                    <a:gd name="connsiteX282" fmla="*/ 712830 w 2382445"/>
                    <a:gd name="connsiteY282" fmla="*/ 402941 h 1712784"/>
                    <a:gd name="connsiteX283" fmla="*/ 712830 w 2382445"/>
                    <a:gd name="connsiteY283" fmla="*/ 417107 h 1712784"/>
                    <a:gd name="connsiteX284" fmla="*/ 716693 w 2382445"/>
                    <a:gd name="connsiteY284" fmla="*/ 424834 h 1712784"/>
                    <a:gd name="connsiteX285" fmla="*/ 717981 w 2382445"/>
                    <a:gd name="connsiteY285" fmla="*/ 424834 h 1712784"/>
                    <a:gd name="connsiteX286" fmla="*/ 734722 w 2382445"/>
                    <a:gd name="connsiteY286" fmla="*/ 426121 h 1712784"/>
                    <a:gd name="connsiteX287" fmla="*/ 738586 w 2382445"/>
                    <a:gd name="connsiteY287" fmla="*/ 424834 h 1712784"/>
                    <a:gd name="connsiteX288" fmla="*/ 745025 w 2382445"/>
                    <a:gd name="connsiteY288" fmla="*/ 427409 h 1712784"/>
                    <a:gd name="connsiteX289" fmla="*/ 752752 w 2382445"/>
                    <a:gd name="connsiteY289" fmla="*/ 424834 h 1712784"/>
                    <a:gd name="connsiteX290" fmla="*/ 759191 w 2382445"/>
                    <a:gd name="connsiteY290" fmla="*/ 417107 h 1712784"/>
                    <a:gd name="connsiteX291" fmla="*/ 763054 w 2382445"/>
                    <a:gd name="connsiteY291" fmla="*/ 410668 h 1712784"/>
                    <a:gd name="connsiteX292" fmla="*/ 764342 w 2382445"/>
                    <a:gd name="connsiteY292" fmla="*/ 415819 h 1712784"/>
                    <a:gd name="connsiteX293" fmla="*/ 764342 w 2382445"/>
                    <a:gd name="connsiteY293" fmla="*/ 440287 h 1712784"/>
                    <a:gd name="connsiteX294" fmla="*/ 757903 w 2382445"/>
                    <a:gd name="connsiteY294" fmla="*/ 496951 h 1712784"/>
                    <a:gd name="connsiteX295" fmla="*/ 756615 w 2382445"/>
                    <a:gd name="connsiteY295" fmla="*/ 520131 h 1712784"/>
                    <a:gd name="connsiteX296" fmla="*/ 751464 w 2382445"/>
                    <a:gd name="connsiteY296" fmla="*/ 533009 h 1712784"/>
                    <a:gd name="connsiteX297" fmla="*/ 748888 w 2382445"/>
                    <a:gd name="connsiteY297" fmla="*/ 536873 h 1712784"/>
                    <a:gd name="connsiteX298" fmla="*/ 748888 w 2382445"/>
                    <a:gd name="connsiteY298" fmla="*/ 536873 h 1712784"/>
                    <a:gd name="connsiteX299" fmla="*/ 746313 w 2382445"/>
                    <a:gd name="connsiteY299" fmla="*/ 540736 h 1712784"/>
                    <a:gd name="connsiteX300" fmla="*/ 746313 w 2382445"/>
                    <a:gd name="connsiteY300" fmla="*/ 540736 h 1712784"/>
                    <a:gd name="connsiteX301" fmla="*/ 746313 w 2382445"/>
                    <a:gd name="connsiteY301" fmla="*/ 542024 h 1712784"/>
                    <a:gd name="connsiteX302" fmla="*/ 746313 w 2382445"/>
                    <a:gd name="connsiteY302" fmla="*/ 542024 h 1712784"/>
                    <a:gd name="connsiteX303" fmla="*/ 723132 w 2382445"/>
                    <a:gd name="connsiteY303" fmla="*/ 556190 h 1712784"/>
                    <a:gd name="connsiteX304" fmla="*/ 746313 w 2382445"/>
                    <a:gd name="connsiteY304" fmla="*/ 593537 h 1712784"/>
                    <a:gd name="connsiteX305" fmla="*/ 750176 w 2382445"/>
                    <a:gd name="connsiteY305" fmla="*/ 606415 h 1712784"/>
                    <a:gd name="connsiteX306" fmla="*/ 750176 w 2382445"/>
                    <a:gd name="connsiteY306" fmla="*/ 606415 h 1712784"/>
                    <a:gd name="connsiteX307" fmla="*/ 751464 w 2382445"/>
                    <a:gd name="connsiteY307" fmla="*/ 612854 h 1712784"/>
                    <a:gd name="connsiteX308" fmla="*/ 750176 w 2382445"/>
                    <a:gd name="connsiteY308" fmla="*/ 616717 h 1712784"/>
                    <a:gd name="connsiteX309" fmla="*/ 743737 w 2382445"/>
                    <a:gd name="connsiteY309" fmla="*/ 643761 h 1712784"/>
                    <a:gd name="connsiteX310" fmla="*/ 724420 w 2382445"/>
                    <a:gd name="connsiteY310" fmla="*/ 678532 h 1712784"/>
                    <a:gd name="connsiteX311" fmla="*/ 688361 w 2382445"/>
                    <a:gd name="connsiteY311" fmla="*/ 737771 h 1712784"/>
                    <a:gd name="connsiteX312" fmla="*/ 645864 w 2382445"/>
                    <a:gd name="connsiteY312" fmla="*/ 789283 h 1712784"/>
                    <a:gd name="connsiteX313" fmla="*/ 626546 w 2382445"/>
                    <a:gd name="connsiteY313" fmla="*/ 824054 h 1712784"/>
                    <a:gd name="connsiteX314" fmla="*/ 603366 w 2382445"/>
                    <a:gd name="connsiteY314" fmla="*/ 885869 h 1712784"/>
                    <a:gd name="connsiteX315" fmla="*/ 622683 w 2382445"/>
                    <a:gd name="connsiteY315" fmla="*/ 945108 h 1712784"/>
                    <a:gd name="connsiteX316" fmla="*/ 616244 w 2382445"/>
                    <a:gd name="connsiteY316" fmla="*/ 1000484 h 1712784"/>
                    <a:gd name="connsiteX317" fmla="*/ 649727 w 2382445"/>
                    <a:gd name="connsiteY317" fmla="*/ 1032679 h 1712784"/>
                    <a:gd name="connsiteX318" fmla="*/ 679347 w 2382445"/>
                    <a:gd name="connsiteY318" fmla="*/ 1073889 h 1712784"/>
                    <a:gd name="connsiteX319" fmla="*/ 680634 w 2382445"/>
                    <a:gd name="connsiteY319" fmla="*/ 1079040 h 1712784"/>
                    <a:gd name="connsiteX320" fmla="*/ 683210 w 2382445"/>
                    <a:gd name="connsiteY320" fmla="*/ 1142143 h 1712784"/>
                    <a:gd name="connsiteX321" fmla="*/ 696088 w 2382445"/>
                    <a:gd name="connsiteY321" fmla="*/ 1171762 h 1712784"/>
                    <a:gd name="connsiteX322" fmla="*/ 714117 w 2382445"/>
                    <a:gd name="connsiteY322" fmla="*/ 1198806 h 1712784"/>
                    <a:gd name="connsiteX323" fmla="*/ 696088 w 2382445"/>
                    <a:gd name="connsiteY323" fmla="*/ 1216836 h 1712784"/>
                    <a:gd name="connsiteX324" fmla="*/ 702527 w 2382445"/>
                    <a:gd name="connsiteY324" fmla="*/ 1236153 h 1712784"/>
                    <a:gd name="connsiteX325" fmla="*/ 736010 w 2382445"/>
                    <a:gd name="connsiteY325" fmla="*/ 1258046 h 1712784"/>
                    <a:gd name="connsiteX326" fmla="*/ 739874 w 2382445"/>
                    <a:gd name="connsiteY326" fmla="*/ 1281226 h 1712784"/>
                    <a:gd name="connsiteX327" fmla="*/ 737298 w 2382445"/>
                    <a:gd name="connsiteY327" fmla="*/ 1308270 h 1712784"/>
                    <a:gd name="connsiteX328" fmla="*/ 773357 w 2382445"/>
                    <a:gd name="connsiteY328" fmla="*/ 1341753 h 1712784"/>
                    <a:gd name="connsiteX329" fmla="*/ 795249 w 2382445"/>
                    <a:gd name="connsiteY329" fmla="*/ 1363646 h 1712784"/>
                    <a:gd name="connsiteX330" fmla="*/ 781083 w 2382445"/>
                    <a:gd name="connsiteY330" fmla="*/ 1321148 h 1712784"/>
                    <a:gd name="connsiteX331" fmla="*/ 769493 w 2382445"/>
                    <a:gd name="connsiteY331" fmla="*/ 1259333 h 1712784"/>
                    <a:gd name="connsiteX332" fmla="*/ 747600 w 2382445"/>
                    <a:gd name="connsiteY332" fmla="*/ 1210397 h 1712784"/>
                    <a:gd name="connsiteX333" fmla="*/ 736010 w 2382445"/>
                    <a:gd name="connsiteY333" fmla="*/ 1167899 h 1712784"/>
                    <a:gd name="connsiteX334" fmla="*/ 728283 w 2382445"/>
                    <a:gd name="connsiteY334" fmla="*/ 1138279 h 1712784"/>
                    <a:gd name="connsiteX335" fmla="*/ 754039 w 2382445"/>
                    <a:gd name="connsiteY335" fmla="*/ 1109948 h 1712784"/>
                    <a:gd name="connsiteX336" fmla="*/ 768205 w 2382445"/>
                    <a:gd name="connsiteY336" fmla="*/ 1155021 h 1712784"/>
                    <a:gd name="connsiteX337" fmla="*/ 773357 w 2382445"/>
                    <a:gd name="connsiteY337" fmla="*/ 1207821 h 1712784"/>
                    <a:gd name="connsiteX338" fmla="*/ 795249 w 2382445"/>
                    <a:gd name="connsiteY338" fmla="*/ 1224563 h 1712784"/>
                    <a:gd name="connsiteX339" fmla="*/ 817142 w 2382445"/>
                    <a:gd name="connsiteY339" fmla="*/ 1258046 h 1712784"/>
                    <a:gd name="connsiteX340" fmla="*/ 819718 w 2382445"/>
                    <a:gd name="connsiteY340" fmla="*/ 1277363 h 1712784"/>
                    <a:gd name="connsiteX341" fmla="*/ 844186 w 2382445"/>
                    <a:gd name="connsiteY341" fmla="*/ 1305694 h 1712784"/>
                    <a:gd name="connsiteX342" fmla="*/ 891835 w 2382445"/>
                    <a:gd name="connsiteY342" fmla="*/ 1377812 h 1712784"/>
                    <a:gd name="connsiteX343" fmla="*/ 885396 w 2382445"/>
                    <a:gd name="connsiteY343" fmla="*/ 1421597 h 1712784"/>
                    <a:gd name="connsiteX344" fmla="*/ 876381 w 2382445"/>
                    <a:gd name="connsiteY344" fmla="*/ 1453792 h 1712784"/>
                    <a:gd name="connsiteX345" fmla="*/ 934333 w 2382445"/>
                    <a:gd name="connsiteY345" fmla="*/ 1504017 h 1712784"/>
                    <a:gd name="connsiteX346" fmla="*/ 970391 w 2382445"/>
                    <a:gd name="connsiteY346" fmla="*/ 1510456 h 1712784"/>
                    <a:gd name="connsiteX347" fmla="*/ 1030918 w 2382445"/>
                    <a:gd name="connsiteY347" fmla="*/ 1551666 h 1712784"/>
                    <a:gd name="connsiteX348" fmla="*/ 1061826 w 2382445"/>
                    <a:gd name="connsiteY348" fmla="*/ 1567119 h 1712784"/>
                    <a:gd name="connsiteX349" fmla="*/ 1114626 w 2382445"/>
                    <a:gd name="connsiteY349" fmla="*/ 1579997 h 1712784"/>
                    <a:gd name="connsiteX350" fmla="*/ 1148109 w 2382445"/>
                    <a:gd name="connsiteY350" fmla="*/ 1560680 h 1712784"/>
                    <a:gd name="connsiteX351" fmla="*/ 1191894 w 2382445"/>
                    <a:gd name="connsiteY351" fmla="*/ 1607042 h 1712784"/>
                    <a:gd name="connsiteX352" fmla="*/ 1199621 w 2382445"/>
                    <a:gd name="connsiteY352" fmla="*/ 1613481 h 1712784"/>
                    <a:gd name="connsiteX353" fmla="*/ 1231816 w 2382445"/>
                    <a:gd name="connsiteY353" fmla="*/ 1632798 h 1712784"/>
                    <a:gd name="connsiteX354" fmla="*/ 1260148 w 2382445"/>
                    <a:gd name="connsiteY354" fmla="*/ 1640525 h 1712784"/>
                    <a:gd name="connsiteX355" fmla="*/ 1298782 w 2382445"/>
                    <a:gd name="connsiteY355" fmla="*/ 1646964 h 1712784"/>
                    <a:gd name="connsiteX356" fmla="*/ 1310373 w 2382445"/>
                    <a:gd name="connsiteY356" fmla="*/ 1649539 h 1712784"/>
                    <a:gd name="connsiteX357" fmla="*/ 1312948 w 2382445"/>
                    <a:gd name="connsiteY357" fmla="*/ 1653403 h 1712784"/>
                    <a:gd name="connsiteX358" fmla="*/ 1318100 w 2382445"/>
                    <a:gd name="connsiteY358" fmla="*/ 1675295 h 1712784"/>
                    <a:gd name="connsiteX359" fmla="*/ 1352870 w 2382445"/>
                    <a:gd name="connsiteY359" fmla="*/ 1703627 h 1712784"/>
                    <a:gd name="connsiteX360" fmla="*/ 1354158 w 2382445"/>
                    <a:gd name="connsiteY360" fmla="*/ 1706203 h 1712784"/>
                    <a:gd name="connsiteX361" fmla="*/ 1360597 w 2382445"/>
                    <a:gd name="connsiteY361" fmla="*/ 1704915 h 1712784"/>
                    <a:gd name="connsiteX362" fmla="*/ 747600 w 2382445"/>
                    <a:gd name="connsiteY362" fmla="*/ 419682 h 1712784"/>
                    <a:gd name="connsiteX363" fmla="*/ 748888 w 2382445"/>
                    <a:gd name="connsiteY363" fmla="*/ 418395 h 1712784"/>
                    <a:gd name="connsiteX364" fmla="*/ 748888 w 2382445"/>
                    <a:gd name="connsiteY364" fmla="*/ 418395 h 1712784"/>
                    <a:gd name="connsiteX365" fmla="*/ 747600 w 2382445"/>
                    <a:gd name="connsiteY365" fmla="*/ 419682 h 1712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</a:cxnLst>
                  <a:rect l="l" t="t" r="r" b="b"/>
                  <a:pathLst>
                    <a:path w="2382445" h="1712784">
                      <a:moveTo>
                        <a:pt x="1360597" y="1704915"/>
                      </a:moveTo>
                      <a:cubicBezTo>
                        <a:pt x="1356734" y="1699764"/>
                        <a:pt x="1351583" y="1683022"/>
                        <a:pt x="1358022" y="1684310"/>
                      </a:cubicBezTo>
                      <a:cubicBezTo>
                        <a:pt x="1364461" y="1685598"/>
                        <a:pt x="1364461" y="1685598"/>
                        <a:pt x="1372187" y="1694612"/>
                      </a:cubicBezTo>
                      <a:cubicBezTo>
                        <a:pt x="1379914" y="1703627"/>
                        <a:pt x="1382490" y="1707491"/>
                        <a:pt x="1391505" y="1713930"/>
                      </a:cubicBezTo>
                      <a:cubicBezTo>
                        <a:pt x="1400519" y="1720369"/>
                        <a:pt x="1410822" y="1724232"/>
                        <a:pt x="1410822" y="1715217"/>
                      </a:cubicBezTo>
                      <a:cubicBezTo>
                        <a:pt x="1410822" y="1704915"/>
                        <a:pt x="1409534" y="1698476"/>
                        <a:pt x="1417261" y="1683022"/>
                      </a:cubicBezTo>
                      <a:cubicBezTo>
                        <a:pt x="1426275" y="1667568"/>
                        <a:pt x="1422412" y="1648251"/>
                        <a:pt x="1426275" y="1640525"/>
                      </a:cubicBezTo>
                      <a:cubicBezTo>
                        <a:pt x="1430139" y="1632798"/>
                        <a:pt x="1432714" y="1619920"/>
                        <a:pt x="1432714" y="1619920"/>
                      </a:cubicBezTo>
                      <a:cubicBezTo>
                        <a:pt x="1432714" y="1612193"/>
                        <a:pt x="1430139" y="1603178"/>
                        <a:pt x="1426275" y="1595451"/>
                      </a:cubicBezTo>
                      <a:cubicBezTo>
                        <a:pt x="1422412" y="1586436"/>
                        <a:pt x="1418548" y="1578710"/>
                        <a:pt x="1418548" y="1578710"/>
                      </a:cubicBezTo>
                      <a:cubicBezTo>
                        <a:pt x="1418548" y="1578710"/>
                        <a:pt x="1409534" y="1567119"/>
                        <a:pt x="1373475" y="1568407"/>
                      </a:cubicBezTo>
                      <a:cubicBezTo>
                        <a:pt x="1337417" y="1569695"/>
                        <a:pt x="1330978" y="1579997"/>
                        <a:pt x="1319387" y="1573558"/>
                      </a:cubicBezTo>
                      <a:cubicBezTo>
                        <a:pt x="1318100" y="1572271"/>
                        <a:pt x="1316812" y="1572271"/>
                        <a:pt x="1314236" y="1572271"/>
                      </a:cubicBezTo>
                      <a:cubicBezTo>
                        <a:pt x="1303934" y="1570983"/>
                        <a:pt x="1292343" y="1576134"/>
                        <a:pt x="1296207" y="1570983"/>
                      </a:cubicBezTo>
                      <a:cubicBezTo>
                        <a:pt x="1297495" y="1569695"/>
                        <a:pt x="1297495" y="1568407"/>
                        <a:pt x="1300070" y="1565832"/>
                      </a:cubicBezTo>
                      <a:cubicBezTo>
                        <a:pt x="1314236" y="1550378"/>
                        <a:pt x="1309085" y="1563256"/>
                        <a:pt x="1319387" y="1542651"/>
                      </a:cubicBezTo>
                      <a:cubicBezTo>
                        <a:pt x="1329690" y="1522046"/>
                        <a:pt x="1321963" y="1527197"/>
                        <a:pt x="1334841" y="1506592"/>
                      </a:cubicBezTo>
                      <a:cubicBezTo>
                        <a:pt x="1341280" y="1496290"/>
                        <a:pt x="1343856" y="1492427"/>
                        <a:pt x="1346431" y="1489851"/>
                      </a:cubicBezTo>
                      <a:cubicBezTo>
                        <a:pt x="1347719" y="1485988"/>
                        <a:pt x="1347719" y="1482124"/>
                        <a:pt x="1347719" y="1470534"/>
                      </a:cubicBezTo>
                      <a:cubicBezTo>
                        <a:pt x="1347719" y="1448641"/>
                        <a:pt x="1351583" y="1443490"/>
                        <a:pt x="1359309" y="1433187"/>
                      </a:cubicBezTo>
                      <a:cubicBezTo>
                        <a:pt x="1367036" y="1422885"/>
                        <a:pt x="1386353" y="1402280"/>
                        <a:pt x="1352870" y="1402280"/>
                      </a:cubicBezTo>
                      <a:cubicBezTo>
                        <a:pt x="1319387" y="1402280"/>
                        <a:pt x="1269163" y="1400992"/>
                        <a:pt x="1269163" y="1425460"/>
                      </a:cubicBezTo>
                      <a:cubicBezTo>
                        <a:pt x="1269163" y="1449929"/>
                        <a:pt x="1265299" y="1462807"/>
                        <a:pt x="1252421" y="1471822"/>
                      </a:cubicBezTo>
                      <a:cubicBezTo>
                        <a:pt x="1239543" y="1480836"/>
                        <a:pt x="1234392" y="1487275"/>
                        <a:pt x="1236968" y="1492427"/>
                      </a:cubicBezTo>
                      <a:cubicBezTo>
                        <a:pt x="1239543" y="1497578"/>
                        <a:pt x="1235680" y="1509168"/>
                        <a:pt x="1222802" y="1496290"/>
                      </a:cubicBezTo>
                      <a:cubicBezTo>
                        <a:pt x="1209924" y="1483412"/>
                        <a:pt x="1195758" y="1505305"/>
                        <a:pt x="1170002" y="1505305"/>
                      </a:cubicBezTo>
                      <a:cubicBezTo>
                        <a:pt x="1144245" y="1505305"/>
                        <a:pt x="1159699" y="1485988"/>
                        <a:pt x="1141670" y="1485988"/>
                      </a:cubicBezTo>
                      <a:cubicBezTo>
                        <a:pt x="1123640" y="1485988"/>
                        <a:pt x="1127504" y="1488563"/>
                        <a:pt x="1119777" y="1470534"/>
                      </a:cubicBezTo>
                      <a:cubicBezTo>
                        <a:pt x="1112050" y="1452505"/>
                        <a:pt x="1095309" y="1444778"/>
                        <a:pt x="1095309" y="1416446"/>
                      </a:cubicBezTo>
                      <a:cubicBezTo>
                        <a:pt x="1095309" y="1388114"/>
                        <a:pt x="1105611" y="1344329"/>
                        <a:pt x="1108187" y="1318572"/>
                      </a:cubicBezTo>
                      <a:cubicBezTo>
                        <a:pt x="1110762" y="1292816"/>
                        <a:pt x="1121065" y="1292816"/>
                        <a:pt x="1122353" y="1282514"/>
                      </a:cubicBezTo>
                      <a:cubicBezTo>
                        <a:pt x="1122353" y="1279938"/>
                        <a:pt x="1123640" y="1277363"/>
                        <a:pt x="1123640" y="1273499"/>
                      </a:cubicBezTo>
                      <a:cubicBezTo>
                        <a:pt x="1126216" y="1264485"/>
                        <a:pt x="1128792" y="1252894"/>
                        <a:pt x="1130080" y="1242592"/>
                      </a:cubicBezTo>
                      <a:cubicBezTo>
                        <a:pt x="1131367" y="1228426"/>
                        <a:pt x="1131367" y="1216836"/>
                        <a:pt x="1158411" y="1207821"/>
                      </a:cubicBezTo>
                      <a:cubicBezTo>
                        <a:pt x="1185455" y="1198806"/>
                        <a:pt x="1176441" y="1207821"/>
                        <a:pt x="1190606" y="1191079"/>
                      </a:cubicBezTo>
                      <a:cubicBezTo>
                        <a:pt x="1204772" y="1174338"/>
                        <a:pt x="1177728" y="1170475"/>
                        <a:pt x="1218938" y="1170475"/>
                      </a:cubicBezTo>
                      <a:cubicBezTo>
                        <a:pt x="1260148" y="1170475"/>
                        <a:pt x="1254997" y="1170475"/>
                        <a:pt x="1270451" y="1170475"/>
                      </a:cubicBezTo>
                      <a:cubicBezTo>
                        <a:pt x="1285904" y="1170475"/>
                        <a:pt x="1293631" y="1161460"/>
                        <a:pt x="1302646" y="1170475"/>
                      </a:cubicBezTo>
                      <a:cubicBezTo>
                        <a:pt x="1311660" y="1179489"/>
                        <a:pt x="1318100" y="1189792"/>
                        <a:pt x="1332265" y="1179489"/>
                      </a:cubicBezTo>
                      <a:cubicBezTo>
                        <a:pt x="1346431" y="1169187"/>
                        <a:pt x="1343856" y="1155021"/>
                        <a:pt x="1343856" y="1155021"/>
                      </a:cubicBezTo>
                      <a:cubicBezTo>
                        <a:pt x="1343856" y="1155021"/>
                        <a:pt x="1330978" y="1135704"/>
                        <a:pt x="1377339" y="1146006"/>
                      </a:cubicBezTo>
                      <a:cubicBezTo>
                        <a:pt x="1423700" y="1156309"/>
                        <a:pt x="1423700" y="1126689"/>
                        <a:pt x="1434002" y="1146006"/>
                      </a:cubicBezTo>
                      <a:cubicBezTo>
                        <a:pt x="1444305" y="1165323"/>
                        <a:pt x="1449456" y="1175626"/>
                        <a:pt x="1461046" y="1166611"/>
                      </a:cubicBezTo>
                      <a:cubicBezTo>
                        <a:pt x="1472637" y="1157596"/>
                        <a:pt x="1472637" y="1139567"/>
                        <a:pt x="1482939" y="1156309"/>
                      </a:cubicBezTo>
                      <a:cubicBezTo>
                        <a:pt x="1493241" y="1173050"/>
                        <a:pt x="1513846" y="1178201"/>
                        <a:pt x="1509983" y="1188504"/>
                      </a:cubicBezTo>
                      <a:cubicBezTo>
                        <a:pt x="1506119" y="1198806"/>
                        <a:pt x="1507407" y="1200094"/>
                        <a:pt x="1508695" y="1218123"/>
                      </a:cubicBezTo>
                      <a:cubicBezTo>
                        <a:pt x="1509983" y="1236153"/>
                        <a:pt x="1509983" y="1255470"/>
                        <a:pt x="1520285" y="1274787"/>
                      </a:cubicBezTo>
                      <a:cubicBezTo>
                        <a:pt x="1530588" y="1294104"/>
                        <a:pt x="1537027" y="1321148"/>
                        <a:pt x="1553768" y="1294104"/>
                      </a:cubicBezTo>
                      <a:cubicBezTo>
                        <a:pt x="1570510" y="1267060"/>
                        <a:pt x="1569222" y="1282514"/>
                        <a:pt x="1569222" y="1241304"/>
                      </a:cubicBezTo>
                      <a:cubicBezTo>
                        <a:pt x="1569222" y="1200094"/>
                        <a:pt x="1564071" y="1167899"/>
                        <a:pt x="1564071" y="1164035"/>
                      </a:cubicBezTo>
                      <a:cubicBezTo>
                        <a:pt x="1564071" y="1160172"/>
                        <a:pt x="1547329" y="1121538"/>
                        <a:pt x="1589827" y="1091918"/>
                      </a:cubicBezTo>
                      <a:cubicBezTo>
                        <a:pt x="1632325" y="1062299"/>
                        <a:pt x="1636188" y="1053284"/>
                        <a:pt x="1658081" y="1044269"/>
                      </a:cubicBezTo>
                      <a:cubicBezTo>
                        <a:pt x="1679974" y="1035255"/>
                        <a:pt x="1678686" y="1042981"/>
                        <a:pt x="1691564" y="1028816"/>
                      </a:cubicBezTo>
                      <a:cubicBezTo>
                        <a:pt x="1704442" y="1014650"/>
                        <a:pt x="1703154" y="1006923"/>
                        <a:pt x="1710881" y="1006923"/>
                      </a:cubicBezTo>
                      <a:cubicBezTo>
                        <a:pt x="1718608" y="1006923"/>
                        <a:pt x="1716032" y="999196"/>
                        <a:pt x="1722471" y="999196"/>
                      </a:cubicBezTo>
                      <a:cubicBezTo>
                        <a:pt x="1728910" y="999196"/>
                        <a:pt x="1739213" y="992757"/>
                        <a:pt x="1739213" y="992757"/>
                      </a:cubicBezTo>
                      <a:lnTo>
                        <a:pt x="1739213" y="976015"/>
                      </a:lnTo>
                      <a:lnTo>
                        <a:pt x="1722471" y="976015"/>
                      </a:lnTo>
                      <a:lnTo>
                        <a:pt x="1744364" y="965713"/>
                      </a:lnTo>
                      <a:lnTo>
                        <a:pt x="1741788" y="950259"/>
                      </a:lnTo>
                      <a:cubicBezTo>
                        <a:pt x="1741788" y="950259"/>
                        <a:pt x="1721183" y="948972"/>
                        <a:pt x="1726335" y="947684"/>
                      </a:cubicBezTo>
                      <a:cubicBezTo>
                        <a:pt x="1731486" y="946396"/>
                        <a:pt x="1748227" y="942533"/>
                        <a:pt x="1748227" y="933518"/>
                      </a:cubicBezTo>
                      <a:cubicBezTo>
                        <a:pt x="1748227" y="924503"/>
                        <a:pt x="1748227" y="900035"/>
                        <a:pt x="1748227" y="900035"/>
                      </a:cubicBezTo>
                      <a:cubicBezTo>
                        <a:pt x="1748227" y="900035"/>
                        <a:pt x="1754667" y="847235"/>
                        <a:pt x="1755954" y="889732"/>
                      </a:cubicBezTo>
                      <a:cubicBezTo>
                        <a:pt x="1757242" y="932230"/>
                        <a:pt x="1749515" y="947684"/>
                        <a:pt x="1768832" y="923215"/>
                      </a:cubicBezTo>
                      <a:cubicBezTo>
                        <a:pt x="1788149" y="898747"/>
                        <a:pt x="1784286" y="885869"/>
                        <a:pt x="1784286" y="885869"/>
                      </a:cubicBezTo>
                      <a:lnTo>
                        <a:pt x="1797164" y="891020"/>
                      </a:lnTo>
                      <a:cubicBezTo>
                        <a:pt x="1797164" y="891020"/>
                        <a:pt x="1828072" y="861401"/>
                        <a:pt x="1829359" y="845947"/>
                      </a:cubicBezTo>
                      <a:cubicBezTo>
                        <a:pt x="1830647" y="830493"/>
                        <a:pt x="1826784" y="833069"/>
                        <a:pt x="1853828" y="829205"/>
                      </a:cubicBezTo>
                      <a:cubicBezTo>
                        <a:pt x="1880872" y="825342"/>
                        <a:pt x="1893750" y="815039"/>
                        <a:pt x="1904052" y="815039"/>
                      </a:cubicBezTo>
                      <a:cubicBezTo>
                        <a:pt x="1911779" y="815039"/>
                        <a:pt x="1924657" y="815039"/>
                        <a:pt x="1929808" y="815039"/>
                      </a:cubicBezTo>
                      <a:cubicBezTo>
                        <a:pt x="1925945" y="813752"/>
                        <a:pt x="1920794" y="809888"/>
                        <a:pt x="1933672" y="786708"/>
                      </a:cubicBezTo>
                      <a:cubicBezTo>
                        <a:pt x="1951701" y="754513"/>
                        <a:pt x="1960716" y="746786"/>
                        <a:pt x="1978745" y="742922"/>
                      </a:cubicBezTo>
                      <a:cubicBezTo>
                        <a:pt x="1996775" y="739059"/>
                        <a:pt x="2001926" y="724893"/>
                        <a:pt x="2017379" y="724893"/>
                      </a:cubicBezTo>
                      <a:cubicBezTo>
                        <a:pt x="2022531" y="724893"/>
                        <a:pt x="2027682" y="724893"/>
                        <a:pt x="2031545" y="724893"/>
                      </a:cubicBezTo>
                      <a:cubicBezTo>
                        <a:pt x="2040560" y="724893"/>
                        <a:pt x="2048287" y="724893"/>
                        <a:pt x="2048287" y="719742"/>
                      </a:cubicBezTo>
                      <a:cubicBezTo>
                        <a:pt x="2048287" y="715878"/>
                        <a:pt x="2050862" y="712015"/>
                        <a:pt x="2056014" y="709439"/>
                      </a:cubicBezTo>
                      <a:cubicBezTo>
                        <a:pt x="2059877" y="706864"/>
                        <a:pt x="2065028" y="705576"/>
                        <a:pt x="2070180" y="704288"/>
                      </a:cubicBezTo>
                      <a:cubicBezTo>
                        <a:pt x="2083058" y="701712"/>
                        <a:pt x="2093360" y="693986"/>
                        <a:pt x="2102375" y="692698"/>
                      </a:cubicBezTo>
                      <a:cubicBezTo>
                        <a:pt x="2111389" y="691410"/>
                        <a:pt x="2072755" y="700425"/>
                        <a:pt x="2058589" y="719742"/>
                      </a:cubicBezTo>
                      <a:cubicBezTo>
                        <a:pt x="2044423" y="739059"/>
                        <a:pt x="2053438" y="768678"/>
                        <a:pt x="2071467" y="750649"/>
                      </a:cubicBezTo>
                      <a:cubicBezTo>
                        <a:pt x="2089497" y="732620"/>
                        <a:pt x="2086921" y="732620"/>
                        <a:pt x="2103663" y="732620"/>
                      </a:cubicBezTo>
                      <a:cubicBezTo>
                        <a:pt x="2120404" y="732620"/>
                        <a:pt x="2134570" y="722317"/>
                        <a:pt x="2146160" y="722317"/>
                      </a:cubicBezTo>
                      <a:cubicBezTo>
                        <a:pt x="2157751" y="722317"/>
                        <a:pt x="2183507" y="709439"/>
                        <a:pt x="2188658" y="709439"/>
                      </a:cubicBezTo>
                      <a:cubicBezTo>
                        <a:pt x="2193809" y="709439"/>
                        <a:pt x="2206687" y="701712"/>
                        <a:pt x="2220853" y="690122"/>
                      </a:cubicBezTo>
                      <a:cubicBezTo>
                        <a:pt x="2235019" y="678532"/>
                        <a:pt x="2228580" y="670805"/>
                        <a:pt x="2215702" y="672093"/>
                      </a:cubicBezTo>
                      <a:cubicBezTo>
                        <a:pt x="2202824" y="673381"/>
                        <a:pt x="2222141" y="650200"/>
                        <a:pt x="2216990" y="650200"/>
                      </a:cubicBezTo>
                      <a:cubicBezTo>
                        <a:pt x="2211839" y="650200"/>
                        <a:pt x="2195097" y="660503"/>
                        <a:pt x="2193809" y="669517"/>
                      </a:cubicBezTo>
                      <a:cubicBezTo>
                        <a:pt x="2192521" y="678532"/>
                        <a:pt x="2179643" y="678532"/>
                        <a:pt x="2175780" y="679820"/>
                      </a:cubicBezTo>
                      <a:cubicBezTo>
                        <a:pt x="2171916" y="681107"/>
                        <a:pt x="2160326" y="683683"/>
                        <a:pt x="2148736" y="681107"/>
                      </a:cubicBezTo>
                      <a:cubicBezTo>
                        <a:pt x="2137146" y="678532"/>
                        <a:pt x="2117828" y="674668"/>
                        <a:pt x="2119116" y="665654"/>
                      </a:cubicBezTo>
                      <a:cubicBezTo>
                        <a:pt x="2120404" y="656639"/>
                        <a:pt x="2120404" y="641185"/>
                        <a:pt x="2129419" y="636034"/>
                      </a:cubicBezTo>
                      <a:cubicBezTo>
                        <a:pt x="2138433" y="630883"/>
                        <a:pt x="2138433" y="632171"/>
                        <a:pt x="2146160" y="623156"/>
                      </a:cubicBezTo>
                      <a:cubicBezTo>
                        <a:pt x="2153887" y="614141"/>
                        <a:pt x="2179643" y="592249"/>
                        <a:pt x="2153887" y="592249"/>
                      </a:cubicBezTo>
                      <a:cubicBezTo>
                        <a:pt x="2128131" y="592249"/>
                        <a:pt x="2121692" y="583234"/>
                        <a:pt x="2098511" y="590961"/>
                      </a:cubicBezTo>
                      <a:cubicBezTo>
                        <a:pt x="2075331" y="598688"/>
                        <a:pt x="2057301" y="612854"/>
                        <a:pt x="2046999" y="612854"/>
                      </a:cubicBezTo>
                      <a:cubicBezTo>
                        <a:pt x="2041848" y="612854"/>
                        <a:pt x="2026394" y="625732"/>
                        <a:pt x="2012228" y="638610"/>
                      </a:cubicBezTo>
                      <a:cubicBezTo>
                        <a:pt x="2004501" y="645049"/>
                        <a:pt x="1995487" y="652776"/>
                        <a:pt x="1991623" y="655351"/>
                      </a:cubicBezTo>
                      <a:cubicBezTo>
                        <a:pt x="1990335" y="656639"/>
                        <a:pt x="1989048" y="656639"/>
                        <a:pt x="1987760" y="656639"/>
                      </a:cubicBezTo>
                      <a:cubicBezTo>
                        <a:pt x="1978745" y="657927"/>
                        <a:pt x="1973594" y="648912"/>
                        <a:pt x="1973594" y="648912"/>
                      </a:cubicBezTo>
                      <a:cubicBezTo>
                        <a:pt x="1973594" y="648912"/>
                        <a:pt x="1982609" y="641185"/>
                        <a:pt x="1996775" y="634746"/>
                      </a:cubicBezTo>
                      <a:cubicBezTo>
                        <a:pt x="2010940" y="628307"/>
                        <a:pt x="2016092" y="616717"/>
                        <a:pt x="2031545" y="610278"/>
                      </a:cubicBezTo>
                      <a:cubicBezTo>
                        <a:pt x="2046999" y="603839"/>
                        <a:pt x="2046999" y="601263"/>
                        <a:pt x="2056014" y="597400"/>
                      </a:cubicBezTo>
                      <a:cubicBezTo>
                        <a:pt x="2065028" y="593537"/>
                        <a:pt x="2079194" y="587097"/>
                        <a:pt x="2079194" y="587097"/>
                      </a:cubicBezTo>
                      <a:cubicBezTo>
                        <a:pt x="2079194" y="587097"/>
                        <a:pt x="2092072" y="583234"/>
                        <a:pt x="2097223" y="579371"/>
                      </a:cubicBezTo>
                      <a:cubicBezTo>
                        <a:pt x="2102375" y="575507"/>
                        <a:pt x="2099799" y="562629"/>
                        <a:pt x="2110102" y="562629"/>
                      </a:cubicBezTo>
                      <a:cubicBezTo>
                        <a:pt x="2120404" y="562629"/>
                        <a:pt x="2157751" y="560053"/>
                        <a:pt x="2173204" y="561341"/>
                      </a:cubicBezTo>
                      <a:cubicBezTo>
                        <a:pt x="2188658" y="562629"/>
                        <a:pt x="2215702" y="557478"/>
                        <a:pt x="2223429" y="558766"/>
                      </a:cubicBezTo>
                      <a:cubicBezTo>
                        <a:pt x="2231156" y="560053"/>
                        <a:pt x="2253048" y="558766"/>
                        <a:pt x="2259487" y="558766"/>
                      </a:cubicBezTo>
                      <a:cubicBezTo>
                        <a:pt x="2265926" y="558766"/>
                        <a:pt x="2269790" y="557478"/>
                        <a:pt x="2286531" y="545888"/>
                      </a:cubicBezTo>
                      <a:cubicBezTo>
                        <a:pt x="2303273" y="534297"/>
                        <a:pt x="2300697" y="529146"/>
                        <a:pt x="2336756" y="526570"/>
                      </a:cubicBezTo>
                      <a:cubicBezTo>
                        <a:pt x="2372815" y="523995"/>
                        <a:pt x="2381829" y="523995"/>
                        <a:pt x="2385693" y="507253"/>
                      </a:cubicBezTo>
                      <a:cubicBezTo>
                        <a:pt x="2389556" y="490512"/>
                        <a:pt x="2393419" y="482785"/>
                        <a:pt x="2389556" y="476346"/>
                      </a:cubicBezTo>
                      <a:cubicBezTo>
                        <a:pt x="2385693" y="469907"/>
                        <a:pt x="2370239" y="477634"/>
                        <a:pt x="2370239" y="462180"/>
                      </a:cubicBezTo>
                      <a:cubicBezTo>
                        <a:pt x="2370239" y="446726"/>
                        <a:pt x="2358649" y="451878"/>
                        <a:pt x="2344483" y="458317"/>
                      </a:cubicBezTo>
                      <a:cubicBezTo>
                        <a:pt x="2330317" y="464756"/>
                        <a:pt x="2318727" y="473770"/>
                        <a:pt x="2307136" y="473770"/>
                      </a:cubicBezTo>
                      <a:cubicBezTo>
                        <a:pt x="2295546" y="473770"/>
                        <a:pt x="2278805" y="462180"/>
                        <a:pt x="2300697" y="458317"/>
                      </a:cubicBezTo>
                      <a:cubicBezTo>
                        <a:pt x="2322590" y="454453"/>
                        <a:pt x="2327741" y="451878"/>
                        <a:pt x="2341907" y="448014"/>
                      </a:cubicBezTo>
                      <a:cubicBezTo>
                        <a:pt x="2356073" y="444151"/>
                        <a:pt x="2352210" y="442863"/>
                        <a:pt x="2365088" y="440287"/>
                      </a:cubicBezTo>
                      <a:cubicBezTo>
                        <a:pt x="2377966" y="437712"/>
                        <a:pt x="2377966" y="435136"/>
                        <a:pt x="2358649" y="429985"/>
                      </a:cubicBezTo>
                      <a:cubicBezTo>
                        <a:pt x="2339331" y="424834"/>
                        <a:pt x="2344483" y="431273"/>
                        <a:pt x="2327741" y="420970"/>
                      </a:cubicBezTo>
                      <a:cubicBezTo>
                        <a:pt x="2311000" y="410668"/>
                        <a:pt x="2294258" y="404229"/>
                        <a:pt x="2298122" y="392638"/>
                      </a:cubicBezTo>
                      <a:cubicBezTo>
                        <a:pt x="2301985" y="381048"/>
                        <a:pt x="2304561" y="395214"/>
                        <a:pt x="2312288" y="373321"/>
                      </a:cubicBezTo>
                      <a:cubicBezTo>
                        <a:pt x="2320014" y="351429"/>
                        <a:pt x="2301985" y="271584"/>
                        <a:pt x="2301985" y="271584"/>
                      </a:cubicBezTo>
                      <a:cubicBezTo>
                        <a:pt x="2301985" y="271584"/>
                        <a:pt x="2281380" y="298628"/>
                        <a:pt x="2258199" y="310219"/>
                      </a:cubicBezTo>
                      <a:cubicBezTo>
                        <a:pt x="2235019" y="321809"/>
                        <a:pt x="2218278" y="326960"/>
                        <a:pt x="2213126" y="334687"/>
                      </a:cubicBezTo>
                      <a:cubicBezTo>
                        <a:pt x="2207975" y="342414"/>
                        <a:pt x="2200248" y="347565"/>
                        <a:pt x="2197673" y="333399"/>
                      </a:cubicBezTo>
                      <a:cubicBezTo>
                        <a:pt x="2195097" y="319233"/>
                        <a:pt x="2189946" y="319233"/>
                        <a:pt x="2184794" y="317946"/>
                      </a:cubicBezTo>
                      <a:cubicBezTo>
                        <a:pt x="2179643" y="316658"/>
                        <a:pt x="2144873" y="315370"/>
                        <a:pt x="2184794" y="296053"/>
                      </a:cubicBezTo>
                      <a:cubicBezTo>
                        <a:pt x="2224717" y="276736"/>
                        <a:pt x="2205399" y="283175"/>
                        <a:pt x="2205399" y="271584"/>
                      </a:cubicBezTo>
                      <a:cubicBezTo>
                        <a:pt x="2205399" y="259994"/>
                        <a:pt x="2195097" y="257419"/>
                        <a:pt x="2183507" y="257419"/>
                      </a:cubicBezTo>
                      <a:cubicBezTo>
                        <a:pt x="2171916" y="257419"/>
                        <a:pt x="2168053" y="249692"/>
                        <a:pt x="2166765" y="238101"/>
                      </a:cubicBezTo>
                      <a:cubicBezTo>
                        <a:pt x="2165477" y="226511"/>
                        <a:pt x="2152599" y="220072"/>
                        <a:pt x="2131994" y="222648"/>
                      </a:cubicBezTo>
                      <a:cubicBezTo>
                        <a:pt x="2111389" y="225223"/>
                        <a:pt x="2097223" y="232950"/>
                        <a:pt x="2088209" y="227799"/>
                      </a:cubicBezTo>
                      <a:cubicBezTo>
                        <a:pt x="2079194" y="222648"/>
                        <a:pt x="2049575" y="208482"/>
                        <a:pt x="2044423" y="235526"/>
                      </a:cubicBezTo>
                      <a:cubicBezTo>
                        <a:pt x="2039272" y="262570"/>
                        <a:pt x="2025106" y="261282"/>
                        <a:pt x="2025106" y="272872"/>
                      </a:cubicBezTo>
                      <a:cubicBezTo>
                        <a:pt x="2025106" y="284463"/>
                        <a:pt x="2026394" y="294765"/>
                        <a:pt x="2013516" y="294765"/>
                      </a:cubicBezTo>
                      <a:cubicBezTo>
                        <a:pt x="2000638" y="294765"/>
                        <a:pt x="1963291" y="312794"/>
                        <a:pt x="1981321" y="332111"/>
                      </a:cubicBezTo>
                      <a:cubicBezTo>
                        <a:pt x="1999350" y="351429"/>
                        <a:pt x="2000638" y="352716"/>
                        <a:pt x="1995487" y="366882"/>
                      </a:cubicBezTo>
                      <a:cubicBezTo>
                        <a:pt x="1990335" y="381048"/>
                        <a:pt x="1974882" y="417107"/>
                        <a:pt x="1887311" y="435136"/>
                      </a:cubicBezTo>
                      <a:cubicBezTo>
                        <a:pt x="1887311" y="435136"/>
                        <a:pt x="1875720" y="469907"/>
                        <a:pt x="1877008" y="485361"/>
                      </a:cubicBezTo>
                      <a:cubicBezTo>
                        <a:pt x="1878296" y="500814"/>
                        <a:pt x="1875720" y="502102"/>
                        <a:pt x="1861555" y="509829"/>
                      </a:cubicBezTo>
                      <a:cubicBezTo>
                        <a:pt x="1847389" y="517556"/>
                        <a:pt x="1849964" y="527858"/>
                        <a:pt x="1835798" y="527858"/>
                      </a:cubicBezTo>
                      <a:cubicBezTo>
                        <a:pt x="1821633" y="527858"/>
                        <a:pt x="1816481" y="535585"/>
                        <a:pt x="1813906" y="518844"/>
                      </a:cubicBezTo>
                      <a:cubicBezTo>
                        <a:pt x="1811330" y="502102"/>
                        <a:pt x="1803603" y="514980"/>
                        <a:pt x="1807467" y="496951"/>
                      </a:cubicBezTo>
                      <a:cubicBezTo>
                        <a:pt x="1811330" y="478922"/>
                        <a:pt x="1798452" y="484073"/>
                        <a:pt x="1819057" y="468619"/>
                      </a:cubicBezTo>
                      <a:cubicBezTo>
                        <a:pt x="1839662" y="453165"/>
                        <a:pt x="1820345" y="459604"/>
                        <a:pt x="1834511" y="444151"/>
                      </a:cubicBezTo>
                      <a:cubicBezTo>
                        <a:pt x="1848677" y="428697"/>
                        <a:pt x="1851252" y="419682"/>
                        <a:pt x="1844813" y="419682"/>
                      </a:cubicBezTo>
                      <a:cubicBezTo>
                        <a:pt x="1838374" y="419682"/>
                        <a:pt x="1781710" y="415819"/>
                        <a:pt x="1781710" y="415819"/>
                      </a:cubicBezTo>
                      <a:cubicBezTo>
                        <a:pt x="1781710" y="415819"/>
                        <a:pt x="1775271" y="397790"/>
                        <a:pt x="1754667" y="397790"/>
                      </a:cubicBezTo>
                      <a:cubicBezTo>
                        <a:pt x="1734062" y="397790"/>
                        <a:pt x="1721183" y="365594"/>
                        <a:pt x="1695427" y="365594"/>
                      </a:cubicBezTo>
                      <a:cubicBezTo>
                        <a:pt x="1669671" y="365594"/>
                        <a:pt x="1647778" y="369458"/>
                        <a:pt x="1647778" y="369458"/>
                      </a:cubicBezTo>
                      <a:cubicBezTo>
                        <a:pt x="1647778" y="369458"/>
                        <a:pt x="1668383" y="347565"/>
                        <a:pt x="1668383" y="332111"/>
                      </a:cubicBezTo>
                      <a:cubicBezTo>
                        <a:pt x="1668383" y="316658"/>
                        <a:pt x="1638764" y="319233"/>
                        <a:pt x="1638764" y="319233"/>
                      </a:cubicBezTo>
                      <a:cubicBezTo>
                        <a:pt x="1638764" y="319233"/>
                        <a:pt x="1717320" y="216209"/>
                        <a:pt x="1789437" y="216209"/>
                      </a:cubicBezTo>
                      <a:cubicBezTo>
                        <a:pt x="1801028" y="216209"/>
                        <a:pt x="1830647" y="195604"/>
                        <a:pt x="1804891" y="194316"/>
                      </a:cubicBezTo>
                      <a:cubicBezTo>
                        <a:pt x="1779135" y="193028"/>
                        <a:pt x="1822920" y="186589"/>
                        <a:pt x="1837086" y="185301"/>
                      </a:cubicBezTo>
                      <a:cubicBezTo>
                        <a:pt x="1851252" y="184013"/>
                        <a:pt x="1846101" y="181438"/>
                        <a:pt x="1865418" y="181438"/>
                      </a:cubicBezTo>
                      <a:cubicBezTo>
                        <a:pt x="1884735" y="181438"/>
                        <a:pt x="1855116" y="189165"/>
                        <a:pt x="1891174" y="176287"/>
                      </a:cubicBezTo>
                      <a:cubicBezTo>
                        <a:pt x="1927233" y="163409"/>
                        <a:pt x="1933672" y="162121"/>
                        <a:pt x="1933672" y="155682"/>
                      </a:cubicBezTo>
                      <a:cubicBezTo>
                        <a:pt x="1933672" y="149243"/>
                        <a:pt x="1910491" y="155682"/>
                        <a:pt x="1898901" y="147955"/>
                      </a:cubicBezTo>
                      <a:cubicBezTo>
                        <a:pt x="1887311" y="140228"/>
                        <a:pt x="1882159" y="136365"/>
                        <a:pt x="1882159" y="136365"/>
                      </a:cubicBezTo>
                      <a:cubicBezTo>
                        <a:pt x="1882159" y="136365"/>
                        <a:pt x="1898901" y="136365"/>
                        <a:pt x="1909204" y="137652"/>
                      </a:cubicBezTo>
                      <a:cubicBezTo>
                        <a:pt x="1919506" y="138940"/>
                        <a:pt x="1929808" y="140228"/>
                        <a:pt x="1937535" y="138940"/>
                      </a:cubicBezTo>
                      <a:cubicBezTo>
                        <a:pt x="1945262" y="137652"/>
                        <a:pt x="1943974" y="141516"/>
                        <a:pt x="1949125" y="129926"/>
                      </a:cubicBezTo>
                      <a:cubicBezTo>
                        <a:pt x="1954277" y="118335"/>
                        <a:pt x="1952989" y="115760"/>
                        <a:pt x="1967155" y="115760"/>
                      </a:cubicBezTo>
                      <a:cubicBezTo>
                        <a:pt x="1981321" y="115760"/>
                        <a:pt x="1983896" y="110608"/>
                        <a:pt x="1998062" y="115760"/>
                      </a:cubicBezTo>
                      <a:cubicBezTo>
                        <a:pt x="2012228" y="120911"/>
                        <a:pt x="1998062" y="111896"/>
                        <a:pt x="2019955" y="115760"/>
                      </a:cubicBezTo>
                      <a:cubicBezTo>
                        <a:pt x="2041848" y="119623"/>
                        <a:pt x="2018667" y="115760"/>
                        <a:pt x="2049575" y="108033"/>
                      </a:cubicBezTo>
                      <a:cubicBezTo>
                        <a:pt x="2080482" y="100306"/>
                        <a:pt x="2094648" y="104169"/>
                        <a:pt x="2092072" y="91291"/>
                      </a:cubicBezTo>
                      <a:cubicBezTo>
                        <a:pt x="2089497" y="78413"/>
                        <a:pt x="2059877" y="80989"/>
                        <a:pt x="2084345" y="69399"/>
                      </a:cubicBezTo>
                      <a:cubicBezTo>
                        <a:pt x="2108814" y="57808"/>
                        <a:pt x="2119116" y="64247"/>
                        <a:pt x="2116541" y="55233"/>
                      </a:cubicBezTo>
                      <a:cubicBezTo>
                        <a:pt x="2113965" y="46218"/>
                        <a:pt x="2093360" y="35916"/>
                        <a:pt x="2086921" y="35916"/>
                      </a:cubicBezTo>
                      <a:cubicBezTo>
                        <a:pt x="2080482" y="35916"/>
                        <a:pt x="2074043" y="28189"/>
                        <a:pt x="2058589" y="35916"/>
                      </a:cubicBezTo>
                      <a:cubicBezTo>
                        <a:pt x="2043135" y="43642"/>
                        <a:pt x="2041848" y="59096"/>
                        <a:pt x="2034121" y="64247"/>
                      </a:cubicBezTo>
                      <a:cubicBezTo>
                        <a:pt x="2026394" y="69399"/>
                        <a:pt x="2018667" y="64247"/>
                        <a:pt x="2007077" y="74550"/>
                      </a:cubicBezTo>
                      <a:cubicBezTo>
                        <a:pt x="1995487" y="84852"/>
                        <a:pt x="1987760" y="82277"/>
                        <a:pt x="1977457" y="87428"/>
                      </a:cubicBezTo>
                      <a:cubicBezTo>
                        <a:pt x="1967155" y="92579"/>
                        <a:pt x="1974882" y="95155"/>
                        <a:pt x="1967155" y="92579"/>
                      </a:cubicBezTo>
                      <a:cubicBezTo>
                        <a:pt x="1959428" y="90003"/>
                        <a:pt x="1949125" y="78413"/>
                        <a:pt x="1965867" y="77125"/>
                      </a:cubicBezTo>
                      <a:cubicBezTo>
                        <a:pt x="1982609" y="75838"/>
                        <a:pt x="2000638" y="75838"/>
                        <a:pt x="1989048" y="60384"/>
                      </a:cubicBezTo>
                      <a:cubicBezTo>
                        <a:pt x="1977457" y="44930"/>
                        <a:pt x="1965867" y="35916"/>
                        <a:pt x="1952989" y="47506"/>
                      </a:cubicBezTo>
                      <a:cubicBezTo>
                        <a:pt x="1940111" y="59096"/>
                        <a:pt x="1931096" y="65535"/>
                        <a:pt x="1929808" y="60384"/>
                      </a:cubicBezTo>
                      <a:cubicBezTo>
                        <a:pt x="1928521" y="55233"/>
                        <a:pt x="1931096" y="25613"/>
                        <a:pt x="1923369" y="34628"/>
                      </a:cubicBezTo>
                      <a:cubicBezTo>
                        <a:pt x="1915643" y="43642"/>
                        <a:pt x="1895038" y="43642"/>
                        <a:pt x="1882159" y="51369"/>
                      </a:cubicBezTo>
                      <a:cubicBezTo>
                        <a:pt x="1869281" y="59096"/>
                        <a:pt x="1851252" y="59096"/>
                        <a:pt x="1842238" y="65535"/>
                      </a:cubicBezTo>
                      <a:cubicBezTo>
                        <a:pt x="1833223" y="71974"/>
                        <a:pt x="1822920" y="79701"/>
                        <a:pt x="1815193" y="84852"/>
                      </a:cubicBezTo>
                      <a:cubicBezTo>
                        <a:pt x="1807467" y="90003"/>
                        <a:pt x="1808754" y="101594"/>
                        <a:pt x="1803603" y="101594"/>
                      </a:cubicBezTo>
                      <a:cubicBezTo>
                        <a:pt x="1798452" y="101594"/>
                        <a:pt x="1789437" y="114472"/>
                        <a:pt x="1789437" y="99018"/>
                      </a:cubicBezTo>
                      <a:cubicBezTo>
                        <a:pt x="1789437" y="83564"/>
                        <a:pt x="1785574" y="79701"/>
                        <a:pt x="1772696" y="79701"/>
                      </a:cubicBezTo>
                      <a:cubicBezTo>
                        <a:pt x="1759818" y="79701"/>
                        <a:pt x="1741788" y="79701"/>
                        <a:pt x="1735349" y="79701"/>
                      </a:cubicBezTo>
                      <a:cubicBezTo>
                        <a:pt x="1728910" y="79701"/>
                        <a:pt x="1725047" y="79701"/>
                        <a:pt x="1709593" y="82277"/>
                      </a:cubicBezTo>
                      <a:cubicBezTo>
                        <a:pt x="1694140" y="84852"/>
                        <a:pt x="1672247" y="88716"/>
                        <a:pt x="1672247" y="88716"/>
                      </a:cubicBezTo>
                      <a:cubicBezTo>
                        <a:pt x="1672247" y="88716"/>
                        <a:pt x="1665808" y="68111"/>
                        <a:pt x="1641339" y="68111"/>
                      </a:cubicBezTo>
                      <a:cubicBezTo>
                        <a:pt x="1616871" y="68111"/>
                        <a:pt x="1602705" y="65535"/>
                        <a:pt x="1592403" y="71974"/>
                      </a:cubicBezTo>
                      <a:cubicBezTo>
                        <a:pt x="1582100" y="78413"/>
                        <a:pt x="1570510" y="83564"/>
                        <a:pt x="1567934" y="92579"/>
                      </a:cubicBezTo>
                      <a:cubicBezTo>
                        <a:pt x="1565359" y="101594"/>
                        <a:pt x="1562783" y="113184"/>
                        <a:pt x="1556344" y="109321"/>
                      </a:cubicBezTo>
                      <a:cubicBezTo>
                        <a:pt x="1549905" y="105457"/>
                        <a:pt x="1553768" y="100306"/>
                        <a:pt x="1547329" y="90003"/>
                      </a:cubicBezTo>
                      <a:cubicBezTo>
                        <a:pt x="1540890" y="79701"/>
                        <a:pt x="1546042" y="78413"/>
                        <a:pt x="1525437" y="78413"/>
                      </a:cubicBezTo>
                      <a:cubicBezTo>
                        <a:pt x="1504832" y="78413"/>
                        <a:pt x="1441729" y="87428"/>
                        <a:pt x="1441729" y="87428"/>
                      </a:cubicBezTo>
                      <a:cubicBezTo>
                        <a:pt x="1441729" y="87428"/>
                        <a:pt x="1432714" y="80989"/>
                        <a:pt x="1458471" y="77125"/>
                      </a:cubicBezTo>
                      <a:cubicBezTo>
                        <a:pt x="1484227" y="73262"/>
                        <a:pt x="1495817" y="51369"/>
                        <a:pt x="1457183" y="51369"/>
                      </a:cubicBezTo>
                      <a:cubicBezTo>
                        <a:pt x="1418548" y="51369"/>
                        <a:pt x="1409534" y="60384"/>
                        <a:pt x="1400519" y="51369"/>
                      </a:cubicBezTo>
                      <a:cubicBezTo>
                        <a:pt x="1391505" y="42355"/>
                        <a:pt x="1382490" y="42355"/>
                        <a:pt x="1369612" y="37203"/>
                      </a:cubicBezTo>
                      <a:cubicBezTo>
                        <a:pt x="1356734" y="32052"/>
                        <a:pt x="1349007" y="29477"/>
                        <a:pt x="1341280" y="32052"/>
                      </a:cubicBezTo>
                      <a:cubicBezTo>
                        <a:pt x="1333553" y="34628"/>
                        <a:pt x="1336129" y="44930"/>
                        <a:pt x="1320675" y="44930"/>
                      </a:cubicBezTo>
                      <a:cubicBezTo>
                        <a:pt x="1305221" y="44930"/>
                        <a:pt x="1323251" y="26901"/>
                        <a:pt x="1323251" y="26901"/>
                      </a:cubicBezTo>
                      <a:cubicBezTo>
                        <a:pt x="1323251" y="26901"/>
                        <a:pt x="1306509" y="21750"/>
                        <a:pt x="1300070" y="30764"/>
                      </a:cubicBezTo>
                      <a:cubicBezTo>
                        <a:pt x="1293631" y="39779"/>
                        <a:pt x="1288480" y="46218"/>
                        <a:pt x="1278177" y="42355"/>
                      </a:cubicBezTo>
                      <a:cubicBezTo>
                        <a:pt x="1267875" y="38491"/>
                        <a:pt x="1280753" y="32052"/>
                        <a:pt x="1282041" y="26901"/>
                      </a:cubicBezTo>
                      <a:cubicBezTo>
                        <a:pt x="1283329" y="21750"/>
                        <a:pt x="1270451" y="12735"/>
                        <a:pt x="1257572" y="24325"/>
                      </a:cubicBezTo>
                      <a:cubicBezTo>
                        <a:pt x="1244694" y="35916"/>
                        <a:pt x="1231816" y="39779"/>
                        <a:pt x="1221514" y="41067"/>
                      </a:cubicBezTo>
                      <a:cubicBezTo>
                        <a:pt x="1211211" y="42355"/>
                        <a:pt x="1193182" y="28189"/>
                        <a:pt x="1181592" y="30764"/>
                      </a:cubicBezTo>
                      <a:cubicBezTo>
                        <a:pt x="1170002" y="33340"/>
                        <a:pt x="1163563" y="46218"/>
                        <a:pt x="1150684" y="48794"/>
                      </a:cubicBezTo>
                      <a:cubicBezTo>
                        <a:pt x="1137806" y="51369"/>
                        <a:pt x="1122353" y="51369"/>
                        <a:pt x="1109475" y="51369"/>
                      </a:cubicBezTo>
                      <a:cubicBezTo>
                        <a:pt x="1096596" y="51369"/>
                        <a:pt x="1077279" y="53945"/>
                        <a:pt x="1068265" y="53945"/>
                      </a:cubicBezTo>
                      <a:cubicBezTo>
                        <a:pt x="1059250" y="53945"/>
                        <a:pt x="1038645" y="57808"/>
                        <a:pt x="1036069" y="48794"/>
                      </a:cubicBezTo>
                      <a:cubicBezTo>
                        <a:pt x="1033494" y="41067"/>
                        <a:pt x="1019328" y="34628"/>
                        <a:pt x="1009026" y="33340"/>
                      </a:cubicBezTo>
                      <a:cubicBezTo>
                        <a:pt x="1006450" y="33340"/>
                        <a:pt x="1003874" y="33340"/>
                        <a:pt x="1002586" y="33340"/>
                      </a:cubicBezTo>
                      <a:cubicBezTo>
                        <a:pt x="996147" y="34628"/>
                        <a:pt x="1000011" y="32052"/>
                        <a:pt x="992284" y="29477"/>
                      </a:cubicBezTo>
                      <a:cubicBezTo>
                        <a:pt x="988421" y="28189"/>
                        <a:pt x="980694" y="26901"/>
                        <a:pt x="967816" y="26901"/>
                      </a:cubicBezTo>
                      <a:cubicBezTo>
                        <a:pt x="929181" y="26901"/>
                        <a:pt x="936908" y="29477"/>
                        <a:pt x="907289" y="28189"/>
                      </a:cubicBezTo>
                      <a:cubicBezTo>
                        <a:pt x="877669" y="26901"/>
                        <a:pt x="873806" y="12735"/>
                        <a:pt x="851913" y="12735"/>
                      </a:cubicBezTo>
                      <a:cubicBezTo>
                        <a:pt x="830020" y="12735"/>
                        <a:pt x="848049" y="21750"/>
                        <a:pt x="830020" y="12735"/>
                      </a:cubicBezTo>
                      <a:cubicBezTo>
                        <a:pt x="811991" y="3720"/>
                        <a:pt x="796537" y="1145"/>
                        <a:pt x="777220" y="1145"/>
                      </a:cubicBezTo>
                      <a:cubicBezTo>
                        <a:pt x="757903" y="1145"/>
                        <a:pt x="743737" y="-1431"/>
                        <a:pt x="724420" y="1145"/>
                      </a:cubicBezTo>
                      <a:cubicBezTo>
                        <a:pt x="705103" y="3720"/>
                        <a:pt x="693512" y="16598"/>
                        <a:pt x="674195" y="17886"/>
                      </a:cubicBezTo>
                      <a:cubicBezTo>
                        <a:pt x="654878" y="19174"/>
                        <a:pt x="643288" y="19174"/>
                        <a:pt x="625259" y="28189"/>
                      </a:cubicBezTo>
                      <a:cubicBezTo>
                        <a:pt x="607229" y="37203"/>
                        <a:pt x="585337" y="33340"/>
                        <a:pt x="569883" y="38491"/>
                      </a:cubicBezTo>
                      <a:cubicBezTo>
                        <a:pt x="554429" y="43642"/>
                        <a:pt x="532536" y="47506"/>
                        <a:pt x="517083" y="50081"/>
                      </a:cubicBezTo>
                      <a:cubicBezTo>
                        <a:pt x="501629" y="52657"/>
                        <a:pt x="461707" y="69399"/>
                        <a:pt x="465570" y="73262"/>
                      </a:cubicBezTo>
                      <a:cubicBezTo>
                        <a:pt x="469434" y="77125"/>
                        <a:pt x="479736" y="80989"/>
                        <a:pt x="481024" y="97730"/>
                      </a:cubicBezTo>
                      <a:cubicBezTo>
                        <a:pt x="482312" y="114472"/>
                        <a:pt x="479736" y="110608"/>
                        <a:pt x="490039" y="110608"/>
                      </a:cubicBezTo>
                      <a:cubicBezTo>
                        <a:pt x="500341" y="110608"/>
                        <a:pt x="513219" y="117047"/>
                        <a:pt x="502917" y="118335"/>
                      </a:cubicBezTo>
                      <a:cubicBezTo>
                        <a:pt x="492614" y="119623"/>
                        <a:pt x="475873" y="123486"/>
                        <a:pt x="460419" y="120911"/>
                      </a:cubicBezTo>
                      <a:cubicBezTo>
                        <a:pt x="444965" y="118335"/>
                        <a:pt x="439814" y="113184"/>
                        <a:pt x="432087" y="114472"/>
                      </a:cubicBezTo>
                      <a:cubicBezTo>
                        <a:pt x="424361" y="115760"/>
                        <a:pt x="421785" y="120911"/>
                        <a:pt x="393453" y="123486"/>
                      </a:cubicBezTo>
                      <a:cubicBezTo>
                        <a:pt x="365121" y="126062"/>
                        <a:pt x="349668" y="137652"/>
                        <a:pt x="341941" y="141516"/>
                      </a:cubicBezTo>
                      <a:cubicBezTo>
                        <a:pt x="332926" y="145379"/>
                        <a:pt x="347092" y="147955"/>
                        <a:pt x="347092" y="147955"/>
                      </a:cubicBezTo>
                      <a:cubicBezTo>
                        <a:pt x="347092" y="147955"/>
                        <a:pt x="305882" y="165984"/>
                        <a:pt x="332926" y="165984"/>
                      </a:cubicBezTo>
                      <a:cubicBezTo>
                        <a:pt x="359970" y="165984"/>
                        <a:pt x="340653" y="163409"/>
                        <a:pt x="375424" y="163409"/>
                      </a:cubicBezTo>
                      <a:cubicBezTo>
                        <a:pt x="410195" y="163409"/>
                        <a:pt x="448829" y="162121"/>
                        <a:pt x="448829" y="162121"/>
                      </a:cubicBezTo>
                      <a:cubicBezTo>
                        <a:pt x="448829" y="162121"/>
                        <a:pt x="424361" y="168560"/>
                        <a:pt x="414058" y="178862"/>
                      </a:cubicBezTo>
                      <a:cubicBezTo>
                        <a:pt x="403756" y="189165"/>
                        <a:pt x="398604" y="190453"/>
                        <a:pt x="384438" y="190453"/>
                      </a:cubicBezTo>
                      <a:cubicBezTo>
                        <a:pt x="370273" y="190453"/>
                        <a:pt x="349668" y="198179"/>
                        <a:pt x="345804" y="203331"/>
                      </a:cubicBezTo>
                      <a:cubicBezTo>
                        <a:pt x="341941" y="208482"/>
                        <a:pt x="331638" y="202043"/>
                        <a:pt x="317472" y="202043"/>
                      </a:cubicBezTo>
                      <a:cubicBezTo>
                        <a:pt x="303307" y="202043"/>
                        <a:pt x="294292" y="213633"/>
                        <a:pt x="287853" y="218784"/>
                      </a:cubicBezTo>
                      <a:cubicBezTo>
                        <a:pt x="281414" y="223936"/>
                        <a:pt x="256945" y="227799"/>
                        <a:pt x="245355" y="231662"/>
                      </a:cubicBezTo>
                      <a:cubicBezTo>
                        <a:pt x="233765" y="235526"/>
                        <a:pt x="215736" y="254843"/>
                        <a:pt x="217023" y="259994"/>
                      </a:cubicBezTo>
                      <a:cubicBezTo>
                        <a:pt x="218311" y="265145"/>
                        <a:pt x="244067" y="265145"/>
                        <a:pt x="244067" y="265145"/>
                      </a:cubicBezTo>
                      <a:cubicBezTo>
                        <a:pt x="244067" y="265145"/>
                        <a:pt x="204145" y="270297"/>
                        <a:pt x="204145" y="285750"/>
                      </a:cubicBezTo>
                      <a:cubicBezTo>
                        <a:pt x="204145" y="301204"/>
                        <a:pt x="223462" y="299916"/>
                        <a:pt x="227326" y="297341"/>
                      </a:cubicBezTo>
                      <a:cubicBezTo>
                        <a:pt x="231189" y="294765"/>
                        <a:pt x="231189" y="298628"/>
                        <a:pt x="222175" y="308931"/>
                      </a:cubicBezTo>
                      <a:cubicBezTo>
                        <a:pt x="213160" y="319233"/>
                        <a:pt x="215736" y="326960"/>
                        <a:pt x="232477" y="324385"/>
                      </a:cubicBezTo>
                      <a:cubicBezTo>
                        <a:pt x="249219" y="321809"/>
                        <a:pt x="249219" y="315370"/>
                        <a:pt x="258233" y="319233"/>
                      </a:cubicBezTo>
                      <a:cubicBezTo>
                        <a:pt x="267248" y="323097"/>
                        <a:pt x="273687" y="326960"/>
                        <a:pt x="280126" y="326960"/>
                      </a:cubicBezTo>
                      <a:cubicBezTo>
                        <a:pt x="286565" y="326960"/>
                        <a:pt x="295580" y="320521"/>
                        <a:pt x="295580" y="320521"/>
                      </a:cubicBezTo>
                      <a:cubicBezTo>
                        <a:pt x="295580" y="320521"/>
                        <a:pt x="247931" y="382336"/>
                        <a:pt x="29003" y="428697"/>
                      </a:cubicBezTo>
                      <a:cubicBezTo>
                        <a:pt x="29003" y="428697"/>
                        <a:pt x="-35387" y="451878"/>
                        <a:pt x="27716" y="440287"/>
                      </a:cubicBezTo>
                      <a:cubicBezTo>
                        <a:pt x="90818" y="428697"/>
                        <a:pt x="186116" y="413243"/>
                        <a:pt x="305882" y="356580"/>
                      </a:cubicBezTo>
                      <a:cubicBezTo>
                        <a:pt x="305882" y="356580"/>
                        <a:pt x="371560" y="335975"/>
                        <a:pt x="398604" y="321809"/>
                      </a:cubicBezTo>
                      <a:cubicBezTo>
                        <a:pt x="425648" y="307643"/>
                        <a:pt x="397317" y="314082"/>
                        <a:pt x="426936" y="302492"/>
                      </a:cubicBezTo>
                      <a:cubicBezTo>
                        <a:pt x="456556" y="290902"/>
                        <a:pt x="496478" y="274160"/>
                        <a:pt x="496478" y="274160"/>
                      </a:cubicBezTo>
                      <a:cubicBezTo>
                        <a:pt x="496478" y="274160"/>
                        <a:pt x="419209" y="314082"/>
                        <a:pt x="448829" y="310219"/>
                      </a:cubicBezTo>
                      <a:cubicBezTo>
                        <a:pt x="478448" y="306355"/>
                        <a:pt x="461707" y="301204"/>
                        <a:pt x="508068" y="294765"/>
                      </a:cubicBezTo>
                      <a:cubicBezTo>
                        <a:pt x="554429" y="288326"/>
                        <a:pt x="555717" y="293477"/>
                        <a:pt x="562156" y="284463"/>
                      </a:cubicBezTo>
                      <a:cubicBezTo>
                        <a:pt x="568595" y="275448"/>
                        <a:pt x="568595" y="265145"/>
                        <a:pt x="568595" y="265145"/>
                      </a:cubicBezTo>
                      <a:cubicBezTo>
                        <a:pt x="568595" y="265145"/>
                        <a:pt x="590488" y="252267"/>
                        <a:pt x="600790" y="265145"/>
                      </a:cubicBezTo>
                      <a:cubicBezTo>
                        <a:pt x="611093" y="278023"/>
                        <a:pt x="604654" y="283175"/>
                        <a:pt x="623971" y="283175"/>
                      </a:cubicBezTo>
                      <a:cubicBezTo>
                        <a:pt x="643288" y="283175"/>
                        <a:pt x="640712" y="271584"/>
                        <a:pt x="662605" y="284463"/>
                      </a:cubicBezTo>
                      <a:cubicBezTo>
                        <a:pt x="684498" y="297341"/>
                        <a:pt x="696088" y="278023"/>
                        <a:pt x="706391" y="298628"/>
                      </a:cubicBezTo>
                      <a:cubicBezTo>
                        <a:pt x="716693" y="319233"/>
                        <a:pt x="720556" y="324385"/>
                        <a:pt x="726995" y="338550"/>
                      </a:cubicBezTo>
                      <a:cubicBezTo>
                        <a:pt x="729571" y="344990"/>
                        <a:pt x="732147" y="354004"/>
                        <a:pt x="732147" y="361731"/>
                      </a:cubicBezTo>
                      <a:cubicBezTo>
                        <a:pt x="732147" y="361731"/>
                        <a:pt x="732147" y="363019"/>
                        <a:pt x="732147" y="363019"/>
                      </a:cubicBezTo>
                      <a:cubicBezTo>
                        <a:pt x="732147" y="363019"/>
                        <a:pt x="730859" y="363019"/>
                        <a:pt x="730859" y="363019"/>
                      </a:cubicBezTo>
                      <a:cubicBezTo>
                        <a:pt x="724420" y="364307"/>
                        <a:pt x="725708" y="369458"/>
                        <a:pt x="725708" y="369458"/>
                      </a:cubicBezTo>
                      <a:lnTo>
                        <a:pt x="726995" y="374609"/>
                      </a:lnTo>
                      <a:lnTo>
                        <a:pt x="730859" y="372033"/>
                      </a:lnTo>
                      <a:cubicBezTo>
                        <a:pt x="730859" y="374609"/>
                        <a:pt x="729571" y="375897"/>
                        <a:pt x="729571" y="378472"/>
                      </a:cubicBezTo>
                      <a:cubicBezTo>
                        <a:pt x="729571" y="379760"/>
                        <a:pt x="728283" y="381048"/>
                        <a:pt x="726995" y="382336"/>
                      </a:cubicBezTo>
                      <a:cubicBezTo>
                        <a:pt x="726995" y="382336"/>
                        <a:pt x="726995" y="382336"/>
                        <a:pt x="726995" y="383624"/>
                      </a:cubicBezTo>
                      <a:cubicBezTo>
                        <a:pt x="725708" y="384912"/>
                        <a:pt x="724420" y="387487"/>
                        <a:pt x="723132" y="390063"/>
                      </a:cubicBezTo>
                      <a:lnTo>
                        <a:pt x="719269" y="395214"/>
                      </a:lnTo>
                      <a:cubicBezTo>
                        <a:pt x="719269" y="395214"/>
                        <a:pt x="712830" y="402941"/>
                        <a:pt x="712830" y="402941"/>
                      </a:cubicBezTo>
                      <a:cubicBezTo>
                        <a:pt x="712830" y="404229"/>
                        <a:pt x="712830" y="417107"/>
                        <a:pt x="712830" y="417107"/>
                      </a:cubicBezTo>
                      <a:cubicBezTo>
                        <a:pt x="712830" y="417107"/>
                        <a:pt x="715405" y="424834"/>
                        <a:pt x="716693" y="424834"/>
                      </a:cubicBezTo>
                      <a:cubicBezTo>
                        <a:pt x="716693" y="424834"/>
                        <a:pt x="716693" y="424834"/>
                        <a:pt x="717981" y="424834"/>
                      </a:cubicBezTo>
                      <a:cubicBezTo>
                        <a:pt x="719269" y="428697"/>
                        <a:pt x="723132" y="429985"/>
                        <a:pt x="734722" y="426121"/>
                      </a:cubicBezTo>
                      <a:cubicBezTo>
                        <a:pt x="736010" y="426121"/>
                        <a:pt x="737298" y="424834"/>
                        <a:pt x="738586" y="424834"/>
                      </a:cubicBezTo>
                      <a:lnTo>
                        <a:pt x="745025" y="427409"/>
                      </a:lnTo>
                      <a:lnTo>
                        <a:pt x="752752" y="424834"/>
                      </a:lnTo>
                      <a:lnTo>
                        <a:pt x="759191" y="417107"/>
                      </a:lnTo>
                      <a:lnTo>
                        <a:pt x="763054" y="410668"/>
                      </a:lnTo>
                      <a:cubicBezTo>
                        <a:pt x="763054" y="411956"/>
                        <a:pt x="764342" y="413243"/>
                        <a:pt x="764342" y="415819"/>
                      </a:cubicBezTo>
                      <a:cubicBezTo>
                        <a:pt x="765630" y="420970"/>
                        <a:pt x="764342" y="429985"/>
                        <a:pt x="764342" y="440287"/>
                      </a:cubicBezTo>
                      <a:cubicBezTo>
                        <a:pt x="763054" y="464756"/>
                        <a:pt x="757903" y="496951"/>
                        <a:pt x="757903" y="496951"/>
                      </a:cubicBezTo>
                      <a:cubicBezTo>
                        <a:pt x="757903" y="496951"/>
                        <a:pt x="756615" y="516268"/>
                        <a:pt x="756615" y="520131"/>
                      </a:cubicBezTo>
                      <a:cubicBezTo>
                        <a:pt x="756615" y="522707"/>
                        <a:pt x="754039" y="527858"/>
                        <a:pt x="751464" y="533009"/>
                      </a:cubicBezTo>
                      <a:cubicBezTo>
                        <a:pt x="750176" y="534297"/>
                        <a:pt x="750176" y="535585"/>
                        <a:pt x="748888" y="536873"/>
                      </a:cubicBezTo>
                      <a:lnTo>
                        <a:pt x="748888" y="536873"/>
                      </a:lnTo>
                      <a:cubicBezTo>
                        <a:pt x="747600" y="538161"/>
                        <a:pt x="747600" y="539449"/>
                        <a:pt x="746313" y="540736"/>
                      </a:cubicBezTo>
                      <a:cubicBezTo>
                        <a:pt x="746313" y="540736"/>
                        <a:pt x="746313" y="540736"/>
                        <a:pt x="746313" y="540736"/>
                      </a:cubicBezTo>
                      <a:cubicBezTo>
                        <a:pt x="746313" y="540736"/>
                        <a:pt x="746313" y="542024"/>
                        <a:pt x="746313" y="542024"/>
                      </a:cubicBezTo>
                      <a:cubicBezTo>
                        <a:pt x="746313" y="542024"/>
                        <a:pt x="746313" y="542024"/>
                        <a:pt x="746313" y="542024"/>
                      </a:cubicBezTo>
                      <a:cubicBezTo>
                        <a:pt x="746313" y="542024"/>
                        <a:pt x="699952" y="531722"/>
                        <a:pt x="723132" y="556190"/>
                      </a:cubicBezTo>
                      <a:cubicBezTo>
                        <a:pt x="746313" y="580658"/>
                        <a:pt x="746313" y="593537"/>
                        <a:pt x="746313" y="593537"/>
                      </a:cubicBezTo>
                      <a:lnTo>
                        <a:pt x="750176" y="606415"/>
                      </a:lnTo>
                      <a:lnTo>
                        <a:pt x="750176" y="606415"/>
                      </a:lnTo>
                      <a:lnTo>
                        <a:pt x="751464" y="612854"/>
                      </a:lnTo>
                      <a:cubicBezTo>
                        <a:pt x="751464" y="612854"/>
                        <a:pt x="751464" y="614141"/>
                        <a:pt x="750176" y="616717"/>
                      </a:cubicBezTo>
                      <a:cubicBezTo>
                        <a:pt x="748888" y="623156"/>
                        <a:pt x="745025" y="637322"/>
                        <a:pt x="743737" y="643761"/>
                      </a:cubicBezTo>
                      <a:cubicBezTo>
                        <a:pt x="742449" y="652776"/>
                        <a:pt x="748888" y="655351"/>
                        <a:pt x="724420" y="678532"/>
                      </a:cubicBezTo>
                      <a:cubicBezTo>
                        <a:pt x="699952" y="701712"/>
                        <a:pt x="710254" y="718454"/>
                        <a:pt x="688361" y="737771"/>
                      </a:cubicBezTo>
                      <a:cubicBezTo>
                        <a:pt x="666468" y="757088"/>
                        <a:pt x="647151" y="778981"/>
                        <a:pt x="645864" y="789283"/>
                      </a:cubicBezTo>
                      <a:cubicBezTo>
                        <a:pt x="644576" y="799586"/>
                        <a:pt x="630410" y="818903"/>
                        <a:pt x="626546" y="824054"/>
                      </a:cubicBezTo>
                      <a:cubicBezTo>
                        <a:pt x="622683" y="829205"/>
                        <a:pt x="596927" y="856249"/>
                        <a:pt x="603366" y="885869"/>
                      </a:cubicBezTo>
                      <a:cubicBezTo>
                        <a:pt x="609805" y="915489"/>
                        <a:pt x="618820" y="912913"/>
                        <a:pt x="622683" y="945108"/>
                      </a:cubicBezTo>
                      <a:cubicBezTo>
                        <a:pt x="626546" y="977303"/>
                        <a:pt x="616244" y="988894"/>
                        <a:pt x="616244" y="1000484"/>
                      </a:cubicBezTo>
                      <a:cubicBezTo>
                        <a:pt x="616244" y="1012074"/>
                        <a:pt x="623971" y="1022377"/>
                        <a:pt x="649727" y="1032679"/>
                      </a:cubicBezTo>
                      <a:cubicBezTo>
                        <a:pt x="675483" y="1042981"/>
                        <a:pt x="676771" y="1057147"/>
                        <a:pt x="679347" y="1073889"/>
                      </a:cubicBezTo>
                      <a:cubicBezTo>
                        <a:pt x="679347" y="1075177"/>
                        <a:pt x="679347" y="1077752"/>
                        <a:pt x="680634" y="1079040"/>
                      </a:cubicBezTo>
                      <a:cubicBezTo>
                        <a:pt x="683210" y="1099645"/>
                        <a:pt x="683210" y="1142143"/>
                        <a:pt x="683210" y="1142143"/>
                      </a:cubicBezTo>
                      <a:cubicBezTo>
                        <a:pt x="683210" y="1142143"/>
                        <a:pt x="684498" y="1157596"/>
                        <a:pt x="696088" y="1171762"/>
                      </a:cubicBezTo>
                      <a:cubicBezTo>
                        <a:pt x="707678" y="1185928"/>
                        <a:pt x="717981" y="1185928"/>
                        <a:pt x="714117" y="1198806"/>
                      </a:cubicBezTo>
                      <a:cubicBezTo>
                        <a:pt x="710254" y="1211684"/>
                        <a:pt x="708966" y="1216836"/>
                        <a:pt x="696088" y="1216836"/>
                      </a:cubicBezTo>
                      <a:cubicBezTo>
                        <a:pt x="683210" y="1216836"/>
                        <a:pt x="687073" y="1221987"/>
                        <a:pt x="702527" y="1236153"/>
                      </a:cubicBezTo>
                      <a:cubicBezTo>
                        <a:pt x="717981" y="1250319"/>
                        <a:pt x="732147" y="1242592"/>
                        <a:pt x="736010" y="1258046"/>
                      </a:cubicBezTo>
                      <a:cubicBezTo>
                        <a:pt x="739874" y="1273499"/>
                        <a:pt x="739874" y="1273499"/>
                        <a:pt x="739874" y="1281226"/>
                      </a:cubicBezTo>
                      <a:cubicBezTo>
                        <a:pt x="739874" y="1288953"/>
                        <a:pt x="737298" y="1308270"/>
                        <a:pt x="737298" y="1308270"/>
                      </a:cubicBezTo>
                      <a:lnTo>
                        <a:pt x="773357" y="1341753"/>
                      </a:lnTo>
                      <a:cubicBezTo>
                        <a:pt x="773357" y="1341753"/>
                        <a:pt x="787522" y="1385539"/>
                        <a:pt x="795249" y="1363646"/>
                      </a:cubicBezTo>
                      <a:cubicBezTo>
                        <a:pt x="802976" y="1341753"/>
                        <a:pt x="795249" y="1330163"/>
                        <a:pt x="781083" y="1321148"/>
                      </a:cubicBezTo>
                      <a:cubicBezTo>
                        <a:pt x="766918" y="1312133"/>
                        <a:pt x="772069" y="1283802"/>
                        <a:pt x="769493" y="1259333"/>
                      </a:cubicBezTo>
                      <a:cubicBezTo>
                        <a:pt x="766918" y="1234865"/>
                        <a:pt x="750176" y="1231002"/>
                        <a:pt x="747600" y="1210397"/>
                      </a:cubicBezTo>
                      <a:cubicBezTo>
                        <a:pt x="745025" y="1189792"/>
                        <a:pt x="742449" y="1175626"/>
                        <a:pt x="736010" y="1167899"/>
                      </a:cubicBezTo>
                      <a:cubicBezTo>
                        <a:pt x="729571" y="1160172"/>
                        <a:pt x="716693" y="1156309"/>
                        <a:pt x="728283" y="1138279"/>
                      </a:cubicBezTo>
                      <a:cubicBezTo>
                        <a:pt x="739874" y="1120250"/>
                        <a:pt x="734722" y="1099645"/>
                        <a:pt x="754039" y="1109948"/>
                      </a:cubicBezTo>
                      <a:cubicBezTo>
                        <a:pt x="773357" y="1120250"/>
                        <a:pt x="766918" y="1134416"/>
                        <a:pt x="768205" y="1155021"/>
                      </a:cubicBezTo>
                      <a:cubicBezTo>
                        <a:pt x="769493" y="1175626"/>
                        <a:pt x="765630" y="1198806"/>
                        <a:pt x="773357" y="1207821"/>
                      </a:cubicBezTo>
                      <a:cubicBezTo>
                        <a:pt x="781083" y="1216836"/>
                        <a:pt x="795249" y="1212972"/>
                        <a:pt x="795249" y="1224563"/>
                      </a:cubicBezTo>
                      <a:cubicBezTo>
                        <a:pt x="795249" y="1236153"/>
                        <a:pt x="809415" y="1251606"/>
                        <a:pt x="817142" y="1258046"/>
                      </a:cubicBezTo>
                      <a:cubicBezTo>
                        <a:pt x="824869" y="1264485"/>
                        <a:pt x="815854" y="1260621"/>
                        <a:pt x="819718" y="1277363"/>
                      </a:cubicBezTo>
                      <a:cubicBezTo>
                        <a:pt x="823581" y="1294104"/>
                        <a:pt x="833884" y="1283802"/>
                        <a:pt x="844186" y="1305694"/>
                      </a:cubicBezTo>
                      <a:cubicBezTo>
                        <a:pt x="854489" y="1327587"/>
                        <a:pt x="891835" y="1349480"/>
                        <a:pt x="891835" y="1377812"/>
                      </a:cubicBezTo>
                      <a:cubicBezTo>
                        <a:pt x="891835" y="1406143"/>
                        <a:pt x="893123" y="1408719"/>
                        <a:pt x="885396" y="1421597"/>
                      </a:cubicBezTo>
                      <a:cubicBezTo>
                        <a:pt x="877669" y="1434475"/>
                        <a:pt x="864791" y="1442202"/>
                        <a:pt x="876381" y="1453792"/>
                      </a:cubicBezTo>
                      <a:cubicBezTo>
                        <a:pt x="887972" y="1465383"/>
                        <a:pt x="921455" y="1502729"/>
                        <a:pt x="934333" y="1504017"/>
                      </a:cubicBezTo>
                      <a:cubicBezTo>
                        <a:pt x="947211" y="1505305"/>
                        <a:pt x="970391" y="1510456"/>
                        <a:pt x="970391" y="1510456"/>
                      </a:cubicBezTo>
                      <a:cubicBezTo>
                        <a:pt x="970391" y="1510456"/>
                        <a:pt x="1012889" y="1541363"/>
                        <a:pt x="1030918" y="1551666"/>
                      </a:cubicBezTo>
                      <a:cubicBezTo>
                        <a:pt x="1048948" y="1561968"/>
                        <a:pt x="1041221" y="1561968"/>
                        <a:pt x="1061826" y="1567119"/>
                      </a:cubicBezTo>
                      <a:cubicBezTo>
                        <a:pt x="1082431" y="1572271"/>
                        <a:pt x="1108187" y="1591588"/>
                        <a:pt x="1114626" y="1579997"/>
                      </a:cubicBezTo>
                      <a:cubicBezTo>
                        <a:pt x="1121065" y="1568407"/>
                        <a:pt x="1135231" y="1556817"/>
                        <a:pt x="1148109" y="1560680"/>
                      </a:cubicBezTo>
                      <a:cubicBezTo>
                        <a:pt x="1160987" y="1564544"/>
                        <a:pt x="1185455" y="1601890"/>
                        <a:pt x="1191894" y="1607042"/>
                      </a:cubicBezTo>
                      <a:cubicBezTo>
                        <a:pt x="1193182" y="1608329"/>
                        <a:pt x="1195758" y="1609617"/>
                        <a:pt x="1199621" y="1613481"/>
                      </a:cubicBezTo>
                      <a:cubicBezTo>
                        <a:pt x="1207348" y="1618632"/>
                        <a:pt x="1220226" y="1626359"/>
                        <a:pt x="1231816" y="1632798"/>
                      </a:cubicBezTo>
                      <a:cubicBezTo>
                        <a:pt x="1242119" y="1637949"/>
                        <a:pt x="1252421" y="1640525"/>
                        <a:pt x="1260148" y="1640525"/>
                      </a:cubicBezTo>
                      <a:cubicBezTo>
                        <a:pt x="1284617" y="1640525"/>
                        <a:pt x="1274314" y="1646964"/>
                        <a:pt x="1298782" y="1646964"/>
                      </a:cubicBezTo>
                      <a:cubicBezTo>
                        <a:pt x="1305221" y="1646964"/>
                        <a:pt x="1307797" y="1648251"/>
                        <a:pt x="1310373" y="1649539"/>
                      </a:cubicBezTo>
                      <a:cubicBezTo>
                        <a:pt x="1311660" y="1650827"/>
                        <a:pt x="1311660" y="1652115"/>
                        <a:pt x="1312948" y="1653403"/>
                      </a:cubicBezTo>
                      <a:cubicBezTo>
                        <a:pt x="1314236" y="1659842"/>
                        <a:pt x="1310373" y="1668856"/>
                        <a:pt x="1318100" y="1675295"/>
                      </a:cubicBezTo>
                      <a:cubicBezTo>
                        <a:pt x="1330978" y="1685598"/>
                        <a:pt x="1347719" y="1701052"/>
                        <a:pt x="1352870" y="1703627"/>
                      </a:cubicBezTo>
                      <a:cubicBezTo>
                        <a:pt x="1352870" y="1703627"/>
                        <a:pt x="1354158" y="1704915"/>
                        <a:pt x="1354158" y="1706203"/>
                      </a:cubicBezTo>
                      <a:cubicBezTo>
                        <a:pt x="1356734" y="1708778"/>
                        <a:pt x="1363173" y="1708778"/>
                        <a:pt x="1360597" y="1704915"/>
                      </a:cubicBezTo>
                      <a:close/>
                      <a:moveTo>
                        <a:pt x="747600" y="419682"/>
                      </a:moveTo>
                      <a:cubicBezTo>
                        <a:pt x="747600" y="419682"/>
                        <a:pt x="748888" y="418395"/>
                        <a:pt x="748888" y="418395"/>
                      </a:cubicBezTo>
                      <a:lnTo>
                        <a:pt x="748888" y="418395"/>
                      </a:lnTo>
                      <a:lnTo>
                        <a:pt x="747600" y="419682"/>
                      </a:ln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DA8D9DDD-8396-440A-AAB2-AB3BE9BA18CE}"/>
                    </a:ext>
                  </a:extLst>
                </p:cNvPr>
                <p:cNvSpPr/>
                <p:nvPr/>
              </p:nvSpPr>
              <p:spPr>
                <a:xfrm>
                  <a:off x="4135460" y="1255223"/>
                  <a:ext cx="1265943" cy="703302"/>
                </a:xfrm>
                <a:custGeom>
                  <a:avLst/>
                  <a:gdLst>
                    <a:gd name="connsiteX0" fmla="*/ 789380 w 1043124"/>
                    <a:gd name="connsiteY0" fmla="*/ 323240 h 579513"/>
                    <a:gd name="connsiteX1" fmla="*/ 715975 w 1043124"/>
                    <a:gd name="connsiteY1" fmla="*/ 311650 h 579513"/>
                    <a:gd name="connsiteX2" fmla="*/ 730141 w 1043124"/>
                    <a:gd name="connsiteY2" fmla="*/ 294908 h 579513"/>
                    <a:gd name="connsiteX3" fmla="*/ 752034 w 1043124"/>
                    <a:gd name="connsiteY3" fmla="*/ 293620 h 579513"/>
                    <a:gd name="connsiteX4" fmla="*/ 781653 w 1043124"/>
                    <a:gd name="connsiteY4" fmla="*/ 311650 h 579513"/>
                    <a:gd name="connsiteX5" fmla="*/ 807410 w 1043124"/>
                    <a:gd name="connsiteY5" fmla="*/ 293620 h 579513"/>
                    <a:gd name="connsiteX6" fmla="*/ 786805 w 1043124"/>
                    <a:gd name="connsiteY6" fmla="*/ 270440 h 579513"/>
                    <a:gd name="connsiteX7" fmla="*/ 761048 w 1043124"/>
                    <a:gd name="connsiteY7" fmla="*/ 256274 h 579513"/>
                    <a:gd name="connsiteX8" fmla="*/ 739156 w 1043124"/>
                    <a:gd name="connsiteY8" fmla="*/ 240820 h 579513"/>
                    <a:gd name="connsiteX9" fmla="*/ 781653 w 1043124"/>
                    <a:gd name="connsiteY9" fmla="*/ 236957 h 579513"/>
                    <a:gd name="connsiteX10" fmla="*/ 819000 w 1043124"/>
                    <a:gd name="connsiteY10" fmla="*/ 236957 h 579513"/>
                    <a:gd name="connsiteX11" fmla="*/ 844756 w 1043124"/>
                    <a:gd name="connsiteY11" fmla="*/ 236957 h 579513"/>
                    <a:gd name="connsiteX12" fmla="*/ 831878 w 1043124"/>
                    <a:gd name="connsiteY12" fmla="*/ 225366 h 579513"/>
                    <a:gd name="connsiteX13" fmla="*/ 864073 w 1043124"/>
                    <a:gd name="connsiteY13" fmla="*/ 221503 h 579513"/>
                    <a:gd name="connsiteX14" fmla="*/ 875663 w 1043124"/>
                    <a:gd name="connsiteY14" fmla="*/ 204761 h 579513"/>
                    <a:gd name="connsiteX15" fmla="*/ 891117 w 1043124"/>
                    <a:gd name="connsiteY15" fmla="*/ 191883 h 579513"/>
                    <a:gd name="connsiteX16" fmla="*/ 878239 w 1043124"/>
                    <a:gd name="connsiteY16" fmla="*/ 173854 h 579513"/>
                    <a:gd name="connsiteX17" fmla="*/ 862785 w 1043124"/>
                    <a:gd name="connsiteY17" fmla="*/ 158400 h 579513"/>
                    <a:gd name="connsiteX18" fmla="*/ 909147 w 1043124"/>
                    <a:gd name="connsiteY18" fmla="*/ 150674 h 579513"/>
                    <a:gd name="connsiteX19" fmla="*/ 866649 w 1043124"/>
                    <a:gd name="connsiteY19" fmla="*/ 133932 h 579513"/>
                    <a:gd name="connsiteX20" fmla="*/ 913010 w 1043124"/>
                    <a:gd name="connsiteY20" fmla="*/ 113327 h 579513"/>
                    <a:gd name="connsiteX21" fmla="*/ 982551 w 1043124"/>
                    <a:gd name="connsiteY21" fmla="*/ 81132 h 579513"/>
                    <a:gd name="connsiteX22" fmla="*/ 1021186 w 1043124"/>
                    <a:gd name="connsiteY22" fmla="*/ 74693 h 579513"/>
                    <a:gd name="connsiteX23" fmla="*/ 1048230 w 1043124"/>
                    <a:gd name="connsiteY23" fmla="*/ 64390 h 579513"/>
                    <a:gd name="connsiteX24" fmla="*/ 1012171 w 1043124"/>
                    <a:gd name="connsiteY24" fmla="*/ 54088 h 579513"/>
                    <a:gd name="connsiteX25" fmla="*/ 936190 w 1043124"/>
                    <a:gd name="connsiteY25" fmla="*/ 59239 h 579513"/>
                    <a:gd name="connsiteX26" fmla="*/ 887254 w 1043124"/>
                    <a:gd name="connsiteY26" fmla="*/ 61815 h 579513"/>
                    <a:gd name="connsiteX27" fmla="*/ 891117 w 1043124"/>
                    <a:gd name="connsiteY27" fmla="*/ 45073 h 579513"/>
                    <a:gd name="connsiteX28" fmla="*/ 887254 w 1043124"/>
                    <a:gd name="connsiteY28" fmla="*/ 42498 h 579513"/>
                    <a:gd name="connsiteX29" fmla="*/ 887254 w 1043124"/>
                    <a:gd name="connsiteY29" fmla="*/ 42498 h 579513"/>
                    <a:gd name="connsiteX30" fmla="*/ 878239 w 1043124"/>
                    <a:gd name="connsiteY30" fmla="*/ 29620 h 579513"/>
                    <a:gd name="connsiteX31" fmla="*/ 865361 w 1043124"/>
                    <a:gd name="connsiteY31" fmla="*/ 24468 h 579513"/>
                    <a:gd name="connsiteX32" fmla="*/ 853771 w 1043124"/>
                    <a:gd name="connsiteY32" fmla="*/ 14166 h 579513"/>
                    <a:gd name="connsiteX33" fmla="*/ 831878 w 1043124"/>
                    <a:gd name="connsiteY33" fmla="*/ 16742 h 579513"/>
                    <a:gd name="connsiteX34" fmla="*/ 813849 w 1043124"/>
                    <a:gd name="connsiteY34" fmla="*/ 11590 h 579513"/>
                    <a:gd name="connsiteX35" fmla="*/ 794531 w 1043124"/>
                    <a:gd name="connsiteY35" fmla="*/ 5151 h 579513"/>
                    <a:gd name="connsiteX36" fmla="*/ 776502 w 1043124"/>
                    <a:gd name="connsiteY36" fmla="*/ 11590 h 579513"/>
                    <a:gd name="connsiteX37" fmla="*/ 773926 w 1043124"/>
                    <a:gd name="connsiteY37" fmla="*/ 5151 h 579513"/>
                    <a:gd name="connsiteX38" fmla="*/ 761048 w 1043124"/>
                    <a:gd name="connsiteY38" fmla="*/ 6439 h 579513"/>
                    <a:gd name="connsiteX39" fmla="*/ 741731 w 1043124"/>
                    <a:gd name="connsiteY39" fmla="*/ 3863 h 579513"/>
                    <a:gd name="connsiteX40" fmla="*/ 728853 w 1043124"/>
                    <a:gd name="connsiteY40" fmla="*/ 6439 h 579513"/>
                    <a:gd name="connsiteX41" fmla="*/ 728853 w 1043124"/>
                    <a:gd name="connsiteY41" fmla="*/ 3863 h 579513"/>
                    <a:gd name="connsiteX42" fmla="*/ 719839 w 1043124"/>
                    <a:gd name="connsiteY42" fmla="*/ 2576 h 579513"/>
                    <a:gd name="connsiteX43" fmla="*/ 703097 w 1043124"/>
                    <a:gd name="connsiteY43" fmla="*/ 5151 h 579513"/>
                    <a:gd name="connsiteX44" fmla="*/ 683780 w 1043124"/>
                    <a:gd name="connsiteY44" fmla="*/ 6439 h 579513"/>
                    <a:gd name="connsiteX45" fmla="*/ 681204 w 1043124"/>
                    <a:gd name="connsiteY45" fmla="*/ 2576 h 579513"/>
                    <a:gd name="connsiteX46" fmla="*/ 664463 w 1043124"/>
                    <a:gd name="connsiteY46" fmla="*/ 0 h 579513"/>
                    <a:gd name="connsiteX47" fmla="*/ 646434 w 1043124"/>
                    <a:gd name="connsiteY47" fmla="*/ 6439 h 579513"/>
                    <a:gd name="connsiteX48" fmla="*/ 636131 w 1043124"/>
                    <a:gd name="connsiteY48" fmla="*/ 9015 h 579513"/>
                    <a:gd name="connsiteX49" fmla="*/ 629692 w 1043124"/>
                    <a:gd name="connsiteY49" fmla="*/ 3863 h 579513"/>
                    <a:gd name="connsiteX50" fmla="*/ 607799 w 1043124"/>
                    <a:gd name="connsiteY50" fmla="*/ 3863 h 579513"/>
                    <a:gd name="connsiteX51" fmla="*/ 600072 w 1043124"/>
                    <a:gd name="connsiteY51" fmla="*/ 11590 h 579513"/>
                    <a:gd name="connsiteX52" fmla="*/ 596209 w 1043124"/>
                    <a:gd name="connsiteY52" fmla="*/ 7727 h 579513"/>
                    <a:gd name="connsiteX53" fmla="*/ 578180 w 1043124"/>
                    <a:gd name="connsiteY53" fmla="*/ 6439 h 579513"/>
                    <a:gd name="connsiteX54" fmla="*/ 565302 w 1043124"/>
                    <a:gd name="connsiteY54" fmla="*/ 14166 h 579513"/>
                    <a:gd name="connsiteX55" fmla="*/ 549848 w 1043124"/>
                    <a:gd name="connsiteY55" fmla="*/ 21893 h 579513"/>
                    <a:gd name="connsiteX56" fmla="*/ 540833 w 1043124"/>
                    <a:gd name="connsiteY56" fmla="*/ 18029 h 579513"/>
                    <a:gd name="connsiteX57" fmla="*/ 520228 w 1043124"/>
                    <a:gd name="connsiteY57" fmla="*/ 19317 h 579513"/>
                    <a:gd name="connsiteX58" fmla="*/ 513789 w 1043124"/>
                    <a:gd name="connsiteY58" fmla="*/ 18029 h 579513"/>
                    <a:gd name="connsiteX59" fmla="*/ 497048 w 1043124"/>
                    <a:gd name="connsiteY59" fmla="*/ 29620 h 579513"/>
                    <a:gd name="connsiteX60" fmla="*/ 489321 w 1043124"/>
                    <a:gd name="connsiteY60" fmla="*/ 29620 h 579513"/>
                    <a:gd name="connsiteX61" fmla="*/ 479018 w 1043124"/>
                    <a:gd name="connsiteY61" fmla="*/ 33483 h 579513"/>
                    <a:gd name="connsiteX62" fmla="*/ 466140 w 1043124"/>
                    <a:gd name="connsiteY62" fmla="*/ 33483 h 579513"/>
                    <a:gd name="connsiteX63" fmla="*/ 463565 w 1043124"/>
                    <a:gd name="connsiteY63" fmla="*/ 29620 h 579513"/>
                    <a:gd name="connsiteX64" fmla="*/ 449399 w 1043124"/>
                    <a:gd name="connsiteY64" fmla="*/ 33483 h 579513"/>
                    <a:gd name="connsiteX65" fmla="*/ 428794 w 1043124"/>
                    <a:gd name="connsiteY65" fmla="*/ 37346 h 579513"/>
                    <a:gd name="connsiteX66" fmla="*/ 414628 w 1043124"/>
                    <a:gd name="connsiteY66" fmla="*/ 51512 h 579513"/>
                    <a:gd name="connsiteX67" fmla="*/ 394023 w 1043124"/>
                    <a:gd name="connsiteY67" fmla="*/ 54088 h 579513"/>
                    <a:gd name="connsiteX68" fmla="*/ 373418 w 1043124"/>
                    <a:gd name="connsiteY68" fmla="*/ 47649 h 579513"/>
                    <a:gd name="connsiteX69" fmla="*/ 301301 w 1043124"/>
                    <a:gd name="connsiteY69" fmla="*/ 47649 h 579513"/>
                    <a:gd name="connsiteX70" fmla="*/ 257515 w 1043124"/>
                    <a:gd name="connsiteY70" fmla="*/ 60527 h 579513"/>
                    <a:gd name="connsiteX71" fmla="*/ 227896 w 1043124"/>
                    <a:gd name="connsiteY71" fmla="*/ 65678 h 579513"/>
                    <a:gd name="connsiteX72" fmla="*/ 140325 w 1043124"/>
                    <a:gd name="connsiteY72" fmla="*/ 90147 h 579513"/>
                    <a:gd name="connsiteX73" fmla="*/ 141613 w 1043124"/>
                    <a:gd name="connsiteY73" fmla="*/ 108176 h 579513"/>
                    <a:gd name="connsiteX74" fmla="*/ 45027 w 1043124"/>
                    <a:gd name="connsiteY74" fmla="*/ 124917 h 579513"/>
                    <a:gd name="connsiteX75" fmla="*/ 16695 w 1043124"/>
                    <a:gd name="connsiteY75" fmla="*/ 144235 h 579513"/>
                    <a:gd name="connsiteX76" fmla="*/ 92676 w 1043124"/>
                    <a:gd name="connsiteY76" fmla="*/ 146810 h 579513"/>
                    <a:gd name="connsiteX77" fmla="*/ 36012 w 1043124"/>
                    <a:gd name="connsiteY77" fmla="*/ 173854 h 579513"/>
                    <a:gd name="connsiteX78" fmla="*/ 96539 w 1043124"/>
                    <a:gd name="connsiteY78" fmla="*/ 185444 h 579513"/>
                    <a:gd name="connsiteX79" fmla="*/ 166081 w 1043124"/>
                    <a:gd name="connsiteY79" fmla="*/ 180293 h 579513"/>
                    <a:gd name="connsiteX80" fmla="*/ 206003 w 1043124"/>
                    <a:gd name="connsiteY80" fmla="*/ 209913 h 579513"/>
                    <a:gd name="connsiteX81" fmla="*/ 208579 w 1043124"/>
                    <a:gd name="connsiteY81" fmla="*/ 260137 h 579513"/>
                    <a:gd name="connsiteX82" fmla="*/ 171232 w 1043124"/>
                    <a:gd name="connsiteY82" fmla="*/ 275591 h 579513"/>
                    <a:gd name="connsiteX83" fmla="*/ 189262 w 1043124"/>
                    <a:gd name="connsiteY83" fmla="*/ 291045 h 579513"/>
                    <a:gd name="connsiteX84" fmla="*/ 231759 w 1043124"/>
                    <a:gd name="connsiteY84" fmla="*/ 280742 h 579513"/>
                    <a:gd name="connsiteX85" fmla="*/ 248501 w 1043124"/>
                    <a:gd name="connsiteY85" fmla="*/ 314225 h 579513"/>
                    <a:gd name="connsiteX86" fmla="*/ 209866 w 1043124"/>
                    <a:gd name="connsiteY86" fmla="*/ 302635 h 579513"/>
                    <a:gd name="connsiteX87" fmla="*/ 193125 w 1043124"/>
                    <a:gd name="connsiteY87" fmla="*/ 316801 h 579513"/>
                    <a:gd name="connsiteX88" fmla="*/ 239486 w 1043124"/>
                    <a:gd name="connsiteY88" fmla="*/ 328391 h 579513"/>
                    <a:gd name="connsiteX89" fmla="*/ 222744 w 1043124"/>
                    <a:gd name="connsiteY89" fmla="*/ 347708 h 579513"/>
                    <a:gd name="connsiteX90" fmla="*/ 176383 w 1043124"/>
                    <a:gd name="connsiteY90" fmla="*/ 361874 h 579513"/>
                    <a:gd name="connsiteX91" fmla="*/ 145476 w 1043124"/>
                    <a:gd name="connsiteY91" fmla="*/ 412099 h 579513"/>
                    <a:gd name="connsiteX92" fmla="*/ 153203 w 1043124"/>
                    <a:gd name="connsiteY92" fmla="*/ 470050 h 579513"/>
                    <a:gd name="connsiteX93" fmla="*/ 157066 w 1043124"/>
                    <a:gd name="connsiteY93" fmla="*/ 531865 h 579513"/>
                    <a:gd name="connsiteX94" fmla="*/ 187974 w 1043124"/>
                    <a:gd name="connsiteY94" fmla="*/ 558909 h 579513"/>
                    <a:gd name="connsiteX95" fmla="*/ 224032 w 1043124"/>
                    <a:gd name="connsiteY95" fmla="*/ 562772 h 579513"/>
                    <a:gd name="connsiteX96" fmla="*/ 236910 w 1043124"/>
                    <a:gd name="connsiteY96" fmla="*/ 579514 h 579513"/>
                    <a:gd name="connsiteX97" fmla="*/ 272969 w 1043124"/>
                    <a:gd name="connsiteY97" fmla="*/ 587241 h 579513"/>
                    <a:gd name="connsiteX98" fmla="*/ 293574 w 1043124"/>
                    <a:gd name="connsiteY98" fmla="*/ 571787 h 579513"/>
                    <a:gd name="connsiteX99" fmla="*/ 318042 w 1043124"/>
                    <a:gd name="connsiteY99" fmla="*/ 537016 h 579513"/>
                    <a:gd name="connsiteX100" fmla="*/ 329633 w 1043124"/>
                    <a:gd name="connsiteY100" fmla="*/ 512548 h 579513"/>
                    <a:gd name="connsiteX101" fmla="*/ 354101 w 1043124"/>
                    <a:gd name="connsiteY101" fmla="*/ 502245 h 579513"/>
                    <a:gd name="connsiteX102" fmla="*/ 385008 w 1043124"/>
                    <a:gd name="connsiteY102" fmla="*/ 470050 h 579513"/>
                    <a:gd name="connsiteX103" fmla="*/ 385008 w 1043124"/>
                    <a:gd name="connsiteY103" fmla="*/ 449445 h 579513"/>
                    <a:gd name="connsiteX104" fmla="*/ 419779 w 1043124"/>
                    <a:gd name="connsiteY104" fmla="*/ 435279 h 579513"/>
                    <a:gd name="connsiteX105" fmla="*/ 472579 w 1043124"/>
                    <a:gd name="connsiteY105" fmla="*/ 432704 h 579513"/>
                    <a:gd name="connsiteX106" fmla="*/ 535682 w 1043124"/>
                    <a:gd name="connsiteY106" fmla="*/ 403084 h 579513"/>
                    <a:gd name="connsiteX107" fmla="*/ 566589 w 1043124"/>
                    <a:gd name="connsiteY107" fmla="*/ 379903 h 579513"/>
                    <a:gd name="connsiteX108" fmla="*/ 619389 w 1043124"/>
                    <a:gd name="connsiteY108" fmla="*/ 370889 h 579513"/>
                    <a:gd name="connsiteX109" fmla="*/ 670902 w 1043124"/>
                    <a:gd name="connsiteY109" fmla="*/ 355435 h 579513"/>
                    <a:gd name="connsiteX110" fmla="*/ 764912 w 1043124"/>
                    <a:gd name="connsiteY110" fmla="*/ 329679 h 579513"/>
                    <a:gd name="connsiteX111" fmla="*/ 789380 w 1043124"/>
                    <a:gd name="connsiteY111" fmla="*/ 323240 h 5795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</a:cxnLst>
                  <a:rect l="l" t="t" r="r" b="b"/>
                  <a:pathLst>
                    <a:path w="1043124" h="579513">
                      <a:moveTo>
                        <a:pt x="789380" y="323240"/>
                      </a:moveTo>
                      <a:cubicBezTo>
                        <a:pt x="782941" y="323240"/>
                        <a:pt x="731429" y="312937"/>
                        <a:pt x="715975" y="311650"/>
                      </a:cubicBezTo>
                      <a:cubicBezTo>
                        <a:pt x="700521" y="310362"/>
                        <a:pt x="730141" y="294908"/>
                        <a:pt x="730141" y="294908"/>
                      </a:cubicBezTo>
                      <a:cubicBezTo>
                        <a:pt x="730141" y="294908"/>
                        <a:pt x="750746" y="284606"/>
                        <a:pt x="752034" y="293620"/>
                      </a:cubicBezTo>
                      <a:cubicBezTo>
                        <a:pt x="753322" y="302635"/>
                        <a:pt x="758473" y="311650"/>
                        <a:pt x="781653" y="311650"/>
                      </a:cubicBezTo>
                      <a:cubicBezTo>
                        <a:pt x="804834" y="311650"/>
                        <a:pt x="820288" y="307786"/>
                        <a:pt x="807410" y="293620"/>
                      </a:cubicBezTo>
                      <a:cubicBezTo>
                        <a:pt x="794531" y="279454"/>
                        <a:pt x="795819" y="279454"/>
                        <a:pt x="786805" y="270440"/>
                      </a:cubicBezTo>
                      <a:cubicBezTo>
                        <a:pt x="777790" y="261425"/>
                        <a:pt x="775214" y="262713"/>
                        <a:pt x="761048" y="256274"/>
                      </a:cubicBezTo>
                      <a:cubicBezTo>
                        <a:pt x="746883" y="249835"/>
                        <a:pt x="732717" y="240820"/>
                        <a:pt x="739156" y="240820"/>
                      </a:cubicBezTo>
                      <a:cubicBezTo>
                        <a:pt x="745595" y="240820"/>
                        <a:pt x="761048" y="236957"/>
                        <a:pt x="781653" y="236957"/>
                      </a:cubicBezTo>
                      <a:cubicBezTo>
                        <a:pt x="802258" y="236957"/>
                        <a:pt x="808697" y="236957"/>
                        <a:pt x="819000" y="236957"/>
                      </a:cubicBezTo>
                      <a:cubicBezTo>
                        <a:pt x="829302" y="236957"/>
                        <a:pt x="843468" y="244684"/>
                        <a:pt x="844756" y="236957"/>
                      </a:cubicBezTo>
                      <a:cubicBezTo>
                        <a:pt x="846044" y="231805"/>
                        <a:pt x="838317" y="227942"/>
                        <a:pt x="831878" y="225366"/>
                      </a:cubicBezTo>
                      <a:cubicBezTo>
                        <a:pt x="840892" y="226654"/>
                        <a:pt x="855058" y="226654"/>
                        <a:pt x="864073" y="221503"/>
                      </a:cubicBezTo>
                      <a:cubicBezTo>
                        <a:pt x="879527" y="212488"/>
                        <a:pt x="893693" y="204761"/>
                        <a:pt x="875663" y="204761"/>
                      </a:cubicBezTo>
                      <a:cubicBezTo>
                        <a:pt x="857634" y="204761"/>
                        <a:pt x="891117" y="191883"/>
                        <a:pt x="891117" y="191883"/>
                      </a:cubicBezTo>
                      <a:cubicBezTo>
                        <a:pt x="891117" y="191883"/>
                        <a:pt x="905283" y="173854"/>
                        <a:pt x="878239" y="173854"/>
                      </a:cubicBezTo>
                      <a:cubicBezTo>
                        <a:pt x="851195" y="173854"/>
                        <a:pt x="831878" y="158400"/>
                        <a:pt x="862785" y="158400"/>
                      </a:cubicBezTo>
                      <a:cubicBezTo>
                        <a:pt x="893693" y="158400"/>
                        <a:pt x="915586" y="153249"/>
                        <a:pt x="909147" y="150674"/>
                      </a:cubicBezTo>
                      <a:cubicBezTo>
                        <a:pt x="902707" y="148098"/>
                        <a:pt x="866649" y="133932"/>
                        <a:pt x="866649" y="133932"/>
                      </a:cubicBezTo>
                      <a:cubicBezTo>
                        <a:pt x="866649" y="133932"/>
                        <a:pt x="865361" y="126205"/>
                        <a:pt x="913010" y="113327"/>
                      </a:cubicBezTo>
                      <a:cubicBezTo>
                        <a:pt x="960659" y="100449"/>
                        <a:pt x="970961" y="81132"/>
                        <a:pt x="982551" y="81132"/>
                      </a:cubicBezTo>
                      <a:cubicBezTo>
                        <a:pt x="994142" y="81132"/>
                        <a:pt x="1004444" y="75981"/>
                        <a:pt x="1021186" y="74693"/>
                      </a:cubicBezTo>
                      <a:cubicBezTo>
                        <a:pt x="1037927" y="73405"/>
                        <a:pt x="1048230" y="64390"/>
                        <a:pt x="1048230" y="64390"/>
                      </a:cubicBezTo>
                      <a:cubicBezTo>
                        <a:pt x="1048230" y="64390"/>
                        <a:pt x="1049518" y="54088"/>
                        <a:pt x="1012171" y="54088"/>
                      </a:cubicBezTo>
                      <a:cubicBezTo>
                        <a:pt x="974824" y="54088"/>
                        <a:pt x="945205" y="57951"/>
                        <a:pt x="936190" y="59239"/>
                      </a:cubicBezTo>
                      <a:cubicBezTo>
                        <a:pt x="927176" y="60527"/>
                        <a:pt x="891117" y="61815"/>
                        <a:pt x="887254" y="61815"/>
                      </a:cubicBezTo>
                      <a:cubicBezTo>
                        <a:pt x="883390" y="61815"/>
                        <a:pt x="907859" y="54088"/>
                        <a:pt x="891117" y="45073"/>
                      </a:cubicBezTo>
                      <a:cubicBezTo>
                        <a:pt x="889829" y="43785"/>
                        <a:pt x="888542" y="43785"/>
                        <a:pt x="887254" y="42498"/>
                      </a:cubicBezTo>
                      <a:lnTo>
                        <a:pt x="887254" y="42498"/>
                      </a:lnTo>
                      <a:cubicBezTo>
                        <a:pt x="887254" y="42498"/>
                        <a:pt x="880815" y="30907"/>
                        <a:pt x="878239" y="29620"/>
                      </a:cubicBezTo>
                      <a:cubicBezTo>
                        <a:pt x="876951" y="28332"/>
                        <a:pt x="865361" y="24468"/>
                        <a:pt x="865361" y="24468"/>
                      </a:cubicBezTo>
                      <a:lnTo>
                        <a:pt x="853771" y="14166"/>
                      </a:lnTo>
                      <a:cubicBezTo>
                        <a:pt x="853771" y="14166"/>
                        <a:pt x="835741" y="16742"/>
                        <a:pt x="831878" y="16742"/>
                      </a:cubicBezTo>
                      <a:cubicBezTo>
                        <a:pt x="828014" y="15454"/>
                        <a:pt x="817712" y="12878"/>
                        <a:pt x="813849" y="11590"/>
                      </a:cubicBezTo>
                      <a:cubicBezTo>
                        <a:pt x="809985" y="10302"/>
                        <a:pt x="794531" y="5151"/>
                        <a:pt x="794531" y="5151"/>
                      </a:cubicBezTo>
                      <a:lnTo>
                        <a:pt x="776502" y="11590"/>
                      </a:lnTo>
                      <a:lnTo>
                        <a:pt x="773926" y="5151"/>
                      </a:lnTo>
                      <a:lnTo>
                        <a:pt x="761048" y="6439"/>
                      </a:lnTo>
                      <a:lnTo>
                        <a:pt x="741731" y="3863"/>
                      </a:lnTo>
                      <a:lnTo>
                        <a:pt x="728853" y="6439"/>
                      </a:lnTo>
                      <a:lnTo>
                        <a:pt x="728853" y="3863"/>
                      </a:lnTo>
                      <a:lnTo>
                        <a:pt x="719839" y="2576"/>
                      </a:lnTo>
                      <a:lnTo>
                        <a:pt x="703097" y="5151"/>
                      </a:lnTo>
                      <a:lnTo>
                        <a:pt x="683780" y="6439"/>
                      </a:lnTo>
                      <a:lnTo>
                        <a:pt x="681204" y="2576"/>
                      </a:lnTo>
                      <a:lnTo>
                        <a:pt x="664463" y="0"/>
                      </a:lnTo>
                      <a:lnTo>
                        <a:pt x="646434" y="6439"/>
                      </a:lnTo>
                      <a:lnTo>
                        <a:pt x="636131" y="9015"/>
                      </a:lnTo>
                      <a:lnTo>
                        <a:pt x="629692" y="3863"/>
                      </a:lnTo>
                      <a:lnTo>
                        <a:pt x="607799" y="3863"/>
                      </a:lnTo>
                      <a:lnTo>
                        <a:pt x="600072" y="11590"/>
                      </a:lnTo>
                      <a:lnTo>
                        <a:pt x="596209" y="7727"/>
                      </a:lnTo>
                      <a:lnTo>
                        <a:pt x="578180" y="6439"/>
                      </a:lnTo>
                      <a:lnTo>
                        <a:pt x="565302" y="14166"/>
                      </a:lnTo>
                      <a:lnTo>
                        <a:pt x="549848" y="21893"/>
                      </a:lnTo>
                      <a:lnTo>
                        <a:pt x="540833" y="18029"/>
                      </a:lnTo>
                      <a:lnTo>
                        <a:pt x="520228" y="19317"/>
                      </a:lnTo>
                      <a:lnTo>
                        <a:pt x="513789" y="18029"/>
                      </a:lnTo>
                      <a:lnTo>
                        <a:pt x="497048" y="29620"/>
                      </a:lnTo>
                      <a:lnTo>
                        <a:pt x="489321" y="29620"/>
                      </a:lnTo>
                      <a:lnTo>
                        <a:pt x="479018" y="33483"/>
                      </a:lnTo>
                      <a:lnTo>
                        <a:pt x="466140" y="33483"/>
                      </a:lnTo>
                      <a:lnTo>
                        <a:pt x="463565" y="29620"/>
                      </a:lnTo>
                      <a:lnTo>
                        <a:pt x="449399" y="33483"/>
                      </a:lnTo>
                      <a:lnTo>
                        <a:pt x="428794" y="37346"/>
                      </a:lnTo>
                      <a:lnTo>
                        <a:pt x="414628" y="51512"/>
                      </a:lnTo>
                      <a:lnTo>
                        <a:pt x="394023" y="54088"/>
                      </a:lnTo>
                      <a:cubicBezTo>
                        <a:pt x="394023" y="54088"/>
                        <a:pt x="410765" y="47649"/>
                        <a:pt x="373418" y="47649"/>
                      </a:cubicBezTo>
                      <a:cubicBezTo>
                        <a:pt x="336072" y="47649"/>
                        <a:pt x="311603" y="47649"/>
                        <a:pt x="301301" y="47649"/>
                      </a:cubicBezTo>
                      <a:cubicBezTo>
                        <a:pt x="290998" y="47649"/>
                        <a:pt x="260091" y="56664"/>
                        <a:pt x="257515" y="60527"/>
                      </a:cubicBezTo>
                      <a:cubicBezTo>
                        <a:pt x="254940" y="64390"/>
                        <a:pt x="227896" y="65678"/>
                        <a:pt x="227896" y="65678"/>
                      </a:cubicBezTo>
                      <a:cubicBezTo>
                        <a:pt x="227896" y="65678"/>
                        <a:pt x="118432" y="86283"/>
                        <a:pt x="140325" y="90147"/>
                      </a:cubicBezTo>
                      <a:cubicBezTo>
                        <a:pt x="162218" y="94010"/>
                        <a:pt x="171232" y="108176"/>
                        <a:pt x="141613" y="108176"/>
                      </a:cubicBezTo>
                      <a:cubicBezTo>
                        <a:pt x="111993" y="108176"/>
                        <a:pt x="83661" y="124917"/>
                        <a:pt x="45027" y="124917"/>
                      </a:cubicBezTo>
                      <a:cubicBezTo>
                        <a:pt x="6393" y="124917"/>
                        <a:pt x="-18076" y="144235"/>
                        <a:pt x="16695" y="144235"/>
                      </a:cubicBezTo>
                      <a:cubicBezTo>
                        <a:pt x="51466" y="144235"/>
                        <a:pt x="92676" y="146810"/>
                        <a:pt x="92676" y="146810"/>
                      </a:cubicBezTo>
                      <a:cubicBezTo>
                        <a:pt x="92676" y="146810"/>
                        <a:pt x="-2622" y="166127"/>
                        <a:pt x="36012" y="173854"/>
                      </a:cubicBezTo>
                      <a:cubicBezTo>
                        <a:pt x="74647" y="181581"/>
                        <a:pt x="66920" y="185444"/>
                        <a:pt x="96539" y="185444"/>
                      </a:cubicBezTo>
                      <a:cubicBezTo>
                        <a:pt x="126159" y="185444"/>
                        <a:pt x="133886" y="166127"/>
                        <a:pt x="166081" y="180293"/>
                      </a:cubicBezTo>
                      <a:cubicBezTo>
                        <a:pt x="198276" y="194459"/>
                        <a:pt x="204715" y="191883"/>
                        <a:pt x="206003" y="209913"/>
                      </a:cubicBezTo>
                      <a:cubicBezTo>
                        <a:pt x="207291" y="227942"/>
                        <a:pt x="221457" y="247259"/>
                        <a:pt x="208579" y="260137"/>
                      </a:cubicBezTo>
                      <a:cubicBezTo>
                        <a:pt x="195701" y="273015"/>
                        <a:pt x="171232" y="275591"/>
                        <a:pt x="171232" y="275591"/>
                      </a:cubicBezTo>
                      <a:cubicBezTo>
                        <a:pt x="171232" y="275591"/>
                        <a:pt x="164793" y="293620"/>
                        <a:pt x="189262" y="291045"/>
                      </a:cubicBezTo>
                      <a:cubicBezTo>
                        <a:pt x="213730" y="288469"/>
                        <a:pt x="230471" y="271728"/>
                        <a:pt x="231759" y="280742"/>
                      </a:cubicBezTo>
                      <a:cubicBezTo>
                        <a:pt x="233047" y="289757"/>
                        <a:pt x="248501" y="314225"/>
                        <a:pt x="248501" y="314225"/>
                      </a:cubicBezTo>
                      <a:cubicBezTo>
                        <a:pt x="248501" y="314225"/>
                        <a:pt x="224032" y="302635"/>
                        <a:pt x="209866" y="302635"/>
                      </a:cubicBezTo>
                      <a:cubicBezTo>
                        <a:pt x="195701" y="302635"/>
                        <a:pt x="177671" y="309074"/>
                        <a:pt x="193125" y="316801"/>
                      </a:cubicBezTo>
                      <a:cubicBezTo>
                        <a:pt x="208579" y="324528"/>
                        <a:pt x="235623" y="328391"/>
                        <a:pt x="239486" y="328391"/>
                      </a:cubicBezTo>
                      <a:cubicBezTo>
                        <a:pt x="243349" y="328391"/>
                        <a:pt x="233047" y="346420"/>
                        <a:pt x="222744" y="347708"/>
                      </a:cubicBezTo>
                      <a:cubicBezTo>
                        <a:pt x="212442" y="348996"/>
                        <a:pt x="176383" y="361874"/>
                        <a:pt x="176383" y="361874"/>
                      </a:cubicBezTo>
                      <a:cubicBezTo>
                        <a:pt x="176383" y="361874"/>
                        <a:pt x="142900" y="379903"/>
                        <a:pt x="145476" y="412099"/>
                      </a:cubicBezTo>
                      <a:cubicBezTo>
                        <a:pt x="148052" y="444294"/>
                        <a:pt x="151915" y="452021"/>
                        <a:pt x="153203" y="470050"/>
                      </a:cubicBezTo>
                      <a:cubicBezTo>
                        <a:pt x="154491" y="488079"/>
                        <a:pt x="145476" y="521562"/>
                        <a:pt x="157066" y="531865"/>
                      </a:cubicBezTo>
                      <a:cubicBezTo>
                        <a:pt x="168657" y="542167"/>
                        <a:pt x="168657" y="553758"/>
                        <a:pt x="187974" y="558909"/>
                      </a:cubicBezTo>
                      <a:cubicBezTo>
                        <a:pt x="207291" y="564060"/>
                        <a:pt x="220169" y="562772"/>
                        <a:pt x="224032" y="562772"/>
                      </a:cubicBezTo>
                      <a:cubicBezTo>
                        <a:pt x="227896" y="562772"/>
                        <a:pt x="230471" y="571787"/>
                        <a:pt x="236910" y="579514"/>
                      </a:cubicBezTo>
                      <a:cubicBezTo>
                        <a:pt x="243349" y="587241"/>
                        <a:pt x="251076" y="587241"/>
                        <a:pt x="272969" y="587241"/>
                      </a:cubicBezTo>
                      <a:lnTo>
                        <a:pt x="293574" y="571787"/>
                      </a:lnTo>
                      <a:cubicBezTo>
                        <a:pt x="302589" y="561484"/>
                        <a:pt x="318042" y="537016"/>
                        <a:pt x="318042" y="537016"/>
                      </a:cubicBezTo>
                      <a:cubicBezTo>
                        <a:pt x="318042" y="537016"/>
                        <a:pt x="332208" y="522850"/>
                        <a:pt x="329633" y="512548"/>
                      </a:cubicBezTo>
                      <a:cubicBezTo>
                        <a:pt x="327057" y="502245"/>
                        <a:pt x="328345" y="518987"/>
                        <a:pt x="354101" y="502245"/>
                      </a:cubicBezTo>
                      <a:cubicBezTo>
                        <a:pt x="379857" y="485504"/>
                        <a:pt x="385008" y="482928"/>
                        <a:pt x="385008" y="470050"/>
                      </a:cubicBezTo>
                      <a:cubicBezTo>
                        <a:pt x="385008" y="457172"/>
                        <a:pt x="379857" y="449445"/>
                        <a:pt x="385008" y="449445"/>
                      </a:cubicBezTo>
                      <a:cubicBezTo>
                        <a:pt x="390160" y="449445"/>
                        <a:pt x="399174" y="435279"/>
                        <a:pt x="419779" y="435279"/>
                      </a:cubicBezTo>
                      <a:cubicBezTo>
                        <a:pt x="440384" y="435279"/>
                        <a:pt x="430082" y="449445"/>
                        <a:pt x="472579" y="432704"/>
                      </a:cubicBezTo>
                      <a:cubicBezTo>
                        <a:pt x="515077" y="415962"/>
                        <a:pt x="515077" y="414674"/>
                        <a:pt x="535682" y="403084"/>
                      </a:cubicBezTo>
                      <a:cubicBezTo>
                        <a:pt x="556287" y="391494"/>
                        <a:pt x="539545" y="385055"/>
                        <a:pt x="566589" y="379903"/>
                      </a:cubicBezTo>
                      <a:cubicBezTo>
                        <a:pt x="593633" y="374752"/>
                        <a:pt x="591058" y="377328"/>
                        <a:pt x="619389" y="370889"/>
                      </a:cubicBezTo>
                      <a:cubicBezTo>
                        <a:pt x="647721" y="364450"/>
                        <a:pt x="659312" y="355435"/>
                        <a:pt x="670902" y="355435"/>
                      </a:cubicBezTo>
                      <a:cubicBezTo>
                        <a:pt x="682492" y="355435"/>
                        <a:pt x="726278" y="338694"/>
                        <a:pt x="764912" y="329679"/>
                      </a:cubicBezTo>
                      <a:cubicBezTo>
                        <a:pt x="803546" y="320664"/>
                        <a:pt x="795819" y="323240"/>
                        <a:pt x="789380" y="323240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33C4B98-95A6-4F39-9627-FE72D68C0BBC}"/>
              </a:ext>
            </a:extLst>
          </p:cNvPr>
          <p:cNvGrpSpPr/>
          <p:nvPr/>
        </p:nvGrpSpPr>
        <p:grpSpPr>
          <a:xfrm>
            <a:off x="2844198" y="3837505"/>
            <a:ext cx="1666345" cy="2406855"/>
            <a:chOff x="2796005" y="3644008"/>
            <a:chExt cx="1594150" cy="240685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D2E7C5B-6053-43D1-AEF9-67C0EAAD6E97}"/>
                </a:ext>
              </a:extLst>
            </p:cNvPr>
            <p:cNvSpPr/>
            <p:nvPr/>
          </p:nvSpPr>
          <p:spPr>
            <a:xfrm>
              <a:off x="2796005" y="3644008"/>
              <a:ext cx="1594150" cy="2406855"/>
            </a:xfrm>
            <a:custGeom>
              <a:avLst/>
              <a:gdLst>
                <a:gd name="connsiteX0" fmla="*/ 1309701 w 1313564"/>
                <a:gd name="connsiteY0" fmla="*/ 518422 h 1983224"/>
                <a:gd name="connsiteX1" fmla="*/ 1269779 w 1313564"/>
                <a:gd name="connsiteY1" fmla="*/ 513271 h 1983224"/>
                <a:gd name="connsiteX2" fmla="*/ 1228569 w 1313564"/>
                <a:gd name="connsiteY2" fmla="*/ 478500 h 1983224"/>
                <a:gd name="connsiteX3" fmla="*/ 1189935 w 1313564"/>
                <a:gd name="connsiteY3" fmla="*/ 448880 h 1983224"/>
                <a:gd name="connsiteX4" fmla="*/ 1160315 w 1313564"/>
                <a:gd name="connsiteY4" fmla="*/ 447593 h 1983224"/>
                <a:gd name="connsiteX5" fmla="*/ 1126832 w 1313564"/>
                <a:gd name="connsiteY5" fmla="*/ 447593 h 1983224"/>
                <a:gd name="connsiteX6" fmla="*/ 1075320 w 1313564"/>
                <a:gd name="connsiteY6" fmla="*/ 448880 h 1983224"/>
                <a:gd name="connsiteX7" fmla="*/ 1066305 w 1313564"/>
                <a:gd name="connsiteY7" fmla="*/ 457895 h 1983224"/>
                <a:gd name="connsiteX8" fmla="*/ 1068881 w 1313564"/>
                <a:gd name="connsiteY8" fmla="*/ 429563 h 1983224"/>
                <a:gd name="connsiteX9" fmla="*/ 1045700 w 1313564"/>
                <a:gd name="connsiteY9" fmla="*/ 406383 h 1983224"/>
                <a:gd name="connsiteX10" fmla="*/ 999339 w 1313564"/>
                <a:gd name="connsiteY10" fmla="*/ 384490 h 1983224"/>
                <a:gd name="connsiteX11" fmla="*/ 969720 w 1313564"/>
                <a:gd name="connsiteY11" fmla="*/ 393504 h 1983224"/>
                <a:gd name="connsiteX12" fmla="*/ 961993 w 1313564"/>
                <a:gd name="connsiteY12" fmla="*/ 402519 h 1983224"/>
                <a:gd name="connsiteX13" fmla="*/ 968432 w 1313564"/>
                <a:gd name="connsiteY13" fmla="*/ 381914 h 1983224"/>
                <a:gd name="connsiteX14" fmla="*/ 945251 w 1313564"/>
                <a:gd name="connsiteY14" fmla="*/ 369036 h 1983224"/>
                <a:gd name="connsiteX15" fmla="*/ 915632 w 1313564"/>
                <a:gd name="connsiteY15" fmla="*/ 366461 h 1983224"/>
                <a:gd name="connsiteX16" fmla="*/ 918207 w 1313564"/>
                <a:gd name="connsiteY16" fmla="*/ 347143 h 1983224"/>
                <a:gd name="connsiteX17" fmla="*/ 934949 w 1313564"/>
                <a:gd name="connsiteY17" fmla="*/ 325251 h 1983224"/>
                <a:gd name="connsiteX18" fmla="*/ 920783 w 1313564"/>
                <a:gd name="connsiteY18" fmla="*/ 309797 h 1983224"/>
                <a:gd name="connsiteX19" fmla="*/ 906617 w 1313564"/>
                <a:gd name="connsiteY19" fmla="*/ 278890 h 1983224"/>
                <a:gd name="connsiteX20" fmla="*/ 893739 w 1313564"/>
                <a:gd name="connsiteY20" fmla="*/ 241543 h 1983224"/>
                <a:gd name="connsiteX21" fmla="*/ 884724 w 1313564"/>
                <a:gd name="connsiteY21" fmla="*/ 235104 h 1983224"/>
                <a:gd name="connsiteX22" fmla="*/ 880861 w 1313564"/>
                <a:gd name="connsiteY22" fmla="*/ 232528 h 1983224"/>
                <a:gd name="connsiteX23" fmla="*/ 825485 w 1313564"/>
                <a:gd name="connsiteY23" fmla="*/ 199046 h 1983224"/>
                <a:gd name="connsiteX24" fmla="*/ 821622 w 1313564"/>
                <a:gd name="connsiteY24" fmla="*/ 199046 h 1983224"/>
                <a:gd name="connsiteX25" fmla="*/ 779124 w 1313564"/>
                <a:gd name="connsiteY25" fmla="*/ 190031 h 1983224"/>
                <a:gd name="connsiteX26" fmla="*/ 748217 w 1313564"/>
                <a:gd name="connsiteY26" fmla="*/ 190031 h 1983224"/>
                <a:gd name="connsiteX27" fmla="*/ 745641 w 1313564"/>
                <a:gd name="connsiteY27" fmla="*/ 187455 h 1983224"/>
                <a:gd name="connsiteX28" fmla="*/ 714734 w 1313564"/>
                <a:gd name="connsiteY28" fmla="*/ 164275 h 1983224"/>
                <a:gd name="connsiteX29" fmla="*/ 677387 w 1313564"/>
                <a:gd name="connsiteY29" fmla="*/ 117914 h 1983224"/>
                <a:gd name="connsiteX30" fmla="*/ 676099 w 1313564"/>
                <a:gd name="connsiteY30" fmla="*/ 117914 h 1983224"/>
                <a:gd name="connsiteX31" fmla="*/ 638753 w 1313564"/>
                <a:gd name="connsiteY31" fmla="*/ 108899 h 1983224"/>
                <a:gd name="connsiteX32" fmla="*/ 654207 w 1313564"/>
                <a:gd name="connsiteY32" fmla="*/ 87006 h 1983224"/>
                <a:gd name="connsiteX33" fmla="*/ 628450 w 1313564"/>
                <a:gd name="connsiteY33" fmla="*/ 76704 h 1983224"/>
                <a:gd name="connsiteX34" fmla="*/ 606558 w 1313564"/>
                <a:gd name="connsiteY34" fmla="*/ 57387 h 1983224"/>
                <a:gd name="connsiteX35" fmla="*/ 623299 w 1313564"/>
                <a:gd name="connsiteY35" fmla="*/ 53523 h 1983224"/>
                <a:gd name="connsiteX36" fmla="*/ 566636 w 1313564"/>
                <a:gd name="connsiteY36" fmla="*/ 45796 h 1983224"/>
                <a:gd name="connsiteX37" fmla="*/ 543455 w 1313564"/>
                <a:gd name="connsiteY37" fmla="*/ 65113 h 1983224"/>
                <a:gd name="connsiteX38" fmla="*/ 507396 w 1313564"/>
                <a:gd name="connsiteY38" fmla="*/ 49660 h 1983224"/>
                <a:gd name="connsiteX39" fmla="*/ 471338 w 1313564"/>
                <a:gd name="connsiteY39" fmla="*/ 58674 h 1983224"/>
                <a:gd name="connsiteX40" fmla="*/ 455884 w 1313564"/>
                <a:gd name="connsiteY40" fmla="*/ 43221 h 1983224"/>
                <a:gd name="connsiteX41" fmla="*/ 443006 w 1313564"/>
                <a:gd name="connsiteY41" fmla="*/ 30343 h 1983224"/>
                <a:gd name="connsiteX42" fmla="*/ 403084 w 1313564"/>
                <a:gd name="connsiteY42" fmla="*/ 30343 h 1983224"/>
                <a:gd name="connsiteX43" fmla="*/ 372177 w 1313564"/>
                <a:gd name="connsiteY43" fmla="*/ 65113 h 1983224"/>
                <a:gd name="connsiteX44" fmla="*/ 379903 w 1313564"/>
                <a:gd name="connsiteY44" fmla="*/ 97309 h 1983224"/>
                <a:gd name="connsiteX45" fmla="*/ 354147 w 1313564"/>
                <a:gd name="connsiteY45" fmla="*/ 76704 h 1983224"/>
                <a:gd name="connsiteX46" fmla="*/ 367025 w 1313564"/>
                <a:gd name="connsiteY46" fmla="*/ 36782 h 1983224"/>
                <a:gd name="connsiteX47" fmla="*/ 361874 w 1313564"/>
                <a:gd name="connsiteY47" fmla="*/ 25191 h 1983224"/>
                <a:gd name="connsiteX48" fmla="*/ 367025 w 1313564"/>
                <a:gd name="connsiteY48" fmla="*/ 18752 h 1983224"/>
                <a:gd name="connsiteX49" fmla="*/ 383767 w 1313564"/>
                <a:gd name="connsiteY49" fmla="*/ 9738 h 1983224"/>
                <a:gd name="connsiteX50" fmla="*/ 377328 w 1313564"/>
                <a:gd name="connsiteY50" fmla="*/ 723 h 1983224"/>
                <a:gd name="connsiteX51" fmla="*/ 351572 w 1313564"/>
                <a:gd name="connsiteY51" fmla="*/ 12313 h 1983224"/>
                <a:gd name="connsiteX52" fmla="*/ 325815 w 1313564"/>
                <a:gd name="connsiteY52" fmla="*/ 27767 h 1983224"/>
                <a:gd name="connsiteX53" fmla="*/ 307786 w 1313564"/>
                <a:gd name="connsiteY53" fmla="*/ 39357 h 1983224"/>
                <a:gd name="connsiteX54" fmla="*/ 300059 w 1313564"/>
                <a:gd name="connsiteY54" fmla="*/ 49660 h 1983224"/>
                <a:gd name="connsiteX55" fmla="*/ 288469 w 1313564"/>
                <a:gd name="connsiteY55" fmla="*/ 34206 h 1983224"/>
                <a:gd name="connsiteX56" fmla="*/ 258849 w 1313564"/>
                <a:gd name="connsiteY56" fmla="*/ 57387 h 1983224"/>
                <a:gd name="connsiteX57" fmla="*/ 258849 w 1313564"/>
                <a:gd name="connsiteY57" fmla="*/ 92157 h 1983224"/>
                <a:gd name="connsiteX58" fmla="*/ 222791 w 1313564"/>
                <a:gd name="connsiteY58" fmla="*/ 115338 h 1983224"/>
                <a:gd name="connsiteX59" fmla="*/ 202186 w 1313564"/>
                <a:gd name="connsiteY59" fmla="*/ 148821 h 1983224"/>
                <a:gd name="connsiteX60" fmla="*/ 207337 w 1313564"/>
                <a:gd name="connsiteY60" fmla="*/ 97309 h 1983224"/>
                <a:gd name="connsiteX61" fmla="*/ 167415 w 1313564"/>
                <a:gd name="connsiteY61" fmla="*/ 79279 h 1983224"/>
                <a:gd name="connsiteX62" fmla="*/ 131356 w 1313564"/>
                <a:gd name="connsiteY62" fmla="*/ 98596 h 1983224"/>
                <a:gd name="connsiteX63" fmla="*/ 119766 w 1313564"/>
                <a:gd name="connsiteY63" fmla="*/ 101172 h 1983224"/>
                <a:gd name="connsiteX64" fmla="*/ 91434 w 1313564"/>
                <a:gd name="connsiteY64" fmla="*/ 88294 h 1983224"/>
                <a:gd name="connsiteX65" fmla="*/ 66966 w 1313564"/>
                <a:gd name="connsiteY65" fmla="*/ 59962 h 1983224"/>
                <a:gd name="connsiteX66" fmla="*/ 47649 w 1313564"/>
                <a:gd name="connsiteY66" fmla="*/ 47084 h 1983224"/>
                <a:gd name="connsiteX67" fmla="*/ 29620 w 1313564"/>
                <a:gd name="connsiteY67" fmla="*/ 43221 h 1983224"/>
                <a:gd name="connsiteX68" fmla="*/ 0 w 1313564"/>
                <a:gd name="connsiteY68" fmla="*/ 40645 h 1983224"/>
                <a:gd name="connsiteX69" fmla="*/ 24468 w 1313564"/>
                <a:gd name="connsiteY69" fmla="*/ 88294 h 1983224"/>
                <a:gd name="connsiteX70" fmla="*/ 57951 w 1313564"/>
                <a:gd name="connsiteY70" fmla="*/ 108899 h 1983224"/>
                <a:gd name="connsiteX71" fmla="*/ 84995 w 1313564"/>
                <a:gd name="connsiteY71" fmla="*/ 121777 h 1983224"/>
                <a:gd name="connsiteX72" fmla="*/ 119766 w 1313564"/>
                <a:gd name="connsiteY72" fmla="*/ 142382 h 1983224"/>
                <a:gd name="connsiteX73" fmla="*/ 142947 w 1313564"/>
                <a:gd name="connsiteY73" fmla="*/ 144958 h 1983224"/>
                <a:gd name="connsiteX74" fmla="*/ 133932 w 1313564"/>
                <a:gd name="connsiteY74" fmla="*/ 132080 h 1983224"/>
                <a:gd name="connsiteX75" fmla="*/ 133932 w 1313564"/>
                <a:gd name="connsiteY75" fmla="*/ 130792 h 1983224"/>
                <a:gd name="connsiteX76" fmla="*/ 139083 w 1313564"/>
                <a:gd name="connsiteY76" fmla="*/ 126928 h 1983224"/>
                <a:gd name="connsiteX77" fmla="*/ 158400 w 1313564"/>
                <a:gd name="connsiteY77" fmla="*/ 110187 h 1983224"/>
                <a:gd name="connsiteX78" fmla="*/ 188020 w 1313564"/>
                <a:gd name="connsiteY78" fmla="*/ 112762 h 1983224"/>
                <a:gd name="connsiteX79" fmla="*/ 193171 w 1313564"/>
                <a:gd name="connsiteY79" fmla="*/ 143670 h 1983224"/>
                <a:gd name="connsiteX80" fmla="*/ 208625 w 1313564"/>
                <a:gd name="connsiteY80" fmla="*/ 165562 h 1983224"/>
                <a:gd name="connsiteX81" fmla="*/ 208625 w 1313564"/>
                <a:gd name="connsiteY81" fmla="*/ 255709 h 1983224"/>
                <a:gd name="connsiteX82" fmla="*/ 191883 w 1313564"/>
                <a:gd name="connsiteY82" fmla="*/ 291768 h 1983224"/>
                <a:gd name="connsiteX83" fmla="*/ 169991 w 1313564"/>
                <a:gd name="connsiteY83" fmla="*/ 309797 h 1983224"/>
                <a:gd name="connsiteX84" fmla="*/ 171278 w 1313564"/>
                <a:gd name="connsiteY84" fmla="*/ 323963 h 1983224"/>
                <a:gd name="connsiteX85" fmla="*/ 168703 w 1313564"/>
                <a:gd name="connsiteY85" fmla="*/ 325251 h 1983224"/>
                <a:gd name="connsiteX86" fmla="*/ 151961 w 1313564"/>
                <a:gd name="connsiteY86" fmla="*/ 340704 h 1983224"/>
                <a:gd name="connsiteX87" fmla="*/ 135220 w 1313564"/>
                <a:gd name="connsiteY87" fmla="*/ 358734 h 1983224"/>
                <a:gd name="connsiteX88" fmla="*/ 126205 w 1313564"/>
                <a:gd name="connsiteY88" fmla="*/ 387065 h 1983224"/>
                <a:gd name="connsiteX89" fmla="*/ 118478 w 1313564"/>
                <a:gd name="connsiteY89" fmla="*/ 412822 h 1983224"/>
                <a:gd name="connsiteX90" fmla="*/ 136508 w 1313564"/>
                <a:gd name="connsiteY90" fmla="*/ 448880 h 1983224"/>
                <a:gd name="connsiteX91" fmla="*/ 137795 w 1313564"/>
                <a:gd name="connsiteY91" fmla="*/ 470773 h 1983224"/>
                <a:gd name="connsiteX92" fmla="*/ 127493 w 1313564"/>
                <a:gd name="connsiteY92" fmla="*/ 478500 h 1983224"/>
                <a:gd name="connsiteX93" fmla="*/ 117191 w 1313564"/>
                <a:gd name="connsiteY93" fmla="*/ 528724 h 1983224"/>
                <a:gd name="connsiteX94" fmla="*/ 123630 w 1313564"/>
                <a:gd name="connsiteY94" fmla="*/ 560920 h 1983224"/>
                <a:gd name="connsiteX95" fmla="*/ 169991 w 1313564"/>
                <a:gd name="connsiteY95" fmla="*/ 602130 h 1983224"/>
                <a:gd name="connsiteX96" fmla="*/ 199610 w 1313564"/>
                <a:gd name="connsiteY96" fmla="*/ 679398 h 1983224"/>
                <a:gd name="connsiteX97" fmla="*/ 235669 w 1313564"/>
                <a:gd name="connsiteY97" fmla="*/ 743788 h 1983224"/>
                <a:gd name="connsiteX98" fmla="*/ 248547 w 1313564"/>
                <a:gd name="connsiteY98" fmla="*/ 772120 h 1983224"/>
                <a:gd name="connsiteX99" fmla="*/ 276879 w 1313564"/>
                <a:gd name="connsiteY99" fmla="*/ 812042 h 1983224"/>
                <a:gd name="connsiteX100" fmla="*/ 330967 w 1313564"/>
                <a:gd name="connsiteY100" fmla="*/ 849389 h 1983224"/>
                <a:gd name="connsiteX101" fmla="*/ 381191 w 1313564"/>
                <a:gd name="connsiteY101" fmla="*/ 868706 h 1983224"/>
                <a:gd name="connsiteX102" fmla="*/ 409523 w 1313564"/>
                <a:gd name="connsiteY102" fmla="*/ 904764 h 1983224"/>
                <a:gd name="connsiteX103" fmla="*/ 413386 w 1313564"/>
                <a:gd name="connsiteY103" fmla="*/ 907340 h 1983224"/>
                <a:gd name="connsiteX104" fmla="*/ 424977 w 1313564"/>
                <a:gd name="connsiteY104" fmla="*/ 916355 h 1983224"/>
                <a:gd name="connsiteX105" fmla="*/ 437855 w 1313564"/>
                <a:gd name="connsiteY105" fmla="*/ 1064453 h 1983224"/>
                <a:gd name="connsiteX106" fmla="*/ 445582 w 1313564"/>
                <a:gd name="connsiteY106" fmla="*/ 1215126 h 1983224"/>
                <a:gd name="connsiteX107" fmla="*/ 448157 w 1313564"/>
                <a:gd name="connsiteY107" fmla="*/ 1266638 h 1983224"/>
                <a:gd name="connsiteX108" fmla="*/ 455884 w 1313564"/>
                <a:gd name="connsiteY108" fmla="*/ 1297546 h 1983224"/>
                <a:gd name="connsiteX109" fmla="*/ 461035 w 1313564"/>
                <a:gd name="connsiteY109" fmla="*/ 1331029 h 1983224"/>
                <a:gd name="connsiteX110" fmla="*/ 463611 w 1313564"/>
                <a:gd name="connsiteY110" fmla="*/ 1400571 h 1983224"/>
                <a:gd name="connsiteX111" fmla="*/ 461035 w 1313564"/>
                <a:gd name="connsiteY111" fmla="*/ 1467536 h 1983224"/>
                <a:gd name="connsiteX112" fmla="*/ 454596 w 1313564"/>
                <a:gd name="connsiteY112" fmla="*/ 1485566 h 1983224"/>
                <a:gd name="connsiteX113" fmla="*/ 486791 w 1313564"/>
                <a:gd name="connsiteY113" fmla="*/ 1533215 h 1983224"/>
                <a:gd name="connsiteX114" fmla="*/ 480352 w 1313564"/>
                <a:gd name="connsiteY114" fmla="*/ 1578288 h 1983224"/>
                <a:gd name="connsiteX115" fmla="*/ 494518 w 1313564"/>
                <a:gd name="connsiteY115" fmla="*/ 1614347 h 1983224"/>
                <a:gd name="connsiteX116" fmla="*/ 497094 w 1313564"/>
                <a:gd name="connsiteY116" fmla="*/ 1645254 h 1983224"/>
                <a:gd name="connsiteX117" fmla="*/ 511260 w 1313564"/>
                <a:gd name="connsiteY117" fmla="*/ 1667147 h 1983224"/>
                <a:gd name="connsiteX118" fmla="*/ 509972 w 1313564"/>
                <a:gd name="connsiteY118" fmla="*/ 1632376 h 1983224"/>
                <a:gd name="connsiteX119" fmla="*/ 515123 w 1313564"/>
                <a:gd name="connsiteY119" fmla="*/ 1607908 h 1983224"/>
                <a:gd name="connsiteX120" fmla="*/ 526714 w 1313564"/>
                <a:gd name="connsiteY120" fmla="*/ 1636239 h 1983224"/>
                <a:gd name="connsiteX121" fmla="*/ 531865 w 1313564"/>
                <a:gd name="connsiteY121" fmla="*/ 1672298 h 1983224"/>
                <a:gd name="connsiteX122" fmla="*/ 533153 w 1313564"/>
                <a:gd name="connsiteY122" fmla="*/ 1705781 h 1983224"/>
                <a:gd name="connsiteX123" fmla="*/ 524138 w 1313564"/>
                <a:gd name="connsiteY123" fmla="*/ 1719947 h 1983224"/>
                <a:gd name="connsiteX124" fmla="*/ 511260 w 1313564"/>
                <a:gd name="connsiteY124" fmla="*/ 1722523 h 1983224"/>
                <a:gd name="connsiteX125" fmla="*/ 506109 w 1313564"/>
                <a:gd name="connsiteY125" fmla="*/ 1750854 h 1983224"/>
                <a:gd name="connsiteX126" fmla="*/ 535728 w 1313564"/>
                <a:gd name="connsiteY126" fmla="*/ 1753430 h 1983224"/>
                <a:gd name="connsiteX127" fmla="*/ 555045 w 1313564"/>
                <a:gd name="connsiteY127" fmla="*/ 1756006 h 1983224"/>
                <a:gd name="connsiteX128" fmla="*/ 539592 w 1313564"/>
                <a:gd name="connsiteY128" fmla="*/ 1779186 h 1983224"/>
                <a:gd name="connsiteX129" fmla="*/ 524138 w 1313564"/>
                <a:gd name="connsiteY129" fmla="*/ 1801079 h 1983224"/>
                <a:gd name="connsiteX130" fmla="*/ 544743 w 1313564"/>
                <a:gd name="connsiteY130" fmla="*/ 1834562 h 1983224"/>
                <a:gd name="connsiteX131" fmla="*/ 569211 w 1313564"/>
                <a:gd name="connsiteY131" fmla="*/ 1866757 h 1983224"/>
                <a:gd name="connsiteX132" fmla="*/ 569211 w 1313564"/>
                <a:gd name="connsiteY132" fmla="*/ 1866757 h 1983224"/>
                <a:gd name="connsiteX133" fmla="*/ 575650 w 1313564"/>
                <a:gd name="connsiteY133" fmla="*/ 1879635 h 1983224"/>
                <a:gd name="connsiteX134" fmla="*/ 596255 w 1313564"/>
                <a:gd name="connsiteY134" fmla="*/ 1910543 h 1983224"/>
                <a:gd name="connsiteX135" fmla="*/ 607846 w 1313564"/>
                <a:gd name="connsiteY135" fmla="*/ 1916982 h 1983224"/>
                <a:gd name="connsiteX136" fmla="*/ 625875 w 1313564"/>
                <a:gd name="connsiteY136" fmla="*/ 1933723 h 1983224"/>
                <a:gd name="connsiteX137" fmla="*/ 631026 w 1313564"/>
                <a:gd name="connsiteY137" fmla="*/ 1944025 h 1983224"/>
                <a:gd name="connsiteX138" fmla="*/ 646480 w 1313564"/>
                <a:gd name="connsiteY138" fmla="*/ 1951752 h 1983224"/>
                <a:gd name="connsiteX139" fmla="*/ 676099 w 1313564"/>
                <a:gd name="connsiteY139" fmla="*/ 1974933 h 1983224"/>
                <a:gd name="connsiteX140" fmla="*/ 710870 w 1313564"/>
                <a:gd name="connsiteY140" fmla="*/ 1980084 h 1983224"/>
                <a:gd name="connsiteX141" fmla="*/ 746929 w 1313564"/>
                <a:gd name="connsiteY141" fmla="*/ 1990387 h 1983224"/>
                <a:gd name="connsiteX142" fmla="*/ 784275 w 1313564"/>
                <a:gd name="connsiteY142" fmla="*/ 1991674 h 1983224"/>
                <a:gd name="connsiteX143" fmla="*/ 786851 w 1313564"/>
                <a:gd name="connsiteY143" fmla="*/ 1991674 h 1983224"/>
                <a:gd name="connsiteX144" fmla="*/ 802305 w 1313564"/>
                <a:gd name="connsiteY144" fmla="*/ 1987811 h 1983224"/>
                <a:gd name="connsiteX145" fmla="*/ 822910 w 1313564"/>
                <a:gd name="connsiteY145" fmla="*/ 1987811 h 1983224"/>
                <a:gd name="connsiteX146" fmla="*/ 843514 w 1313564"/>
                <a:gd name="connsiteY146" fmla="*/ 1989099 h 1983224"/>
                <a:gd name="connsiteX147" fmla="*/ 867983 w 1313564"/>
                <a:gd name="connsiteY147" fmla="*/ 1980084 h 1983224"/>
                <a:gd name="connsiteX148" fmla="*/ 762383 w 1313564"/>
                <a:gd name="connsiteY148" fmla="*/ 1940162 h 1983224"/>
                <a:gd name="connsiteX149" fmla="*/ 725036 w 1313564"/>
                <a:gd name="connsiteY149" fmla="*/ 1889938 h 1983224"/>
                <a:gd name="connsiteX150" fmla="*/ 705719 w 1313564"/>
                <a:gd name="connsiteY150" fmla="*/ 1853879 h 1983224"/>
                <a:gd name="connsiteX151" fmla="*/ 723748 w 1313564"/>
                <a:gd name="connsiteY151" fmla="*/ 1835850 h 1983224"/>
                <a:gd name="connsiteX152" fmla="*/ 734051 w 1313564"/>
                <a:gd name="connsiteY152" fmla="*/ 1804942 h 1983224"/>
                <a:gd name="connsiteX153" fmla="*/ 746929 w 1313564"/>
                <a:gd name="connsiteY153" fmla="*/ 1785625 h 1983224"/>
                <a:gd name="connsiteX154" fmla="*/ 722460 w 1313564"/>
                <a:gd name="connsiteY154" fmla="*/ 1757293 h 1983224"/>
                <a:gd name="connsiteX155" fmla="*/ 688977 w 1313564"/>
                <a:gd name="connsiteY155" fmla="*/ 1735401 h 1983224"/>
                <a:gd name="connsiteX156" fmla="*/ 704431 w 1313564"/>
                <a:gd name="connsiteY156" fmla="*/ 1698054 h 1983224"/>
                <a:gd name="connsiteX157" fmla="*/ 726324 w 1313564"/>
                <a:gd name="connsiteY157" fmla="*/ 1673586 h 1983224"/>
                <a:gd name="connsiteX158" fmla="*/ 726324 w 1313564"/>
                <a:gd name="connsiteY158" fmla="*/ 1650405 h 1983224"/>
                <a:gd name="connsiteX159" fmla="*/ 743065 w 1313564"/>
                <a:gd name="connsiteY159" fmla="*/ 1625937 h 1983224"/>
                <a:gd name="connsiteX160" fmla="*/ 704431 w 1313564"/>
                <a:gd name="connsiteY160" fmla="*/ 1609195 h 1983224"/>
                <a:gd name="connsiteX161" fmla="*/ 700568 w 1313564"/>
                <a:gd name="connsiteY161" fmla="*/ 1577000 h 1983224"/>
                <a:gd name="connsiteX162" fmla="*/ 752080 w 1313564"/>
                <a:gd name="connsiteY162" fmla="*/ 1582152 h 1983224"/>
                <a:gd name="connsiteX163" fmla="*/ 758519 w 1313564"/>
                <a:gd name="connsiteY163" fmla="*/ 1555108 h 1983224"/>
                <a:gd name="connsiteX164" fmla="*/ 741778 w 1313564"/>
                <a:gd name="connsiteY164" fmla="*/ 1519049 h 1983224"/>
                <a:gd name="connsiteX165" fmla="*/ 835788 w 1313564"/>
                <a:gd name="connsiteY165" fmla="*/ 1507459 h 1983224"/>
                <a:gd name="connsiteX166" fmla="*/ 856392 w 1313564"/>
                <a:gd name="connsiteY166" fmla="*/ 1461097 h 1983224"/>
                <a:gd name="connsiteX167" fmla="*/ 838363 w 1313564"/>
                <a:gd name="connsiteY167" fmla="*/ 1434054 h 1983224"/>
                <a:gd name="connsiteX168" fmla="*/ 839651 w 1313564"/>
                <a:gd name="connsiteY168" fmla="*/ 1407010 h 1983224"/>
                <a:gd name="connsiteX169" fmla="*/ 799729 w 1313564"/>
                <a:gd name="connsiteY169" fmla="*/ 1387693 h 1983224"/>
                <a:gd name="connsiteX170" fmla="*/ 802305 w 1313564"/>
                <a:gd name="connsiteY170" fmla="*/ 1382541 h 1983224"/>
                <a:gd name="connsiteX171" fmla="*/ 834500 w 1313564"/>
                <a:gd name="connsiteY171" fmla="*/ 1387693 h 1983224"/>
                <a:gd name="connsiteX172" fmla="*/ 886012 w 1313564"/>
                <a:gd name="connsiteY172" fmla="*/ 1400571 h 1983224"/>
                <a:gd name="connsiteX173" fmla="*/ 931085 w 1313564"/>
                <a:gd name="connsiteY173" fmla="*/ 1381253 h 1983224"/>
                <a:gd name="connsiteX174" fmla="*/ 932373 w 1313564"/>
                <a:gd name="connsiteY174" fmla="*/ 1379966 h 1983224"/>
                <a:gd name="connsiteX175" fmla="*/ 950402 w 1313564"/>
                <a:gd name="connsiteY175" fmla="*/ 1310424 h 1983224"/>
                <a:gd name="connsiteX176" fmla="*/ 964568 w 1313564"/>
                <a:gd name="connsiteY176" fmla="*/ 1270502 h 1983224"/>
                <a:gd name="connsiteX177" fmla="*/ 968432 w 1313564"/>
                <a:gd name="connsiteY177" fmla="*/ 1292395 h 1983224"/>
                <a:gd name="connsiteX178" fmla="*/ 983886 w 1313564"/>
                <a:gd name="connsiteY178" fmla="*/ 1270502 h 1983224"/>
                <a:gd name="connsiteX179" fmla="*/ 1009642 w 1313564"/>
                <a:gd name="connsiteY179" fmla="*/ 1224141 h 1983224"/>
                <a:gd name="connsiteX180" fmla="*/ 1019944 w 1313564"/>
                <a:gd name="connsiteY180" fmla="*/ 1186794 h 1983224"/>
                <a:gd name="connsiteX181" fmla="*/ 1004490 w 1313564"/>
                <a:gd name="connsiteY181" fmla="*/ 1135282 h 1983224"/>
                <a:gd name="connsiteX182" fmla="*/ 1052139 w 1313564"/>
                <a:gd name="connsiteY182" fmla="*/ 1085058 h 1983224"/>
                <a:gd name="connsiteX183" fmla="*/ 1113954 w 1313564"/>
                <a:gd name="connsiteY183" fmla="*/ 1048999 h 1983224"/>
                <a:gd name="connsiteX184" fmla="*/ 1169330 w 1313564"/>
                <a:gd name="connsiteY184" fmla="*/ 1048999 h 1983224"/>
                <a:gd name="connsiteX185" fmla="*/ 1175769 w 1313564"/>
                <a:gd name="connsiteY185" fmla="*/ 1029682 h 1983224"/>
                <a:gd name="connsiteX186" fmla="*/ 1193798 w 1313564"/>
                <a:gd name="connsiteY186" fmla="*/ 1020667 h 1983224"/>
                <a:gd name="connsiteX187" fmla="*/ 1200237 w 1313564"/>
                <a:gd name="connsiteY187" fmla="*/ 985896 h 1983224"/>
                <a:gd name="connsiteX188" fmla="*/ 1214403 w 1313564"/>
                <a:gd name="connsiteY188" fmla="*/ 953701 h 1983224"/>
                <a:gd name="connsiteX189" fmla="*/ 1215691 w 1313564"/>
                <a:gd name="connsiteY189" fmla="*/ 918930 h 1983224"/>
                <a:gd name="connsiteX190" fmla="*/ 1227281 w 1313564"/>
                <a:gd name="connsiteY190" fmla="*/ 888023 h 1983224"/>
                <a:gd name="connsiteX191" fmla="*/ 1229857 w 1313564"/>
                <a:gd name="connsiteY191" fmla="*/ 763106 h 1983224"/>
                <a:gd name="connsiteX192" fmla="*/ 1246598 w 1313564"/>
                <a:gd name="connsiteY192" fmla="*/ 757954 h 1983224"/>
                <a:gd name="connsiteX193" fmla="*/ 1255613 w 1313564"/>
                <a:gd name="connsiteY193" fmla="*/ 734774 h 1983224"/>
                <a:gd name="connsiteX194" fmla="*/ 1267203 w 1313564"/>
                <a:gd name="connsiteY194" fmla="*/ 701291 h 1983224"/>
                <a:gd name="connsiteX195" fmla="*/ 1296823 w 1313564"/>
                <a:gd name="connsiteY195" fmla="*/ 674247 h 1983224"/>
                <a:gd name="connsiteX196" fmla="*/ 1326442 w 1313564"/>
                <a:gd name="connsiteY196" fmla="*/ 615008 h 1983224"/>
                <a:gd name="connsiteX197" fmla="*/ 1317428 w 1313564"/>
                <a:gd name="connsiteY197" fmla="*/ 550617 h 1983224"/>
                <a:gd name="connsiteX198" fmla="*/ 1309701 w 1313564"/>
                <a:gd name="connsiteY198" fmla="*/ 518422 h 198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</a:cxnLst>
              <a:rect l="l" t="t" r="r" b="b"/>
              <a:pathLst>
                <a:path w="1313564" h="1983224">
                  <a:moveTo>
                    <a:pt x="1309701" y="518422"/>
                  </a:moveTo>
                  <a:cubicBezTo>
                    <a:pt x="1290384" y="518422"/>
                    <a:pt x="1294247" y="530012"/>
                    <a:pt x="1269779" y="513271"/>
                  </a:cubicBezTo>
                  <a:cubicBezTo>
                    <a:pt x="1245311" y="496529"/>
                    <a:pt x="1235008" y="483651"/>
                    <a:pt x="1228569" y="478500"/>
                  </a:cubicBezTo>
                  <a:cubicBezTo>
                    <a:pt x="1222130" y="473349"/>
                    <a:pt x="1201525" y="450168"/>
                    <a:pt x="1189935" y="448880"/>
                  </a:cubicBezTo>
                  <a:cubicBezTo>
                    <a:pt x="1178345" y="447593"/>
                    <a:pt x="1173193" y="447593"/>
                    <a:pt x="1160315" y="447593"/>
                  </a:cubicBezTo>
                  <a:cubicBezTo>
                    <a:pt x="1147437" y="447593"/>
                    <a:pt x="1135847" y="452744"/>
                    <a:pt x="1126832" y="447593"/>
                  </a:cubicBezTo>
                  <a:cubicBezTo>
                    <a:pt x="1117818" y="442441"/>
                    <a:pt x="1101076" y="424412"/>
                    <a:pt x="1075320" y="448880"/>
                  </a:cubicBezTo>
                  <a:cubicBezTo>
                    <a:pt x="1071457" y="452744"/>
                    <a:pt x="1068881" y="455319"/>
                    <a:pt x="1066305" y="457895"/>
                  </a:cubicBezTo>
                  <a:cubicBezTo>
                    <a:pt x="1067593" y="450168"/>
                    <a:pt x="1068881" y="437290"/>
                    <a:pt x="1068881" y="429563"/>
                  </a:cubicBezTo>
                  <a:cubicBezTo>
                    <a:pt x="1068881" y="416685"/>
                    <a:pt x="1067593" y="416685"/>
                    <a:pt x="1045700" y="406383"/>
                  </a:cubicBezTo>
                  <a:cubicBezTo>
                    <a:pt x="1023807" y="396080"/>
                    <a:pt x="1010929" y="388353"/>
                    <a:pt x="999339" y="384490"/>
                  </a:cubicBezTo>
                  <a:cubicBezTo>
                    <a:pt x="987749" y="380626"/>
                    <a:pt x="976159" y="385778"/>
                    <a:pt x="969720" y="393504"/>
                  </a:cubicBezTo>
                  <a:cubicBezTo>
                    <a:pt x="967144" y="396080"/>
                    <a:pt x="964568" y="399944"/>
                    <a:pt x="961993" y="402519"/>
                  </a:cubicBezTo>
                  <a:cubicBezTo>
                    <a:pt x="967144" y="396080"/>
                    <a:pt x="971007" y="388353"/>
                    <a:pt x="968432" y="381914"/>
                  </a:cubicBezTo>
                  <a:cubicBezTo>
                    <a:pt x="964568" y="367748"/>
                    <a:pt x="954266" y="369036"/>
                    <a:pt x="945251" y="369036"/>
                  </a:cubicBezTo>
                  <a:cubicBezTo>
                    <a:pt x="936237" y="369036"/>
                    <a:pt x="915632" y="366461"/>
                    <a:pt x="915632" y="366461"/>
                  </a:cubicBezTo>
                  <a:cubicBezTo>
                    <a:pt x="915632" y="366461"/>
                    <a:pt x="902754" y="353583"/>
                    <a:pt x="918207" y="347143"/>
                  </a:cubicBezTo>
                  <a:cubicBezTo>
                    <a:pt x="933661" y="340704"/>
                    <a:pt x="936237" y="338129"/>
                    <a:pt x="934949" y="325251"/>
                  </a:cubicBezTo>
                  <a:cubicBezTo>
                    <a:pt x="933661" y="312373"/>
                    <a:pt x="938812" y="322675"/>
                    <a:pt x="920783" y="309797"/>
                  </a:cubicBezTo>
                  <a:cubicBezTo>
                    <a:pt x="902754" y="296919"/>
                    <a:pt x="910481" y="293056"/>
                    <a:pt x="906617" y="278890"/>
                  </a:cubicBezTo>
                  <a:cubicBezTo>
                    <a:pt x="902754" y="264724"/>
                    <a:pt x="893739" y="241543"/>
                    <a:pt x="893739" y="241543"/>
                  </a:cubicBezTo>
                  <a:lnTo>
                    <a:pt x="884724" y="235104"/>
                  </a:lnTo>
                  <a:lnTo>
                    <a:pt x="880861" y="232528"/>
                  </a:lnTo>
                  <a:cubicBezTo>
                    <a:pt x="880861" y="232528"/>
                    <a:pt x="837075" y="199046"/>
                    <a:pt x="825485" y="199046"/>
                  </a:cubicBezTo>
                  <a:cubicBezTo>
                    <a:pt x="824197" y="199046"/>
                    <a:pt x="822910" y="199046"/>
                    <a:pt x="821622" y="199046"/>
                  </a:cubicBezTo>
                  <a:cubicBezTo>
                    <a:pt x="810031" y="197758"/>
                    <a:pt x="795865" y="190031"/>
                    <a:pt x="779124" y="190031"/>
                  </a:cubicBezTo>
                  <a:cubicBezTo>
                    <a:pt x="761095" y="190031"/>
                    <a:pt x="748217" y="190031"/>
                    <a:pt x="748217" y="190031"/>
                  </a:cubicBezTo>
                  <a:cubicBezTo>
                    <a:pt x="748217" y="190031"/>
                    <a:pt x="746929" y="188743"/>
                    <a:pt x="745641" y="187455"/>
                  </a:cubicBezTo>
                  <a:cubicBezTo>
                    <a:pt x="739202" y="181016"/>
                    <a:pt x="722460" y="162987"/>
                    <a:pt x="714734" y="164275"/>
                  </a:cubicBezTo>
                  <a:cubicBezTo>
                    <a:pt x="704431" y="165562"/>
                    <a:pt x="696704" y="116626"/>
                    <a:pt x="677387" y="117914"/>
                  </a:cubicBezTo>
                  <a:cubicBezTo>
                    <a:pt x="677387" y="117914"/>
                    <a:pt x="676099" y="117914"/>
                    <a:pt x="676099" y="117914"/>
                  </a:cubicBezTo>
                  <a:cubicBezTo>
                    <a:pt x="658070" y="117914"/>
                    <a:pt x="638753" y="108899"/>
                    <a:pt x="638753" y="108899"/>
                  </a:cubicBezTo>
                  <a:cubicBezTo>
                    <a:pt x="638753" y="108899"/>
                    <a:pt x="661933" y="94733"/>
                    <a:pt x="654207" y="87006"/>
                  </a:cubicBezTo>
                  <a:cubicBezTo>
                    <a:pt x="646480" y="79279"/>
                    <a:pt x="645192" y="85718"/>
                    <a:pt x="628450" y="76704"/>
                  </a:cubicBezTo>
                  <a:cubicBezTo>
                    <a:pt x="611709" y="67689"/>
                    <a:pt x="584665" y="57387"/>
                    <a:pt x="606558" y="57387"/>
                  </a:cubicBezTo>
                  <a:cubicBezTo>
                    <a:pt x="628450" y="57387"/>
                    <a:pt x="623299" y="53523"/>
                    <a:pt x="623299" y="53523"/>
                  </a:cubicBezTo>
                  <a:lnTo>
                    <a:pt x="566636" y="45796"/>
                  </a:lnTo>
                  <a:cubicBezTo>
                    <a:pt x="566636" y="45796"/>
                    <a:pt x="553757" y="62538"/>
                    <a:pt x="543455" y="65113"/>
                  </a:cubicBezTo>
                  <a:cubicBezTo>
                    <a:pt x="533153" y="67689"/>
                    <a:pt x="525426" y="49660"/>
                    <a:pt x="507396" y="49660"/>
                  </a:cubicBezTo>
                  <a:cubicBezTo>
                    <a:pt x="489367" y="49660"/>
                    <a:pt x="488079" y="58674"/>
                    <a:pt x="471338" y="58674"/>
                  </a:cubicBezTo>
                  <a:cubicBezTo>
                    <a:pt x="454596" y="58674"/>
                    <a:pt x="455884" y="43221"/>
                    <a:pt x="455884" y="43221"/>
                  </a:cubicBezTo>
                  <a:cubicBezTo>
                    <a:pt x="455884" y="43221"/>
                    <a:pt x="452021" y="30343"/>
                    <a:pt x="443006" y="30343"/>
                  </a:cubicBezTo>
                  <a:cubicBezTo>
                    <a:pt x="433991" y="30343"/>
                    <a:pt x="412099" y="30343"/>
                    <a:pt x="403084" y="30343"/>
                  </a:cubicBezTo>
                  <a:cubicBezTo>
                    <a:pt x="394069" y="30343"/>
                    <a:pt x="360586" y="49660"/>
                    <a:pt x="372177" y="65113"/>
                  </a:cubicBezTo>
                  <a:cubicBezTo>
                    <a:pt x="383767" y="80567"/>
                    <a:pt x="392781" y="97309"/>
                    <a:pt x="379903" y="97309"/>
                  </a:cubicBezTo>
                  <a:cubicBezTo>
                    <a:pt x="367025" y="97309"/>
                    <a:pt x="352859" y="93445"/>
                    <a:pt x="354147" y="76704"/>
                  </a:cubicBezTo>
                  <a:cubicBezTo>
                    <a:pt x="355435" y="59962"/>
                    <a:pt x="374752" y="48372"/>
                    <a:pt x="367025" y="36782"/>
                  </a:cubicBezTo>
                  <a:cubicBezTo>
                    <a:pt x="363162" y="30343"/>
                    <a:pt x="360586" y="27767"/>
                    <a:pt x="361874" y="25191"/>
                  </a:cubicBezTo>
                  <a:cubicBezTo>
                    <a:pt x="361874" y="22616"/>
                    <a:pt x="364450" y="21328"/>
                    <a:pt x="367025" y="18752"/>
                  </a:cubicBezTo>
                  <a:cubicBezTo>
                    <a:pt x="374752" y="14889"/>
                    <a:pt x="383767" y="9738"/>
                    <a:pt x="383767" y="9738"/>
                  </a:cubicBezTo>
                  <a:cubicBezTo>
                    <a:pt x="383767" y="9738"/>
                    <a:pt x="395357" y="-3140"/>
                    <a:pt x="377328" y="723"/>
                  </a:cubicBezTo>
                  <a:cubicBezTo>
                    <a:pt x="359299" y="4586"/>
                    <a:pt x="359299" y="4586"/>
                    <a:pt x="351572" y="12313"/>
                  </a:cubicBezTo>
                  <a:cubicBezTo>
                    <a:pt x="343845" y="20040"/>
                    <a:pt x="338694" y="27767"/>
                    <a:pt x="325815" y="27767"/>
                  </a:cubicBezTo>
                  <a:cubicBezTo>
                    <a:pt x="312937" y="27767"/>
                    <a:pt x="309074" y="32918"/>
                    <a:pt x="307786" y="39357"/>
                  </a:cubicBezTo>
                  <a:cubicBezTo>
                    <a:pt x="306498" y="45796"/>
                    <a:pt x="300059" y="49660"/>
                    <a:pt x="300059" y="49660"/>
                  </a:cubicBezTo>
                  <a:cubicBezTo>
                    <a:pt x="300059" y="49660"/>
                    <a:pt x="296196" y="26479"/>
                    <a:pt x="288469" y="34206"/>
                  </a:cubicBezTo>
                  <a:cubicBezTo>
                    <a:pt x="280742" y="41933"/>
                    <a:pt x="258849" y="43221"/>
                    <a:pt x="258849" y="57387"/>
                  </a:cubicBezTo>
                  <a:cubicBezTo>
                    <a:pt x="258849" y="71552"/>
                    <a:pt x="258849" y="92157"/>
                    <a:pt x="258849" y="92157"/>
                  </a:cubicBezTo>
                  <a:cubicBezTo>
                    <a:pt x="258849" y="92157"/>
                    <a:pt x="222791" y="94733"/>
                    <a:pt x="222791" y="115338"/>
                  </a:cubicBezTo>
                  <a:cubicBezTo>
                    <a:pt x="222791" y="135943"/>
                    <a:pt x="202186" y="148821"/>
                    <a:pt x="202186" y="148821"/>
                  </a:cubicBezTo>
                  <a:cubicBezTo>
                    <a:pt x="202186" y="148821"/>
                    <a:pt x="230518" y="111475"/>
                    <a:pt x="207337" y="97309"/>
                  </a:cubicBezTo>
                  <a:cubicBezTo>
                    <a:pt x="184157" y="83143"/>
                    <a:pt x="188020" y="77991"/>
                    <a:pt x="167415" y="79279"/>
                  </a:cubicBezTo>
                  <a:cubicBezTo>
                    <a:pt x="146810" y="80567"/>
                    <a:pt x="145522" y="98596"/>
                    <a:pt x="131356" y="98596"/>
                  </a:cubicBezTo>
                  <a:cubicBezTo>
                    <a:pt x="126205" y="98596"/>
                    <a:pt x="123630" y="99884"/>
                    <a:pt x="119766" y="101172"/>
                  </a:cubicBezTo>
                  <a:cubicBezTo>
                    <a:pt x="113327" y="102460"/>
                    <a:pt x="108176" y="102460"/>
                    <a:pt x="91434" y="88294"/>
                  </a:cubicBezTo>
                  <a:cubicBezTo>
                    <a:pt x="68254" y="68977"/>
                    <a:pt x="66966" y="70265"/>
                    <a:pt x="66966" y="59962"/>
                  </a:cubicBezTo>
                  <a:cubicBezTo>
                    <a:pt x="63103" y="56099"/>
                    <a:pt x="52800" y="47084"/>
                    <a:pt x="47649" y="47084"/>
                  </a:cubicBezTo>
                  <a:cubicBezTo>
                    <a:pt x="41210" y="47084"/>
                    <a:pt x="41210" y="43221"/>
                    <a:pt x="29620" y="43221"/>
                  </a:cubicBezTo>
                  <a:cubicBezTo>
                    <a:pt x="19317" y="43221"/>
                    <a:pt x="2576" y="38070"/>
                    <a:pt x="0" y="40645"/>
                  </a:cubicBezTo>
                  <a:cubicBezTo>
                    <a:pt x="1288" y="56099"/>
                    <a:pt x="3863" y="83143"/>
                    <a:pt x="24468" y="88294"/>
                  </a:cubicBezTo>
                  <a:cubicBezTo>
                    <a:pt x="52800" y="96021"/>
                    <a:pt x="50225" y="97309"/>
                    <a:pt x="57951" y="108899"/>
                  </a:cubicBezTo>
                  <a:cubicBezTo>
                    <a:pt x="65678" y="120489"/>
                    <a:pt x="70829" y="121777"/>
                    <a:pt x="84995" y="121777"/>
                  </a:cubicBezTo>
                  <a:cubicBezTo>
                    <a:pt x="99161" y="121777"/>
                    <a:pt x="119766" y="130792"/>
                    <a:pt x="119766" y="142382"/>
                  </a:cubicBezTo>
                  <a:cubicBezTo>
                    <a:pt x="119766" y="153972"/>
                    <a:pt x="148098" y="162987"/>
                    <a:pt x="142947" y="144958"/>
                  </a:cubicBezTo>
                  <a:cubicBezTo>
                    <a:pt x="140371" y="135943"/>
                    <a:pt x="135220" y="133367"/>
                    <a:pt x="133932" y="132080"/>
                  </a:cubicBezTo>
                  <a:cubicBezTo>
                    <a:pt x="133932" y="132080"/>
                    <a:pt x="133932" y="130792"/>
                    <a:pt x="133932" y="130792"/>
                  </a:cubicBezTo>
                  <a:cubicBezTo>
                    <a:pt x="133932" y="129504"/>
                    <a:pt x="136508" y="129504"/>
                    <a:pt x="139083" y="126928"/>
                  </a:cubicBezTo>
                  <a:cubicBezTo>
                    <a:pt x="150674" y="117914"/>
                    <a:pt x="151961" y="112762"/>
                    <a:pt x="158400" y="110187"/>
                  </a:cubicBezTo>
                  <a:cubicBezTo>
                    <a:pt x="164839" y="107611"/>
                    <a:pt x="182869" y="101172"/>
                    <a:pt x="188020" y="112762"/>
                  </a:cubicBezTo>
                  <a:cubicBezTo>
                    <a:pt x="193171" y="124353"/>
                    <a:pt x="193171" y="137231"/>
                    <a:pt x="193171" y="143670"/>
                  </a:cubicBezTo>
                  <a:cubicBezTo>
                    <a:pt x="193171" y="150109"/>
                    <a:pt x="206049" y="156548"/>
                    <a:pt x="208625" y="165562"/>
                  </a:cubicBezTo>
                  <a:cubicBezTo>
                    <a:pt x="211201" y="174577"/>
                    <a:pt x="208625" y="250558"/>
                    <a:pt x="208625" y="255709"/>
                  </a:cubicBezTo>
                  <a:cubicBezTo>
                    <a:pt x="208625" y="260860"/>
                    <a:pt x="208625" y="286617"/>
                    <a:pt x="191883" y="291768"/>
                  </a:cubicBezTo>
                  <a:cubicBezTo>
                    <a:pt x="175142" y="296919"/>
                    <a:pt x="168703" y="295631"/>
                    <a:pt x="169991" y="309797"/>
                  </a:cubicBezTo>
                  <a:cubicBezTo>
                    <a:pt x="171278" y="323963"/>
                    <a:pt x="177717" y="320099"/>
                    <a:pt x="171278" y="323963"/>
                  </a:cubicBezTo>
                  <a:cubicBezTo>
                    <a:pt x="169991" y="323963"/>
                    <a:pt x="169991" y="325251"/>
                    <a:pt x="168703" y="325251"/>
                  </a:cubicBezTo>
                  <a:cubicBezTo>
                    <a:pt x="163552" y="330402"/>
                    <a:pt x="157113" y="340704"/>
                    <a:pt x="151961" y="340704"/>
                  </a:cubicBezTo>
                  <a:cubicBezTo>
                    <a:pt x="145522" y="340704"/>
                    <a:pt x="130069" y="338129"/>
                    <a:pt x="135220" y="358734"/>
                  </a:cubicBezTo>
                  <a:cubicBezTo>
                    <a:pt x="140371" y="379339"/>
                    <a:pt x="130069" y="383202"/>
                    <a:pt x="126205" y="387065"/>
                  </a:cubicBezTo>
                  <a:cubicBezTo>
                    <a:pt x="122342" y="390929"/>
                    <a:pt x="117191" y="393504"/>
                    <a:pt x="118478" y="412822"/>
                  </a:cubicBezTo>
                  <a:cubicBezTo>
                    <a:pt x="119766" y="432139"/>
                    <a:pt x="118478" y="454032"/>
                    <a:pt x="136508" y="448880"/>
                  </a:cubicBezTo>
                  <a:cubicBezTo>
                    <a:pt x="154537" y="443729"/>
                    <a:pt x="140371" y="463046"/>
                    <a:pt x="137795" y="470773"/>
                  </a:cubicBezTo>
                  <a:cubicBezTo>
                    <a:pt x="136508" y="474636"/>
                    <a:pt x="127493" y="474636"/>
                    <a:pt x="127493" y="478500"/>
                  </a:cubicBezTo>
                  <a:cubicBezTo>
                    <a:pt x="122342" y="483651"/>
                    <a:pt x="117191" y="495241"/>
                    <a:pt x="117191" y="528724"/>
                  </a:cubicBezTo>
                  <a:cubicBezTo>
                    <a:pt x="117191" y="536451"/>
                    <a:pt x="101737" y="554480"/>
                    <a:pt x="123630" y="560920"/>
                  </a:cubicBezTo>
                  <a:cubicBezTo>
                    <a:pt x="145522" y="567359"/>
                    <a:pt x="157113" y="576373"/>
                    <a:pt x="169991" y="602130"/>
                  </a:cubicBezTo>
                  <a:cubicBezTo>
                    <a:pt x="182869" y="627886"/>
                    <a:pt x="195747" y="652354"/>
                    <a:pt x="199610" y="679398"/>
                  </a:cubicBezTo>
                  <a:cubicBezTo>
                    <a:pt x="203474" y="706442"/>
                    <a:pt x="227942" y="729622"/>
                    <a:pt x="235669" y="743788"/>
                  </a:cubicBezTo>
                  <a:cubicBezTo>
                    <a:pt x="243396" y="757954"/>
                    <a:pt x="248547" y="772120"/>
                    <a:pt x="248547" y="772120"/>
                  </a:cubicBezTo>
                  <a:cubicBezTo>
                    <a:pt x="248547" y="772120"/>
                    <a:pt x="252410" y="794013"/>
                    <a:pt x="276879" y="812042"/>
                  </a:cubicBezTo>
                  <a:cubicBezTo>
                    <a:pt x="301347" y="830072"/>
                    <a:pt x="316801" y="841662"/>
                    <a:pt x="330967" y="849389"/>
                  </a:cubicBezTo>
                  <a:cubicBezTo>
                    <a:pt x="345133" y="857115"/>
                    <a:pt x="372177" y="854540"/>
                    <a:pt x="381191" y="868706"/>
                  </a:cubicBezTo>
                  <a:cubicBezTo>
                    <a:pt x="390206" y="882872"/>
                    <a:pt x="401796" y="902189"/>
                    <a:pt x="409523" y="904764"/>
                  </a:cubicBezTo>
                  <a:cubicBezTo>
                    <a:pt x="410811" y="904764"/>
                    <a:pt x="412099" y="906052"/>
                    <a:pt x="413386" y="907340"/>
                  </a:cubicBezTo>
                  <a:cubicBezTo>
                    <a:pt x="418538" y="912491"/>
                    <a:pt x="422401" y="920218"/>
                    <a:pt x="424977" y="916355"/>
                  </a:cubicBezTo>
                  <a:cubicBezTo>
                    <a:pt x="427552" y="911203"/>
                    <a:pt x="437855" y="1027106"/>
                    <a:pt x="437855" y="1064453"/>
                  </a:cubicBezTo>
                  <a:cubicBezTo>
                    <a:pt x="437855" y="1101799"/>
                    <a:pt x="445582" y="1215126"/>
                    <a:pt x="445582" y="1215126"/>
                  </a:cubicBezTo>
                  <a:cubicBezTo>
                    <a:pt x="445582" y="1215126"/>
                    <a:pt x="458460" y="1274365"/>
                    <a:pt x="448157" y="1266638"/>
                  </a:cubicBezTo>
                  <a:cubicBezTo>
                    <a:pt x="437855" y="1258912"/>
                    <a:pt x="453309" y="1285956"/>
                    <a:pt x="455884" y="1297546"/>
                  </a:cubicBezTo>
                  <a:cubicBezTo>
                    <a:pt x="458460" y="1309136"/>
                    <a:pt x="461035" y="1307848"/>
                    <a:pt x="461035" y="1331029"/>
                  </a:cubicBezTo>
                  <a:cubicBezTo>
                    <a:pt x="461035" y="1354209"/>
                    <a:pt x="463611" y="1388980"/>
                    <a:pt x="463611" y="1400571"/>
                  </a:cubicBezTo>
                  <a:cubicBezTo>
                    <a:pt x="463611" y="1412161"/>
                    <a:pt x="461035" y="1467536"/>
                    <a:pt x="461035" y="1467536"/>
                  </a:cubicBezTo>
                  <a:cubicBezTo>
                    <a:pt x="461035" y="1467536"/>
                    <a:pt x="443006" y="1464961"/>
                    <a:pt x="454596" y="1485566"/>
                  </a:cubicBezTo>
                  <a:cubicBezTo>
                    <a:pt x="466187" y="1506171"/>
                    <a:pt x="488079" y="1517761"/>
                    <a:pt x="486791" y="1533215"/>
                  </a:cubicBezTo>
                  <a:cubicBezTo>
                    <a:pt x="485504" y="1548669"/>
                    <a:pt x="468762" y="1562835"/>
                    <a:pt x="480352" y="1578288"/>
                  </a:cubicBezTo>
                  <a:cubicBezTo>
                    <a:pt x="491943" y="1593742"/>
                    <a:pt x="485504" y="1614347"/>
                    <a:pt x="494518" y="1614347"/>
                  </a:cubicBezTo>
                  <a:cubicBezTo>
                    <a:pt x="503533" y="1614347"/>
                    <a:pt x="493231" y="1625937"/>
                    <a:pt x="497094" y="1645254"/>
                  </a:cubicBezTo>
                  <a:cubicBezTo>
                    <a:pt x="500957" y="1664571"/>
                    <a:pt x="506109" y="1672298"/>
                    <a:pt x="511260" y="1667147"/>
                  </a:cubicBezTo>
                  <a:cubicBezTo>
                    <a:pt x="516411" y="1661996"/>
                    <a:pt x="511260" y="1646542"/>
                    <a:pt x="509972" y="1632376"/>
                  </a:cubicBezTo>
                  <a:cubicBezTo>
                    <a:pt x="508684" y="1618210"/>
                    <a:pt x="508684" y="1604044"/>
                    <a:pt x="515123" y="1607908"/>
                  </a:cubicBezTo>
                  <a:cubicBezTo>
                    <a:pt x="521562" y="1611771"/>
                    <a:pt x="526714" y="1631088"/>
                    <a:pt x="526714" y="1636239"/>
                  </a:cubicBezTo>
                  <a:cubicBezTo>
                    <a:pt x="526714" y="1641390"/>
                    <a:pt x="529289" y="1656844"/>
                    <a:pt x="531865" y="1672298"/>
                  </a:cubicBezTo>
                  <a:cubicBezTo>
                    <a:pt x="534440" y="1687752"/>
                    <a:pt x="533153" y="1705781"/>
                    <a:pt x="533153" y="1705781"/>
                  </a:cubicBezTo>
                  <a:lnTo>
                    <a:pt x="524138" y="1719947"/>
                  </a:lnTo>
                  <a:cubicBezTo>
                    <a:pt x="524138" y="1719947"/>
                    <a:pt x="511260" y="1713508"/>
                    <a:pt x="511260" y="1722523"/>
                  </a:cubicBezTo>
                  <a:cubicBezTo>
                    <a:pt x="511260" y="1731537"/>
                    <a:pt x="506109" y="1750854"/>
                    <a:pt x="506109" y="1750854"/>
                  </a:cubicBezTo>
                  <a:cubicBezTo>
                    <a:pt x="506109" y="1750854"/>
                    <a:pt x="528001" y="1752142"/>
                    <a:pt x="535728" y="1753430"/>
                  </a:cubicBezTo>
                  <a:cubicBezTo>
                    <a:pt x="543455" y="1754718"/>
                    <a:pt x="555045" y="1752142"/>
                    <a:pt x="555045" y="1756006"/>
                  </a:cubicBezTo>
                  <a:cubicBezTo>
                    <a:pt x="555045" y="1759869"/>
                    <a:pt x="546031" y="1779186"/>
                    <a:pt x="539592" y="1779186"/>
                  </a:cubicBezTo>
                  <a:cubicBezTo>
                    <a:pt x="533153" y="1779186"/>
                    <a:pt x="524138" y="1801079"/>
                    <a:pt x="524138" y="1801079"/>
                  </a:cubicBezTo>
                  <a:cubicBezTo>
                    <a:pt x="524138" y="1801079"/>
                    <a:pt x="538304" y="1828123"/>
                    <a:pt x="544743" y="1834562"/>
                  </a:cubicBezTo>
                  <a:cubicBezTo>
                    <a:pt x="551182" y="1841001"/>
                    <a:pt x="569211" y="1860318"/>
                    <a:pt x="569211" y="1866757"/>
                  </a:cubicBezTo>
                  <a:cubicBezTo>
                    <a:pt x="569211" y="1866757"/>
                    <a:pt x="569211" y="1866757"/>
                    <a:pt x="569211" y="1866757"/>
                  </a:cubicBezTo>
                  <a:cubicBezTo>
                    <a:pt x="570499" y="1868045"/>
                    <a:pt x="571787" y="1870621"/>
                    <a:pt x="575650" y="1879635"/>
                  </a:cubicBezTo>
                  <a:cubicBezTo>
                    <a:pt x="585953" y="1902816"/>
                    <a:pt x="596255" y="1910543"/>
                    <a:pt x="596255" y="1910543"/>
                  </a:cubicBezTo>
                  <a:cubicBezTo>
                    <a:pt x="596255" y="1910543"/>
                    <a:pt x="602694" y="1907967"/>
                    <a:pt x="607846" y="1916982"/>
                  </a:cubicBezTo>
                  <a:cubicBezTo>
                    <a:pt x="612997" y="1925996"/>
                    <a:pt x="625875" y="1933723"/>
                    <a:pt x="625875" y="1933723"/>
                  </a:cubicBezTo>
                  <a:cubicBezTo>
                    <a:pt x="625875" y="1933723"/>
                    <a:pt x="627163" y="1941450"/>
                    <a:pt x="631026" y="1944025"/>
                  </a:cubicBezTo>
                  <a:cubicBezTo>
                    <a:pt x="634889" y="1946601"/>
                    <a:pt x="646480" y="1951752"/>
                    <a:pt x="646480" y="1951752"/>
                  </a:cubicBezTo>
                  <a:cubicBezTo>
                    <a:pt x="646480" y="1951752"/>
                    <a:pt x="670948" y="1974933"/>
                    <a:pt x="676099" y="1974933"/>
                  </a:cubicBezTo>
                  <a:cubicBezTo>
                    <a:pt x="681251" y="1974933"/>
                    <a:pt x="700568" y="1974933"/>
                    <a:pt x="710870" y="1980084"/>
                  </a:cubicBezTo>
                  <a:cubicBezTo>
                    <a:pt x="721173" y="1985235"/>
                    <a:pt x="739202" y="1990387"/>
                    <a:pt x="746929" y="1990387"/>
                  </a:cubicBezTo>
                  <a:cubicBezTo>
                    <a:pt x="753368" y="1990387"/>
                    <a:pt x="776548" y="1991674"/>
                    <a:pt x="784275" y="1991674"/>
                  </a:cubicBezTo>
                  <a:cubicBezTo>
                    <a:pt x="785563" y="1991674"/>
                    <a:pt x="786851" y="1991674"/>
                    <a:pt x="786851" y="1991674"/>
                  </a:cubicBezTo>
                  <a:cubicBezTo>
                    <a:pt x="786851" y="1991674"/>
                    <a:pt x="798441" y="1987811"/>
                    <a:pt x="802305" y="1987811"/>
                  </a:cubicBezTo>
                  <a:cubicBezTo>
                    <a:pt x="806168" y="1987811"/>
                    <a:pt x="816470" y="1986523"/>
                    <a:pt x="822910" y="1987811"/>
                  </a:cubicBezTo>
                  <a:cubicBezTo>
                    <a:pt x="829349" y="1989099"/>
                    <a:pt x="843514" y="1989099"/>
                    <a:pt x="843514" y="1989099"/>
                  </a:cubicBezTo>
                  <a:lnTo>
                    <a:pt x="867983" y="1980084"/>
                  </a:lnTo>
                  <a:cubicBezTo>
                    <a:pt x="861544" y="1978796"/>
                    <a:pt x="795865" y="1983948"/>
                    <a:pt x="762383" y="1940162"/>
                  </a:cubicBezTo>
                  <a:cubicBezTo>
                    <a:pt x="728899" y="1896377"/>
                    <a:pt x="746929" y="1910543"/>
                    <a:pt x="725036" y="1889938"/>
                  </a:cubicBezTo>
                  <a:cubicBezTo>
                    <a:pt x="703143" y="1869333"/>
                    <a:pt x="688977" y="1856455"/>
                    <a:pt x="705719" y="1853879"/>
                  </a:cubicBezTo>
                  <a:cubicBezTo>
                    <a:pt x="722460" y="1851303"/>
                    <a:pt x="721173" y="1857742"/>
                    <a:pt x="723748" y="1835850"/>
                  </a:cubicBezTo>
                  <a:cubicBezTo>
                    <a:pt x="726324" y="1813957"/>
                    <a:pt x="723748" y="1807518"/>
                    <a:pt x="734051" y="1804942"/>
                  </a:cubicBezTo>
                  <a:cubicBezTo>
                    <a:pt x="744353" y="1802367"/>
                    <a:pt x="746929" y="1815245"/>
                    <a:pt x="746929" y="1785625"/>
                  </a:cubicBezTo>
                  <a:cubicBezTo>
                    <a:pt x="746929" y="1756006"/>
                    <a:pt x="736626" y="1757293"/>
                    <a:pt x="722460" y="1757293"/>
                  </a:cubicBezTo>
                  <a:cubicBezTo>
                    <a:pt x="708294" y="1757293"/>
                    <a:pt x="695416" y="1753430"/>
                    <a:pt x="688977" y="1735401"/>
                  </a:cubicBezTo>
                  <a:cubicBezTo>
                    <a:pt x="682538" y="1717371"/>
                    <a:pt x="686402" y="1700630"/>
                    <a:pt x="704431" y="1698054"/>
                  </a:cubicBezTo>
                  <a:cubicBezTo>
                    <a:pt x="722460" y="1695479"/>
                    <a:pt x="726324" y="1680025"/>
                    <a:pt x="726324" y="1673586"/>
                  </a:cubicBezTo>
                  <a:cubicBezTo>
                    <a:pt x="726324" y="1667147"/>
                    <a:pt x="709582" y="1664571"/>
                    <a:pt x="726324" y="1650405"/>
                  </a:cubicBezTo>
                  <a:cubicBezTo>
                    <a:pt x="743065" y="1636239"/>
                    <a:pt x="757231" y="1633664"/>
                    <a:pt x="743065" y="1625937"/>
                  </a:cubicBezTo>
                  <a:cubicBezTo>
                    <a:pt x="728899" y="1618210"/>
                    <a:pt x="705719" y="1619498"/>
                    <a:pt x="704431" y="1609195"/>
                  </a:cubicBezTo>
                  <a:cubicBezTo>
                    <a:pt x="703143" y="1598893"/>
                    <a:pt x="669660" y="1575713"/>
                    <a:pt x="700568" y="1577000"/>
                  </a:cubicBezTo>
                  <a:cubicBezTo>
                    <a:pt x="731475" y="1578288"/>
                    <a:pt x="743065" y="1593742"/>
                    <a:pt x="752080" y="1582152"/>
                  </a:cubicBezTo>
                  <a:cubicBezTo>
                    <a:pt x="761095" y="1570561"/>
                    <a:pt x="767534" y="1569274"/>
                    <a:pt x="758519" y="1555108"/>
                  </a:cubicBezTo>
                  <a:cubicBezTo>
                    <a:pt x="749504" y="1540942"/>
                    <a:pt x="728899" y="1519049"/>
                    <a:pt x="741778" y="1519049"/>
                  </a:cubicBezTo>
                  <a:cubicBezTo>
                    <a:pt x="754656" y="1519049"/>
                    <a:pt x="817758" y="1528064"/>
                    <a:pt x="835788" y="1507459"/>
                  </a:cubicBezTo>
                  <a:cubicBezTo>
                    <a:pt x="853817" y="1486854"/>
                    <a:pt x="856392" y="1476551"/>
                    <a:pt x="856392" y="1461097"/>
                  </a:cubicBezTo>
                  <a:cubicBezTo>
                    <a:pt x="856392" y="1445644"/>
                    <a:pt x="848666" y="1449507"/>
                    <a:pt x="838363" y="1434054"/>
                  </a:cubicBezTo>
                  <a:cubicBezTo>
                    <a:pt x="828061" y="1418600"/>
                    <a:pt x="860256" y="1416024"/>
                    <a:pt x="839651" y="1407010"/>
                  </a:cubicBezTo>
                  <a:cubicBezTo>
                    <a:pt x="819046" y="1397995"/>
                    <a:pt x="801017" y="1397995"/>
                    <a:pt x="799729" y="1387693"/>
                  </a:cubicBezTo>
                  <a:cubicBezTo>
                    <a:pt x="799729" y="1383829"/>
                    <a:pt x="799729" y="1382541"/>
                    <a:pt x="802305" y="1382541"/>
                  </a:cubicBezTo>
                  <a:cubicBezTo>
                    <a:pt x="807456" y="1381253"/>
                    <a:pt x="817758" y="1385117"/>
                    <a:pt x="834500" y="1387693"/>
                  </a:cubicBezTo>
                  <a:cubicBezTo>
                    <a:pt x="860256" y="1391556"/>
                    <a:pt x="862831" y="1408298"/>
                    <a:pt x="886012" y="1400571"/>
                  </a:cubicBezTo>
                  <a:cubicBezTo>
                    <a:pt x="909193" y="1392844"/>
                    <a:pt x="922071" y="1394132"/>
                    <a:pt x="931085" y="1381253"/>
                  </a:cubicBezTo>
                  <a:cubicBezTo>
                    <a:pt x="931085" y="1381253"/>
                    <a:pt x="931085" y="1379966"/>
                    <a:pt x="932373" y="1379966"/>
                  </a:cubicBezTo>
                  <a:cubicBezTo>
                    <a:pt x="941388" y="1365800"/>
                    <a:pt x="949115" y="1327165"/>
                    <a:pt x="950402" y="1310424"/>
                  </a:cubicBezTo>
                  <a:cubicBezTo>
                    <a:pt x="952978" y="1292395"/>
                    <a:pt x="964568" y="1270502"/>
                    <a:pt x="964568" y="1270502"/>
                  </a:cubicBezTo>
                  <a:cubicBezTo>
                    <a:pt x="964568" y="1270502"/>
                    <a:pt x="974871" y="1276941"/>
                    <a:pt x="968432" y="1292395"/>
                  </a:cubicBezTo>
                  <a:cubicBezTo>
                    <a:pt x="961993" y="1307848"/>
                    <a:pt x="973583" y="1294970"/>
                    <a:pt x="983886" y="1270502"/>
                  </a:cubicBezTo>
                  <a:cubicBezTo>
                    <a:pt x="994188" y="1246034"/>
                    <a:pt x="991612" y="1238307"/>
                    <a:pt x="1009642" y="1224141"/>
                  </a:cubicBezTo>
                  <a:cubicBezTo>
                    <a:pt x="1027671" y="1209975"/>
                    <a:pt x="1030247" y="1206112"/>
                    <a:pt x="1019944" y="1186794"/>
                  </a:cubicBezTo>
                  <a:cubicBezTo>
                    <a:pt x="1009642" y="1167477"/>
                    <a:pt x="990325" y="1149448"/>
                    <a:pt x="1004490" y="1135282"/>
                  </a:cubicBezTo>
                  <a:cubicBezTo>
                    <a:pt x="1018656" y="1121116"/>
                    <a:pt x="1041837" y="1094072"/>
                    <a:pt x="1052139" y="1085058"/>
                  </a:cubicBezTo>
                  <a:cubicBezTo>
                    <a:pt x="1062442" y="1076043"/>
                    <a:pt x="1097213" y="1046423"/>
                    <a:pt x="1113954" y="1048999"/>
                  </a:cubicBezTo>
                  <a:cubicBezTo>
                    <a:pt x="1130696" y="1051575"/>
                    <a:pt x="1168042" y="1052862"/>
                    <a:pt x="1169330" y="1048999"/>
                  </a:cubicBezTo>
                  <a:cubicBezTo>
                    <a:pt x="1170618" y="1045135"/>
                    <a:pt x="1159027" y="1029682"/>
                    <a:pt x="1175769" y="1029682"/>
                  </a:cubicBezTo>
                  <a:cubicBezTo>
                    <a:pt x="1192510" y="1029682"/>
                    <a:pt x="1193798" y="1020667"/>
                    <a:pt x="1193798" y="1020667"/>
                  </a:cubicBezTo>
                  <a:lnTo>
                    <a:pt x="1200237" y="985896"/>
                  </a:lnTo>
                  <a:cubicBezTo>
                    <a:pt x="1200237" y="985896"/>
                    <a:pt x="1214403" y="964004"/>
                    <a:pt x="1214403" y="953701"/>
                  </a:cubicBezTo>
                  <a:cubicBezTo>
                    <a:pt x="1214403" y="943399"/>
                    <a:pt x="1215691" y="933096"/>
                    <a:pt x="1215691" y="918930"/>
                  </a:cubicBezTo>
                  <a:cubicBezTo>
                    <a:pt x="1215691" y="904764"/>
                    <a:pt x="1225994" y="907340"/>
                    <a:pt x="1227281" y="888023"/>
                  </a:cubicBezTo>
                  <a:cubicBezTo>
                    <a:pt x="1228569" y="868706"/>
                    <a:pt x="1229857" y="791437"/>
                    <a:pt x="1229857" y="763106"/>
                  </a:cubicBezTo>
                  <a:cubicBezTo>
                    <a:pt x="1229857" y="734774"/>
                    <a:pt x="1242735" y="751515"/>
                    <a:pt x="1246598" y="757954"/>
                  </a:cubicBezTo>
                  <a:cubicBezTo>
                    <a:pt x="1250462" y="764393"/>
                    <a:pt x="1245311" y="754091"/>
                    <a:pt x="1255613" y="734774"/>
                  </a:cubicBezTo>
                  <a:cubicBezTo>
                    <a:pt x="1265916" y="715457"/>
                    <a:pt x="1262052" y="710305"/>
                    <a:pt x="1267203" y="701291"/>
                  </a:cubicBezTo>
                  <a:cubicBezTo>
                    <a:pt x="1272355" y="692276"/>
                    <a:pt x="1281369" y="687125"/>
                    <a:pt x="1296823" y="674247"/>
                  </a:cubicBezTo>
                  <a:cubicBezTo>
                    <a:pt x="1312277" y="661369"/>
                    <a:pt x="1326442" y="645915"/>
                    <a:pt x="1326442" y="615008"/>
                  </a:cubicBezTo>
                  <a:cubicBezTo>
                    <a:pt x="1326442" y="584100"/>
                    <a:pt x="1323867" y="568646"/>
                    <a:pt x="1317428" y="550617"/>
                  </a:cubicBezTo>
                  <a:cubicBezTo>
                    <a:pt x="1309701" y="532588"/>
                    <a:pt x="1329018" y="518422"/>
                    <a:pt x="1309701" y="51842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06B10AF-6045-45D7-B766-282F3D5946D5}"/>
                </a:ext>
              </a:extLst>
            </p:cNvPr>
            <p:cNvSpPr/>
            <p:nvPr/>
          </p:nvSpPr>
          <p:spPr>
            <a:xfrm>
              <a:off x="3963486" y="5793862"/>
              <a:ext cx="46886" cy="31258"/>
            </a:xfrm>
            <a:custGeom>
              <a:avLst/>
              <a:gdLst>
                <a:gd name="connsiteX0" fmla="*/ 34771 w 38634"/>
                <a:gd name="connsiteY0" fmla="*/ 2576 h 25756"/>
                <a:gd name="connsiteX1" fmla="*/ 30907 w 38634"/>
                <a:gd name="connsiteY1" fmla="*/ 1288 h 25756"/>
                <a:gd name="connsiteX2" fmla="*/ 29619 w 38634"/>
                <a:gd name="connsiteY2" fmla="*/ 2576 h 25756"/>
                <a:gd name="connsiteX3" fmla="*/ 29619 w 38634"/>
                <a:gd name="connsiteY3" fmla="*/ 5151 h 25756"/>
                <a:gd name="connsiteX4" fmla="*/ 28332 w 38634"/>
                <a:gd name="connsiteY4" fmla="*/ 6439 h 25756"/>
                <a:gd name="connsiteX5" fmla="*/ 25756 w 38634"/>
                <a:gd name="connsiteY5" fmla="*/ 6439 h 25756"/>
                <a:gd name="connsiteX6" fmla="*/ 25756 w 38634"/>
                <a:gd name="connsiteY6" fmla="*/ 3864 h 25756"/>
                <a:gd name="connsiteX7" fmla="*/ 23180 w 38634"/>
                <a:gd name="connsiteY7" fmla="*/ 3864 h 25756"/>
                <a:gd name="connsiteX8" fmla="*/ 23180 w 38634"/>
                <a:gd name="connsiteY8" fmla="*/ 0 h 25756"/>
                <a:gd name="connsiteX9" fmla="*/ 15454 w 38634"/>
                <a:gd name="connsiteY9" fmla="*/ 0 h 25756"/>
                <a:gd name="connsiteX10" fmla="*/ 15454 w 38634"/>
                <a:gd name="connsiteY10" fmla="*/ 3864 h 25756"/>
                <a:gd name="connsiteX11" fmla="*/ 12878 w 38634"/>
                <a:gd name="connsiteY11" fmla="*/ 3864 h 25756"/>
                <a:gd name="connsiteX12" fmla="*/ 12878 w 38634"/>
                <a:gd name="connsiteY12" fmla="*/ 9015 h 25756"/>
                <a:gd name="connsiteX13" fmla="*/ 15454 w 38634"/>
                <a:gd name="connsiteY13" fmla="*/ 10303 h 25756"/>
                <a:gd name="connsiteX14" fmla="*/ 15454 w 38634"/>
                <a:gd name="connsiteY14" fmla="*/ 14166 h 25756"/>
                <a:gd name="connsiteX15" fmla="*/ 15454 w 38634"/>
                <a:gd name="connsiteY15" fmla="*/ 16742 h 25756"/>
                <a:gd name="connsiteX16" fmla="*/ 12878 w 38634"/>
                <a:gd name="connsiteY16" fmla="*/ 16742 h 25756"/>
                <a:gd name="connsiteX17" fmla="*/ 11590 w 38634"/>
                <a:gd name="connsiteY17" fmla="*/ 15454 h 25756"/>
                <a:gd name="connsiteX18" fmla="*/ 9015 w 38634"/>
                <a:gd name="connsiteY18" fmla="*/ 15454 h 25756"/>
                <a:gd name="connsiteX19" fmla="*/ 7727 w 38634"/>
                <a:gd name="connsiteY19" fmla="*/ 18029 h 25756"/>
                <a:gd name="connsiteX20" fmla="*/ 6439 w 38634"/>
                <a:gd name="connsiteY20" fmla="*/ 20605 h 25756"/>
                <a:gd name="connsiteX21" fmla="*/ 5151 w 38634"/>
                <a:gd name="connsiteY21" fmla="*/ 21893 h 25756"/>
                <a:gd name="connsiteX22" fmla="*/ 3863 w 38634"/>
                <a:gd name="connsiteY22" fmla="*/ 23181 h 25756"/>
                <a:gd name="connsiteX23" fmla="*/ 1288 w 38634"/>
                <a:gd name="connsiteY23" fmla="*/ 24468 h 25756"/>
                <a:gd name="connsiteX24" fmla="*/ 0 w 38634"/>
                <a:gd name="connsiteY24" fmla="*/ 27044 h 25756"/>
                <a:gd name="connsiteX25" fmla="*/ 2576 w 38634"/>
                <a:gd name="connsiteY25" fmla="*/ 28332 h 25756"/>
                <a:gd name="connsiteX26" fmla="*/ 5151 w 38634"/>
                <a:gd name="connsiteY26" fmla="*/ 32195 h 25756"/>
                <a:gd name="connsiteX27" fmla="*/ 7727 w 38634"/>
                <a:gd name="connsiteY27" fmla="*/ 36059 h 25756"/>
                <a:gd name="connsiteX28" fmla="*/ 10302 w 38634"/>
                <a:gd name="connsiteY28" fmla="*/ 36059 h 25756"/>
                <a:gd name="connsiteX29" fmla="*/ 10302 w 38634"/>
                <a:gd name="connsiteY29" fmla="*/ 32195 h 25756"/>
                <a:gd name="connsiteX30" fmla="*/ 9015 w 38634"/>
                <a:gd name="connsiteY30" fmla="*/ 32195 h 25756"/>
                <a:gd name="connsiteX31" fmla="*/ 7727 w 38634"/>
                <a:gd name="connsiteY31" fmla="*/ 30907 h 25756"/>
                <a:gd name="connsiteX32" fmla="*/ 10302 w 38634"/>
                <a:gd name="connsiteY32" fmla="*/ 29620 h 25756"/>
                <a:gd name="connsiteX33" fmla="*/ 12878 w 38634"/>
                <a:gd name="connsiteY33" fmla="*/ 30907 h 25756"/>
                <a:gd name="connsiteX34" fmla="*/ 14166 w 38634"/>
                <a:gd name="connsiteY34" fmla="*/ 29620 h 25756"/>
                <a:gd name="connsiteX35" fmla="*/ 14166 w 38634"/>
                <a:gd name="connsiteY35" fmla="*/ 27044 h 25756"/>
                <a:gd name="connsiteX36" fmla="*/ 14166 w 38634"/>
                <a:gd name="connsiteY36" fmla="*/ 24468 h 25756"/>
                <a:gd name="connsiteX37" fmla="*/ 18029 w 38634"/>
                <a:gd name="connsiteY37" fmla="*/ 24468 h 25756"/>
                <a:gd name="connsiteX38" fmla="*/ 19317 w 38634"/>
                <a:gd name="connsiteY38" fmla="*/ 23181 h 25756"/>
                <a:gd name="connsiteX39" fmla="*/ 19317 w 38634"/>
                <a:gd name="connsiteY39" fmla="*/ 20605 h 25756"/>
                <a:gd name="connsiteX40" fmla="*/ 24468 w 38634"/>
                <a:gd name="connsiteY40" fmla="*/ 21893 h 25756"/>
                <a:gd name="connsiteX41" fmla="*/ 28332 w 38634"/>
                <a:gd name="connsiteY41" fmla="*/ 21893 h 25756"/>
                <a:gd name="connsiteX42" fmla="*/ 32195 w 38634"/>
                <a:gd name="connsiteY42" fmla="*/ 19317 h 25756"/>
                <a:gd name="connsiteX43" fmla="*/ 34771 w 38634"/>
                <a:gd name="connsiteY43" fmla="*/ 18029 h 25756"/>
                <a:gd name="connsiteX44" fmla="*/ 37346 w 38634"/>
                <a:gd name="connsiteY44" fmla="*/ 16742 h 25756"/>
                <a:gd name="connsiteX45" fmla="*/ 38634 w 38634"/>
                <a:gd name="connsiteY45" fmla="*/ 14166 h 25756"/>
                <a:gd name="connsiteX46" fmla="*/ 38634 w 38634"/>
                <a:gd name="connsiteY46" fmla="*/ 11590 h 25756"/>
                <a:gd name="connsiteX47" fmla="*/ 36058 w 38634"/>
                <a:gd name="connsiteY47" fmla="*/ 11590 h 25756"/>
                <a:gd name="connsiteX48" fmla="*/ 36058 w 38634"/>
                <a:gd name="connsiteY48" fmla="*/ 10303 h 25756"/>
                <a:gd name="connsiteX49" fmla="*/ 39922 w 38634"/>
                <a:gd name="connsiteY49" fmla="*/ 10303 h 25756"/>
                <a:gd name="connsiteX50" fmla="*/ 39922 w 38634"/>
                <a:gd name="connsiteY50" fmla="*/ 7727 h 25756"/>
                <a:gd name="connsiteX51" fmla="*/ 39922 w 38634"/>
                <a:gd name="connsiteY51" fmla="*/ 6439 h 25756"/>
                <a:gd name="connsiteX52" fmla="*/ 34771 w 38634"/>
                <a:gd name="connsiteY52" fmla="*/ 6439 h 2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8634" h="25756">
                  <a:moveTo>
                    <a:pt x="34771" y="2576"/>
                  </a:moveTo>
                  <a:lnTo>
                    <a:pt x="30907" y="1288"/>
                  </a:lnTo>
                  <a:lnTo>
                    <a:pt x="29619" y="2576"/>
                  </a:lnTo>
                  <a:cubicBezTo>
                    <a:pt x="29619" y="2576"/>
                    <a:pt x="29619" y="5151"/>
                    <a:pt x="29619" y="5151"/>
                  </a:cubicBezTo>
                  <a:cubicBezTo>
                    <a:pt x="29619" y="5151"/>
                    <a:pt x="28332" y="6439"/>
                    <a:pt x="28332" y="6439"/>
                  </a:cubicBezTo>
                  <a:lnTo>
                    <a:pt x="25756" y="6439"/>
                  </a:lnTo>
                  <a:lnTo>
                    <a:pt x="25756" y="3864"/>
                  </a:lnTo>
                  <a:lnTo>
                    <a:pt x="23180" y="3864"/>
                  </a:lnTo>
                  <a:lnTo>
                    <a:pt x="23180" y="0"/>
                  </a:lnTo>
                  <a:lnTo>
                    <a:pt x="15454" y="0"/>
                  </a:lnTo>
                  <a:lnTo>
                    <a:pt x="15454" y="3864"/>
                  </a:lnTo>
                  <a:lnTo>
                    <a:pt x="12878" y="3864"/>
                  </a:lnTo>
                  <a:lnTo>
                    <a:pt x="12878" y="9015"/>
                  </a:lnTo>
                  <a:lnTo>
                    <a:pt x="15454" y="10303"/>
                  </a:lnTo>
                  <a:lnTo>
                    <a:pt x="15454" y="14166"/>
                  </a:lnTo>
                  <a:lnTo>
                    <a:pt x="15454" y="16742"/>
                  </a:lnTo>
                  <a:lnTo>
                    <a:pt x="12878" y="16742"/>
                  </a:lnTo>
                  <a:lnTo>
                    <a:pt x="11590" y="15454"/>
                  </a:lnTo>
                  <a:lnTo>
                    <a:pt x="9015" y="15454"/>
                  </a:lnTo>
                  <a:lnTo>
                    <a:pt x="7727" y="18029"/>
                  </a:lnTo>
                  <a:lnTo>
                    <a:pt x="6439" y="20605"/>
                  </a:lnTo>
                  <a:cubicBezTo>
                    <a:pt x="6439" y="20605"/>
                    <a:pt x="5151" y="21893"/>
                    <a:pt x="5151" y="21893"/>
                  </a:cubicBezTo>
                  <a:cubicBezTo>
                    <a:pt x="5151" y="21893"/>
                    <a:pt x="3863" y="23181"/>
                    <a:pt x="3863" y="23181"/>
                  </a:cubicBezTo>
                  <a:lnTo>
                    <a:pt x="1288" y="24468"/>
                  </a:lnTo>
                  <a:cubicBezTo>
                    <a:pt x="1288" y="24468"/>
                    <a:pt x="0" y="27044"/>
                    <a:pt x="0" y="27044"/>
                  </a:cubicBezTo>
                  <a:cubicBezTo>
                    <a:pt x="0" y="27044"/>
                    <a:pt x="2576" y="28332"/>
                    <a:pt x="2576" y="28332"/>
                  </a:cubicBezTo>
                  <a:cubicBezTo>
                    <a:pt x="2576" y="28332"/>
                    <a:pt x="5151" y="32195"/>
                    <a:pt x="5151" y="32195"/>
                  </a:cubicBezTo>
                  <a:cubicBezTo>
                    <a:pt x="5151" y="32195"/>
                    <a:pt x="6439" y="34771"/>
                    <a:pt x="7727" y="36059"/>
                  </a:cubicBezTo>
                  <a:cubicBezTo>
                    <a:pt x="9015" y="36059"/>
                    <a:pt x="10302" y="36059"/>
                    <a:pt x="10302" y="36059"/>
                  </a:cubicBezTo>
                  <a:lnTo>
                    <a:pt x="10302" y="32195"/>
                  </a:lnTo>
                  <a:lnTo>
                    <a:pt x="9015" y="32195"/>
                  </a:lnTo>
                  <a:lnTo>
                    <a:pt x="7727" y="30907"/>
                  </a:lnTo>
                  <a:lnTo>
                    <a:pt x="10302" y="29620"/>
                  </a:lnTo>
                  <a:lnTo>
                    <a:pt x="12878" y="30907"/>
                  </a:lnTo>
                  <a:lnTo>
                    <a:pt x="14166" y="29620"/>
                  </a:lnTo>
                  <a:lnTo>
                    <a:pt x="14166" y="27044"/>
                  </a:lnTo>
                  <a:lnTo>
                    <a:pt x="14166" y="24468"/>
                  </a:lnTo>
                  <a:cubicBezTo>
                    <a:pt x="14166" y="24468"/>
                    <a:pt x="18029" y="24468"/>
                    <a:pt x="18029" y="24468"/>
                  </a:cubicBezTo>
                  <a:cubicBezTo>
                    <a:pt x="18029" y="24468"/>
                    <a:pt x="19317" y="23181"/>
                    <a:pt x="19317" y="23181"/>
                  </a:cubicBezTo>
                  <a:lnTo>
                    <a:pt x="19317" y="20605"/>
                  </a:lnTo>
                  <a:cubicBezTo>
                    <a:pt x="19317" y="20605"/>
                    <a:pt x="23180" y="21893"/>
                    <a:pt x="24468" y="21893"/>
                  </a:cubicBezTo>
                  <a:cubicBezTo>
                    <a:pt x="25756" y="21893"/>
                    <a:pt x="27044" y="21893"/>
                    <a:pt x="28332" y="21893"/>
                  </a:cubicBezTo>
                  <a:cubicBezTo>
                    <a:pt x="29619" y="21893"/>
                    <a:pt x="30907" y="19317"/>
                    <a:pt x="32195" y="19317"/>
                  </a:cubicBezTo>
                  <a:cubicBezTo>
                    <a:pt x="33483" y="19317"/>
                    <a:pt x="33483" y="18029"/>
                    <a:pt x="34771" y="18029"/>
                  </a:cubicBezTo>
                  <a:cubicBezTo>
                    <a:pt x="36058" y="18029"/>
                    <a:pt x="37346" y="16742"/>
                    <a:pt x="37346" y="16742"/>
                  </a:cubicBezTo>
                  <a:lnTo>
                    <a:pt x="38634" y="14166"/>
                  </a:lnTo>
                  <a:lnTo>
                    <a:pt x="38634" y="11590"/>
                  </a:lnTo>
                  <a:lnTo>
                    <a:pt x="36058" y="11590"/>
                  </a:lnTo>
                  <a:lnTo>
                    <a:pt x="36058" y="10303"/>
                  </a:lnTo>
                  <a:lnTo>
                    <a:pt x="39922" y="10303"/>
                  </a:lnTo>
                  <a:lnTo>
                    <a:pt x="39922" y="7727"/>
                  </a:lnTo>
                  <a:lnTo>
                    <a:pt x="39922" y="6439"/>
                  </a:lnTo>
                  <a:lnTo>
                    <a:pt x="34771" y="6439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51CBA6EC-61ED-4EC0-B752-46329CFE6FF1}"/>
              </a:ext>
            </a:extLst>
          </p:cNvPr>
          <p:cNvSpPr/>
          <p:nvPr/>
        </p:nvSpPr>
        <p:spPr>
          <a:xfrm>
            <a:off x="7487898" y="2881711"/>
            <a:ext cx="1195577" cy="1143780"/>
          </a:xfrm>
          <a:prstGeom prst="ellipse">
            <a:avLst/>
          </a:prstGeom>
          <a:solidFill>
            <a:schemeClr val="accent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Isosceles Triangle 64">
            <a:extLst>
              <a:ext uri="{FF2B5EF4-FFF2-40B4-BE49-F238E27FC236}">
                <a16:creationId xmlns:a16="http://schemas.microsoft.com/office/drawing/2014/main" id="{88DC0B37-7FF0-40A4-91EA-A88665EE480E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6" name="Graphic 65">
            <a:extLst>
              <a:ext uri="{FF2B5EF4-FFF2-40B4-BE49-F238E27FC236}">
                <a16:creationId xmlns:a16="http://schemas.microsoft.com/office/drawing/2014/main" id="{2F1F4470-FD24-42E0-9A8C-6877C6EB3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4336" y="369489"/>
            <a:ext cx="1491528" cy="866049"/>
          </a:xfrm>
          <a:prstGeom prst="rect">
            <a:avLst/>
          </a:prstGeom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2ECFB96C-6271-4925-81C7-CDD0472A11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96E5AC9C-17FD-4734-B6C1-3D992E2CC488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Isosceles Triangle 68">
            <a:extLst>
              <a:ext uri="{FF2B5EF4-FFF2-40B4-BE49-F238E27FC236}">
                <a16:creationId xmlns:a16="http://schemas.microsoft.com/office/drawing/2014/main" id="{73880258-E428-4255-9916-EE059EF6E223}"/>
              </a:ext>
            </a:extLst>
          </p:cNvPr>
          <p:cNvSpPr/>
          <p:nvPr/>
        </p:nvSpPr>
        <p:spPr>
          <a:xfrm rot="16357688">
            <a:off x="366334" y="4869627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0" name="Graphic 69">
            <a:extLst>
              <a:ext uri="{FF2B5EF4-FFF2-40B4-BE49-F238E27FC236}">
                <a16:creationId xmlns:a16="http://schemas.microsoft.com/office/drawing/2014/main" id="{B1E611EE-DAF8-4812-84E5-D0A000FF74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28A68D4B-4A72-47A0-8480-B7F7948C997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27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71" grpId="0" animBg="1"/>
    </p:bldLst>
  </p:timing>
</p:sld>
</file>

<file path=ppt/theme/theme1.xml><?xml version="1.0" encoding="utf-8"?>
<a:theme xmlns:a="http://schemas.openxmlformats.org/drawingml/2006/main" name="4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2236</Words>
  <Application>Microsoft Office PowerPoint</Application>
  <PresentationFormat>Widescreen</PresentationFormat>
  <Paragraphs>128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31</vt:i4>
      </vt:variant>
    </vt:vector>
  </HeadingPairs>
  <TitlesOfParts>
    <vt:vector size="47" baseType="lpstr">
      <vt:lpstr>Abadi</vt:lpstr>
      <vt:lpstr>Aharoni</vt:lpstr>
      <vt:lpstr>Arial</vt:lpstr>
      <vt:lpstr>Calibri</vt:lpstr>
      <vt:lpstr>Calibri Light</vt:lpstr>
      <vt:lpstr>Courier New</vt:lpstr>
      <vt:lpstr>Lora</vt:lpstr>
      <vt:lpstr>Raleway</vt:lpstr>
      <vt:lpstr>Trebuchet MS</vt:lpstr>
      <vt:lpstr>Wingdings</vt:lpstr>
      <vt:lpstr>4_Office Theme</vt:lpstr>
      <vt:lpstr>3_Office Theme</vt:lpstr>
      <vt:lpstr>2_Office Theme</vt:lpstr>
      <vt:lpstr>1_Office Theme</vt:lpstr>
      <vt:lpstr>5_Office Theme</vt:lpstr>
      <vt:lpstr>6_Office Theme</vt:lpstr>
      <vt:lpstr>PowerPoint Presentation</vt:lpstr>
      <vt:lpstr>PowerPoint Presentation</vt:lpstr>
      <vt:lpstr>Presentation  Main Points</vt:lpstr>
      <vt:lpstr>A Quote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Table &amp; Stats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Deepak Malhotra</dc:creator>
  <cp:lastModifiedBy>Deepak Malhotra</cp:lastModifiedBy>
  <cp:revision>29</cp:revision>
  <dcterms:created xsi:type="dcterms:W3CDTF">2019-09-14T18:26:40Z</dcterms:created>
  <dcterms:modified xsi:type="dcterms:W3CDTF">2019-09-17T11:06:33Z</dcterms:modified>
</cp:coreProperties>
</file>