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7232650" cx="128587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28">
          <p15:clr>
            <a:srgbClr val="A4A3A4"/>
          </p15:clr>
        </p15:guide>
        <p15:guide id="2" pos="4050">
          <p15:clr>
            <a:srgbClr val="A4A3A4"/>
          </p15:clr>
        </p15:guide>
        <p15:guide id="3" pos="557">
          <p15:clr>
            <a:srgbClr val="A4A3A4"/>
          </p15:clr>
        </p15:guide>
        <p15:guide id="4" orient="horz" pos="4183">
          <p15:clr>
            <a:srgbClr val="A4A3A4"/>
          </p15:clr>
        </p15:guide>
        <p15:guide id="5" pos="7588">
          <p15:clr>
            <a:srgbClr val="A4A3A4"/>
          </p15:clr>
        </p15:guide>
        <p15:guide id="6" pos="376">
          <p15:clr>
            <a:srgbClr val="A4A3A4"/>
          </p15:clr>
        </p15:guide>
        <p15:guide id="7" pos="135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28" orient="horz"/>
        <p:guide pos="4050"/>
        <p:guide pos="557"/>
        <p:guide pos="4183" orient="horz"/>
        <p:guide pos="7588"/>
        <p:guide pos="376"/>
        <p:guide pos="135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1pPr>
            <a:lvl2pPr indent="-228600" lvl="1" marL="9144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2pPr>
            <a:lvl3pPr indent="-228600" lvl="2" marL="13716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3pPr>
            <a:lvl4pPr indent="-228600" lvl="3" marL="18288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4pPr>
            <a:lvl5pPr indent="-228600" lvl="4" marL="2286000" marR="0" rtl="0" algn="l">
              <a:spcBef>
                <a:spcPts val="390"/>
              </a:spcBef>
              <a:spcAft>
                <a:spcPts val="0"/>
              </a:spcAft>
              <a:buSzPts val="1400"/>
              <a:buNone/>
              <a:defRPr b="0" i="0" sz="13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3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 name="Google Shape;29;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 name="Google Shape;30;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10:notes"/>
          <p:cNvSpPr/>
          <p:nvPr>
            <p:ph idx="2" type="sldImg"/>
          </p:nvPr>
        </p:nvSpPr>
        <p:spPr>
          <a:xfrm>
            <a:off x="684213" y="1141413"/>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461" name="Google Shape;461;p10:notes"/>
          <p:cNvSpPr txBox="1"/>
          <p:nvPr>
            <p:ph idx="1" type="body"/>
          </p:nvPr>
        </p:nvSpPr>
        <p:spPr>
          <a:xfrm>
            <a:off x="684213" y="4398963"/>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2" name="Google Shape;462;p10:notes"/>
          <p:cNvSpPr txBox="1"/>
          <p:nvPr/>
        </p:nvSpPr>
        <p:spPr>
          <a:xfrm>
            <a:off x="3883025" y="8683625"/>
            <a:ext cx="2971800" cy="458788"/>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tr-TR"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5" name="Shape 485"/>
        <p:cNvGrpSpPr/>
        <p:nvPr/>
      </p:nvGrpSpPr>
      <p:grpSpPr>
        <a:xfrm>
          <a:off x="0" y="0"/>
          <a:ext cx="0" cy="0"/>
          <a:chOff x="0" y="0"/>
          <a:chExt cx="0" cy="0"/>
        </a:xfrm>
      </p:grpSpPr>
      <p:sp>
        <p:nvSpPr>
          <p:cNvPr id="486" name="Google Shape;48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7" name="Google Shape;487;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8" name="Google Shape;488;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3" name="Google Shape;513;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4" name="Google Shape;514;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9" name="Shape 539"/>
        <p:cNvGrpSpPr/>
        <p:nvPr/>
      </p:nvGrpSpPr>
      <p:grpSpPr>
        <a:xfrm>
          <a:off x="0" y="0"/>
          <a:ext cx="0" cy="0"/>
          <a:chOff x="0" y="0"/>
          <a:chExt cx="0" cy="0"/>
        </a:xfrm>
      </p:grpSpPr>
      <p:sp>
        <p:nvSpPr>
          <p:cNvPr id="540" name="Google Shape;540;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1" name="Google Shape;541;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2" name="Google Shape;542;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7" name="Shape 627"/>
        <p:cNvGrpSpPr/>
        <p:nvPr/>
      </p:nvGrpSpPr>
      <p:grpSpPr>
        <a:xfrm>
          <a:off x="0" y="0"/>
          <a:ext cx="0" cy="0"/>
          <a:chOff x="0" y="0"/>
          <a:chExt cx="0" cy="0"/>
        </a:xfrm>
      </p:grpSpPr>
      <p:sp>
        <p:nvSpPr>
          <p:cNvPr id="628" name="Google Shape;628;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9" name="Google Shape;629;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0" name="Google Shape;630;p14: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My First Template</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3" name="Google Shape;663;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4" name="Google Shape;664;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1" name="Shape 671"/>
        <p:cNvGrpSpPr/>
        <p:nvPr/>
      </p:nvGrpSpPr>
      <p:grpSpPr>
        <a:xfrm>
          <a:off x="0" y="0"/>
          <a:ext cx="0" cy="0"/>
          <a:chOff x="0" y="0"/>
          <a:chExt cx="0" cy="0"/>
        </a:xfrm>
      </p:grpSpPr>
      <p:sp>
        <p:nvSpPr>
          <p:cNvPr id="672" name="Google Shape;672;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3" name="Google Shape;673;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4" name="Google Shape;674;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8" name="Shape 758"/>
        <p:cNvGrpSpPr/>
        <p:nvPr/>
      </p:nvGrpSpPr>
      <p:grpSpPr>
        <a:xfrm>
          <a:off x="0" y="0"/>
          <a:ext cx="0" cy="0"/>
          <a:chOff x="0" y="0"/>
          <a:chExt cx="0" cy="0"/>
        </a:xfrm>
      </p:grpSpPr>
      <p:sp>
        <p:nvSpPr>
          <p:cNvPr id="759" name="Google Shape;759;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0" name="Google Shape;760;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1" name="Google Shape;761;p17: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My First Template</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4" name="Shape 824"/>
        <p:cNvGrpSpPr/>
        <p:nvPr/>
      </p:nvGrpSpPr>
      <p:grpSpPr>
        <a:xfrm>
          <a:off x="0" y="0"/>
          <a:ext cx="0" cy="0"/>
          <a:chOff x="0" y="0"/>
          <a:chExt cx="0" cy="0"/>
        </a:xfrm>
      </p:grpSpPr>
      <p:sp>
        <p:nvSpPr>
          <p:cNvPr id="825" name="Google Shape;825;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6" name="Google Shape;826;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7" name="Google Shape;827;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9" name="Shape 849"/>
        <p:cNvGrpSpPr/>
        <p:nvPr/>
      </p:nvGrpSpPr>
      <p:grpSpPr>
        <a:xfrm>
          <a:off x="0" y="0"/>
          <a:ext cx="0" cy="0"/>
          <a:chOff x="0" y="0"/>
          <a:chExt cx="0" cy="0"/>
        </a:xfrm>
      </p:grpSpPr>
      <p:sp>
        <p:nvSpPr>
          <p:cNvPr id="850" name="Google Shape;850;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1" name="Google Shape;851;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2" name="Google Shape;852;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 name="Google Shape;60;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 name="Google Shape;61;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5" name="Shape 895"/>
        <p:cNvGrpSpPr/>
        <p:nvPr/>
      </p:nvGrpSpPr>
      <p:grpSpPr>
        <a:xfrm>
          <a:off x="0" y="0"/>
          <a:ext cx="0" cy="0"/>
          <a:chOff x="0" y="0"/>
          <a:chExt cx="0" cy="0"/>
        </a:xfrm>
      </p:grpSpPr>
      <p:sp>
        <p:nvSpPr>
          <p:cNvPr id="896" name="Google Shape;896;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7" name="Google Shape;897;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8" name="Google Shape;898;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5" name="Shape 905"/>
        <p:cNvGrpSpPr/>
        <p:nvPr/>
      </p:nvGrpSpPr>
      <p:grpSpPr>
        <a:xfrm>
          <a:off x="0" y="0"/>
          <a:ext cx="0" cy="0"/>
          <a:chOff x="0" y="0"/>
          <a:chExt cx="0" cy="0"/>
        </a:xfrm>
      </p:grpSpPr>
      <p:sp>
        <p:nvSpPr>
          <p:cNvPr id="906" name="Google Shape;90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07" name="Google Shape;907;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8" name="Google Shape;908;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5" name="Shape 955"/>
        <p:cNvGrpSpPr/>
        <p:nvPr/>
      </p:nvGrpSpPr>
      <p:grpSpPr>
        <a:xfrm>
          <a:off x="0" y="0"/>
          <a:ext cx="0" cy="0"/>
          <a:chOff x="0" y="0"/>
          <a:chExt cx="0" cy="0"/>
        </a:xfrm>
      </p:grpSpPr>
      <p:sp>
        <p:nvSpPr>
          <p:cNvPr id="956" name="Google Shape;956;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7" name="Google Shape;957;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8" name="Google Shape;958;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5" name="Shape 985"/>
        <p:cNvGrpSpPr/>
        <p:nvPr/>
      </p:nvGrpSpPr>
      <p:grpSpPr>
        <a:xfrm>
          <a:off x="0" y="0"/>
          <a:ext cx="0" cy="0"/>
          <a:chOff x="0" y="0"/>
          <a:chExt cx="0" cy="0"/>
        </a:xfrm>
      </p:grpSpPr>
      <p:sp>
        <p:nvSpPr>
          <p:cNvPr id="986" name="Google Shape;986;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7" name="Google Shape;987;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8" name="Google Shape;988;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7" name="Shape 1037"/>
        <p:cNvGrpSpPr/>
        <p:nvPr/>
      </p:nvGrpSpPr>
      <p:grpSpPr>
        <a:xfrm>
          <a:off x="0" y="0"/>
          <a:ext cx="0" cy="0"/>
          <a:chOff x="0" y="0"/>
          <a:chExt cx="0" cy="0"/>
        </a:xfrm>
      </p:grpSpPr>
      <p:sp>
        <p:nvSpPr>
          <p:cNvPr id="1038" name="Google Shape;1038;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9" name="Google Shape;1039;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0" name="Google Shape;1040;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2" name="Shape 1102"/>
        <p:cNvGrpSpPr/>
        <p:nvPr/>
      </p:nvGrpSpPr>
      <p:grpSpPr>
        <a:xfrm>
          <a:off x="0" y="0"/>
          <a:ext cx="0" cy="0"/>
          <a:chOff x="0" y="0"/>
          <a:chExt cx="0" cy="0"/>
        </a:xfrm>
      </p:grpSpPr>
      <p:sp>
        <p:nvSpPr>
          <p:cNvPr id="1103" name="Google Shape;1103;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04" name="Google Shape;1104;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5" name="Google Shape;1105;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9" name="Shape 1189"/>
        <p:cNvGrpSpPr/>
        <p:nvPr/>
      </p:nvGrpSpPr>
      <p:grpSpPr>
        <a:xfrm>
          <a:off x="0" y="0"/>
          <a:ext cx="0" cy="0"/>
          <a:chOff x="0" y="0"/>
          <a:chExt cx="0" cy="0"/>
        </a:xfrm>
      </p:grpSpPr>
      <p:sp>
        <p:nvSpPr>
          <p:cNvPr id="1190" name="Google Shape;1190;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91" name="Google Shape;1191;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2" name="Google Shape;1192;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 name="Google Shape;82;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 name="Google Shape;83;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4:notes"/>
          <p:cNvSpPr/>
          <p:nvPr>
            <p:ph idx="2" type="sldImg"/>
          </p:nvPr>
        </p:nvSpPr>
        <p:spPr>
          <a:xfrm>
            <a:off x="2686050" y="514350"/>
            <a:ext cx="4573588"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4: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My First Template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6:notes"/>
          <p:cNvSpPr/>
          <p:nvPr>
            <p:ph idx="2" type="sldImg"/>
          </p:nvPr>
        </p:nvSpPr>
        <p:spPr>
          <a:xfrm>
            <a:off x="2686050" y="514350"/>
            <a:ext cx="4573588" cy="25717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5" name="Google Shape;315;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6" name="Google Shape;316;p6: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tr-TR"/>
              <a:t>My First Template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6" name="Google Shape;346;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7" name="Google Shape;347;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0" name="Google Shape;420;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1" name="Google Shape;421;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1" name="Google Shape;451;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blank">
  <p:cSld name="BLANK">
    <p:bg>
      <p:bgPr>
        <a:solidFill>
          <a:schemeClr val="lt1"/>
        </a:solid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884354" y="6704023"/>
            <a:ext cx="2892783" cy="38417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4259789" y="6704023"/>
            <a:ext cx="4339173" cy="384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9081627" y="6704023"/>
            <a:ext cx="2892783" cy="38417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b="0" i="0" sz="1200" u="none" cap="none" strike="noStrike">
                <a:solidFill>
                  <a:srgbClr val="888888"/>
                </a:solidFill>
                <a:latin typeface="Arial"/>
                <a:ea typeface="Arial"/>
                <a:cs typeface="Arial"/>
                <a:sym typeface="Arial"/>
              </a:defRPr>
            </a:lvl1pPr>
            <a:lvl2pPr indent="0" lvl="1" marL="0" algn="r">
              <a:spcBef>
                <a:spcPts val="0"/>
              </a:spcBef>
              <a:spcAft>
                <a:spcPts val="0"/>
              </a:spcAft>
              <a:buNone/>
              <a:defRPr b="0" i="0" sz="1200" u="none" cap="none" strike="noStrike">
                <a:solidFill>
                  <a:srgbClr val="888888"/>
                </a:solidFill>
                <a:latin typeface="Arial"/>
                <a:ea typeface="Arial"/>
                <a:cs typeface="Arial"/>
                <a:sym typeface="Arial"/>
              </a:defRPr>
            </a:lvl2pPr>
            <a:lvl3pPr indent="0" lvl="2" marL="0" algn="r">
              <a:spcBef>
                <a:spcPts val="0"/>
              </a:spcBef>
              <a:spcAft>
                <a:spcPts val="0"/>
              </a:spcAft>
              <a:buNone/>
              <a:defRPr b="0" i="0" sz="1200" u="none" cap="none" strike="noStrike">
                <a:solidFill>
                  <a:srgbClr val="888888"/>
                </a:solidFill>
                <a:latin typeface="Arial"/>
                <a:ea typeface="Arial"/>
                <a:cs typeface="Arial"/>
                <a:sym typeface="Arial"/>
              </a:defRPr>
            </a:lvl3pPr>
            <a:lvl4pPr indent="0" lvl="3" marL="0" algn="r">
              <a:spcBef>
                <a:spcPts val="0"/>
              </a:spcBef>
              <a:spcAft>
                <a:spcPts val="0"/>
              </a:spcAft>
              <a:buNone/>
              <a:defRPr b="0" i="0" sz="1200" u="none" cap="none" strike="noStrike">
                <a:solidFill>
                  <a:srgbClr val="888888"/>
                </a:solidFill>
                <a:latin typeface="Arial"/>
                <a:ea typeface="Arial"/>
                <a:cs typeface="Arial"/>
                <a:sym typeface="Arial"/>
              </a:defRPr>
            </a:lvl4pPr>
            <a:lvl5pPr indent="0" lvl="4" marL="0" algn="r">
              <a:spcBef>
                <a:spcPts val="0"/>
              </a:spcBef>
              <a:spcAft>
                <a:spcPts val="0"/>
              </a:spcAft>
              <a:buNone/>
              <a:defRPr b="0" i="0" sz="1200" u="none" cap="none" strike="noStrike">
                <a:solidFill>
                  <a:srgbClr val="888888"/>
                </a:solidFill>
                <a:latin typeface="Arial"/>
                <a:ea typeface="Arial"/>
                <a:cs typeface="Arial"/>
                <a:sym typeface="Arial"/>
              </a:defRPr>
            </a:lvl5pPr>
            <a:lvl6pPr indent="0" lvl="5" marL="0" algn="r">
              <a:spcBef>
                <a:spcPts val="0"/>
              </a:spcBef>
              <a:spcAft>
                <a:spcPts val="0"/>
              </a:spcAft>
              <a:buNone/>
              <a:defRPr b="0" i="0" sz="1200" u="none" cap="none" strike="noStrike">
                <a:solidFill>
                  <a:srgbClr val="888888"/>
                </a:solidFill>
                <a:latin typeface="Arial"/>
                <a:ea typeface="Arial"/>
                <a:cs typeface="Arial"/>
                <a:sym typeface="Arial"/>
              </a:defRPr>
            </a:lvl6pPr>
            <a:lvl7pPr indent="0" lvl="6" marL="0" algn="r">
              <a:spcBef>
                <a:spcPts val="0"/>
              </a:spcBef>
              <a:spcAft>
                <a:spcPts val="0"/>
              </a:spcAft>
              <a:buNone/>
              <a:defRPr b="0" i="0" sz="1200" u="none" cap="none" strike="noStrike">
                <a:solidFill>
                  <a:srgbClr val="888888"/>
                </a:solidFill>
                <a:latin typeface="Arial"/>
                <a:ea typeface="Arial"/>
                <a:cs typeface="Arial"/>
                <a:sym typeface="Arial"/>
              </a:defRPr>
            </a:lvl7pPr>
            <a:lvl8pPr indent="0" lvl="7" marL="0" algn="r">
              <a:spcBef>
                <a:spcPts val="0"/>
              </a:spcBef>
              <a:spcAft>
                <a:spcPts val="0"/>
              </a:spcAft>
              <a:buNone/>
              <a:defRPr b="0" i="0" sz="1200" u="none" cap="none" strike="noStrike">
                <a:solidFill>
                  <a:srgbClr val="888888"/>
                </a:solidFill>
                <a:latin typeface="Arial"/>
                <a:ea typeface="Arial"/>
                <a:cs typeface="Arial"/>
                <a:sym typeface="Arial"/>
              </a:defRPr>
            </a:lvl8pPr>
            <a:lvl9pPr indent="0" lvl="8" marL="0" algn="r">
              <a:spcBef>
                <a:spcPts val="0"/>
              </a:spcBef>
              <a:spcAft>
                <a:spcPts val="0"/>
              </a:spcAft>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9" name="Shape 19"/>
        <p:cNvGrpSpPr/>
        <p:nvPr/>
      </p:nvGrpSpPr>
      <p:grpSpPr>
        <a:xfrm>
          <a:off x="0" y="0"/>
          <a:ext cx="0" cy="0"/>
          <a:chOff x="0" y="0"/>
          <a:chExt cx="0" cy="0"/>
        </a:xfrm>
      </p:grpSpPr>
      <p:pic>
        <p:nvPicPr>
          <p:cNvPr id="20" name="Google Shape;20;p3"/>
          <p:cNvPicPr preferRelativeResize="0"/>
          <p:nvPr/>
        </p:nvPicPr>
        <p:blipFill rotWithShape="1">
          <a:blip r:embed="rId2">
            <a:alphaModFix/>
          </a:blip>
          <a:srcRect b="0" l="0" r="0" t="0"/>
          <a:stretch/>
        </p:blipFill>
        <p:spPr>
          <a:xfrm>
            <a:off x="0" y="0"/>
            <a:ext cx="12858044" cy="723265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spTree>
      <p:nvGrpSpPr>
        <p:cNvPr id="21" name="Shape 21"/>
        <p:cNvGrpSpPr/>
        <p:nvPr/>
      </p:nvGrpSpPr>
      <p:grpSpPr>
        <a:xfrm>
          <a:off x="0" y="0"/>
          <a:ext cx="0" cy="0"/>
          <a:chOff x="0" y="0"/>
          <a:chExt cx="0" cy="0"/>
        </a:xfrm>
      </p:grpSpPr>
      <p:sp>
        <p:nvSpPr>
          <p:cNvPr id="22" name="Google Shape;22;p4"/>
          <p:cNvSpPr txBox="1"/>
          <p:nvPr>
            <p:ph type="title"/>
          </p:nvPr>
        </p:nvSpPr>
        <p:spPr>
          <a:xfrm>
            <a:off x="884238" y="385763"/>
            <a:ext cx="11090275" cy="1397000"/>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0" type="dt"/>
          </p:nvPr>
        </p:nvSpPr>
        <p:spPr>
          <a:xfrm>
            <a:off x="884238" y="6704013"/>
            <a:ext cx="2892425" cy="38417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4"/>
          <p:cNvSpPr txBox="1"/>
          <p:nvPr>
            <p:ph idx="11" type="ftr"/>
          </p:nvPr>
        </p:nvSpPr>
        <p:spPr>
          <a:xfrm>
            <a:off x="4259263" y="6704013"/>
            <a:ext cx="4340225" cy="3841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2" type="sldNum"/>
          </p:nvPr>
        </p:nvSpPr>
        <p:spPr>
          <a:xfrm>
            <a:off x="9082088" y="6704013"/>
            <a:ext cx="2892425" cy="38417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tr-TR"/>
              <a:t>‹#›</a:t>
            </a:fld>
            <a:endParaRPr/>
          </a:p>
        </p:txBody>
      </p:sp>
      <p:sp>
        <p:nvSpPr>
          <p:cNvPr id="26" name="Google Shape;26;p4"/>
          <p:cNvSpPr/>
          <p:nvPr/>
        </p:nvSpPr>
        <p:spPr>
          <a:xfrm>
            <a:off x="9974719" y="682648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84238" y="385763"/>
            <a:ext cx="11090275" cy="1397000"/>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Twentieth Century"/>
              <a:buNone/>
              <a:defRPr b="0" i="0" sz="44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84238" y="1925638"/>
            <a:ext cx="11090275" cy="4589462"/>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Rockwell"/>
                <a:ea typeface="Rockwell"/>
                <a:cs typeface="Rockwell"/>
                <a:sym typeface="Rockwel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Rockwell"/>
                <a:ea typeface="Rockwell"/>
                <a:cs typeface="Rockwell"/>
                <a:sym typeface="Rockwel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9pPr>
          </a:lstStyle>
          <a:p/>
        </p:txBody>
      </p:sp>
      <p:sp>
        <p:nvSpPr>
          <p:cNvPr id="12" name="Google Shape;12;p1"/>
          <p:cNvSpPr txBox="1"/>
          <p:nvPr>
            <p:ph idx="10" type="dt"/>
          </p:nvPr>
        </p:nvSpPr>
        <p:spPr>
          <a:xfrm>
            <a:off x="884238" y="6704013"/>
            <a:ext cx="2892425" cy="38417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259263" y="6704013"/>
            <a:ext cx="4340225" cy="38417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9082088" y="6704013"/>
            <a:ext cx="2892425" cy="38417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rgbClr val="888888"/>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rgbClr val="888888"/>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rgbClr val="888888"/>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rgbClr val="888888"/>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rgbClr val="888888"/>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rgbClr val="888888"/>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rgbClr val="888888"/>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4.png"/><Relationship Id="rId6"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pic>
        <p:nvPicPr>
          <p:cNvPr id="32" name="Google Shape;32;p5"/>
          <p:cNvPicPr preferRelativeResize="0"/>
          <p:nvPr/>
        </p:nvPicPr>
        <p:blipFill rotWithShape="1">
          <a:blip r:embed="rId3">
            <a:alphaModFix/>
          </a:blip>
          <a:srcRect b="0" l="0" r="0" t="0"/>
          <a:stretch/>
        </p:blipFill>
        <p:spPr>
          <a:xfrm>
            <a:off x="154" y="-3980"/>
            <a:ext cx="12872291" cy="6429935"/>
          </a:xfrm>
          <a:prstGeom prst="rect">
            <a:avLst/>
          </a:prstGeom>
          <a:noFill/>
          <a:ln>
            <a:noFill/>
          </a:ln>
        </p:spPr>
      </p:pic>
      <p:cxnSp>
        <p:nvCxnSpPr>
          <p:cNvPr id="33" name="Google Shape;33;p5"/>
          <p:cNvCxnSpPr/>
          <p:nvPr/>
        </p:nvCxnSpPr>
        <p:spPr>
          <a:xfrm>
            <a:off x="3189015" y="6425955"/>
            <a:ext cx="6435091" cy="0"/>
          </a:xfrm>
          <a:prstGeom prst="straightConnector1">
            <a:avLst/>
          </a:prstGeom>
          <a:noFill/>
          <a:ln cap="flat" cmpd="sng" w="19050">
            <a:solidFill>
              <a:srgbClr val="A5A5A5"/>
            </a:solidFill>
            <a:prstDash val="solid"/>
            <a:miter lim="800000"/>
            <a:headEnd len="sm" w="sm" type="none"/>
            <a:tailEnd len="sm" w="sm" type="none"/>
          </a:ln>
        </p:spPr>
      </p:cxnSp>
      <p:sp>
        <p:nvSpPr>
          <p:cNvPr id="34" name="Google Shape;34;p5"/>
          <p:cNvSpPr/>
          <p:nvPr/>
        </p:nvSpPr>
        <p:spPr>
          <a:xfrm>
            <a:off x="4722660" y="6223444"/>
            <a:ext cx="3645205" cy="405023"/>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969" u="none" cap="none" strike="noStrike">
              <a:solidFill>
                <a:schemeClr val="lt1"/>
              </a:solidFill>
              <a:latin typeface="Twentieth Century"/>
              <a:ea typeface="Twentieth Century"/>
              <a:cs typeface="Twentieth Century"/>
              <a:sym typeface="Twentieth Century"/>
            </a:endParaRPr>
          </a:p>
        </p:txBody>
      </p:sp>
      <p:sp>
        <p:nvSpPr>
          <p:cNvPr id="35" name="Google Shape;35;p5"/>
          <p:cNvSpPr txBox="1"/>
          <p:nvPr/>
        </p:nvSpPr>
        <p:spPr>
          <a:xfrm>
            <a:off x="-6848" y="3332041"/>
            <a:ext cx="12858750" cy="120032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chemeClr val="lt1"/>
                </a:solidFill>
                <a:latin typeface="Twentieth Century"/>
                <a:ea typeface="Twentieth Century"/>
                <a:cs typeface="Twentieth Century"/>
                <a:sym typeface="Twentieth Century"/>
              </a:rPr>
              <a:t>BLUE PLAN</a:t>
            </a:r>
            <a:endParaRPr b="1" i="0" sz="7200" u="none" cap="none" strike="noStrike">
              <a:solidFill>
                <a:schemeClr val="lt1"/>
              </a:solidFill>
              <a:latin typeface="Twentieth Century"/>
              <a:ea typeface="Twentieth Century"/>
              <a:cs typeface="Twentieth Century"/>
              <a:sym typeface="Twentieth Century"/>
            </a:endParaRPr>
          </a:p>
        </p:txBody>
      </p:sp>
      <p:grpSp>
        <p:nvGrpSpPr>
          <p:cNvPr id="36" name="Google Shape;36;p5"/>
          <p:cNvGrpSpPr/>
          <p:nvPr/>
        </p:nvGrpSpPr>
        <p:grpSpPr>
          <a:xfrm>
            <a:off x="3355305" y="1312070"/>
            <a:ext cx="1417580" cy="1904367"/>
            <a:chOff x="814328" y="3219264"/>
            <a:chExt cx="1356392" cy="458500"/>
          </a:xfrm>
        </p:grpSpPr>
        <p:grpSp>
          <p:nvGrpSpPr>
            <p:cNvPr id="37" name="Google Shape;37;p5"/>
            <p:cNvGrpSpPr/>
            <p:nvPr/>
          </p:nvGrpSpPr>
          <p:grpSpPr>
            <a:xfrm>
              <a:off x="814328" y="3219334"/>
              <a:ext cx="1356392" cy="432536"/>
              <a:chOff x="4304043" y="1286668"/>
              <a:chExt cx="3837944" cy="2757793"/>
            </a:xfrm>
          </p:grpSpPr>
          <p:sp>
            <p:nvSpPr>
              <p:cNvPr id="38" name="Google Shape;38;p5"/>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sp>
            <p:nvSpPr>
              <p:cNvPr id="39" name="Google Shape;39;p5"/>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grpSp>
        <p:sp>
          <p:nvSpPr>
            <p:cNvPr id="40" name="Google Shape;40;p5"/>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i="0" lang="tr-TR" sz="12375" u="none" cap="none" strike="noStrike">
                  <a:solidFill>
                    <a:schemeClr val="accent1"/>
                  </a:solidFill>
                  <a:latin typeface="Twentieth Century"/>
                  <a:ea typeface="Twentieth Century"/>
                  <a:cs typeface="Twentieth Century"/>
                  <a:sym typeface="Twentieth Century"/>
                </a:rPr>
                <a:t>2</a:t>
              </a:r>
              <a:endParaRPr b="1" i="0" sz="12375" u="none" cap="none" strike="noStrike">
                <a:solidFill>
                  <a:schemeClr val="accent1"/>
                </a:solidFill>
                <a:latin typeface="Twentieth Century"/>
                <a:ea typeface="Twentieth Century"/>
                <a:cs typeface="Twentieth Century"/>
                <a:sym typeface="Twentieth Century"/>
              </a:endParaRPr>
            </a:p>
          </p:txBody>
        </p:sp>
      </p:grpSp>
      <p:grpSp>
        <p:nvGrpSpPr>
          <p:cNvPr id="41" name="Google Shape;41;p5"/>
          <p:cNvGrpSpPr/>
          <p:nvPr/>
        </p:nvGrpSpPr>
        <p:grpSpPr>
          <a:xfrm>
            <a:off x="4915580" y="1312070"/>
            <a:ext cx="1417580" cy="1904367"/>
            <a:chOff x="814328" y="3219264"/>
            <a:chExt cx="1356392" cy="458500"/>
          </a:xfrm>
        </p:grpSpPr>
        <p:grpSp>
          <p:nvGrpSpPr>
            <p:cNvPr id="42" name="Google Shape;42;p5"/>
            <p:cNvGrpSpPr/>
            <p:nvPr/>
          </p:nvGrpSpPr>
          <p:grpSpPr>
            <a:xfrm>
              <a:off x="814328" y="3219334"/>
              <a:ext cx="1356392" cy="432536"/>
              <a:chOff x="4304043" y="1286668"/>
              <a:chExt cx="3837944" cy="2757793"/>
            </a:xfrm>
          </p:grpSpPr>
          <p:sp>
            <p:nvSpPr>
              <p:cNvPr id="43" name="Google Shape;43;p5"/>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sp>
            <p:nvSpPr>
              <p:cNvPr id="44" name="Google Shape;44;p5"/>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grpSp>
        <p:sp>
          <p:nvSpPr>
            <p:cNvPr id="45" name="Google Shape;45;p5"/>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i="0" lang="tr-TR" sz="12375" u="none" cap="none" strike="noStrike">
                  <a:solidFill>
                    <a:schemeClr val="accent1"/>
                  </a:solidFill>
                  <a:latin typeface="Twentieth Century"/>
                  <a:ea typeface="Twentieth Century"/>
                  <a:cs typeface="Twentieth Century"/>
                  <a:sym typeface="Twentieth Century"/>
                </a:rPr>
                <a:t>0</a:t>
              </a:r>
              <a:endParaRPr b="1" i="0" sz="12375" u="none" cap="none" strike="noStrike">
                <a:solidFill>
                  <a:schemeClr val="accent1"/>
                </a:solidFill>
                <a:latin typeface="Twentieth Century"/>
                <a:ea typeface="Twentieth Century"/>
                <a:cs typeface="Twentieth Century"/>
                <a:sym typeface="Twentieth Century"/>
              </a:endParaRPr>
            </a:p>
          </p:txBody>
        </p:sp>
      </p:grpSp>
      <p:grpSp>
        <p:nvGrpSpPr>
          <p:cNvPr id="46" name="Google Shape;46;p5"/>
          <p:cNvGrpSpPr/>
          <p:nvPr/>
        </p:nvGrpSpPr>
        <p:grpSpPr>
          <a:xfrm>
            <a:off x="6475856" y="1312070"/>
            <a:ext cx="1417580" cy="1904367"/>
            <a:chOff x="814328" y="3219264"/>
            <a:chExt cx="1356392" cy="458500"/>
          </a:xfrm>
        </p:grpSpPr>
        <p:grpSp>
          <p:nvGrpSpPr>
            <p:cNvPr id="47" name="Google Shape;47;p5"/>
            <p:cNvGrpSpPr/>
            <p:nvPr/>
          </p:nvGrpSpPr>
          <p:grpSpPr>
            <a:xfrm>
              <a:off x="814328" y="3219334"/>
              <a:ext cx="1356392" cy="432536"/>
              <a:chOff x="4304043" y="1286668"/>
              <a:chExt cx="3837944" cy="2757793"/>
            </a:xfrm>
          </p:grpSpPr>
          <p:sp>
            <p:nvSpPr>
              <p:cNvPr id="48" name="Google Shape;48;p5"/>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sp>
            <p:nvSpPr>
              <p:cNvPr id="49" name="Google Shape;49;p5"/>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grpSp>
        <p:sp>
          <p:nvSpPr>
            <p:cNvPr id="50" name="Google Shape;50;p5"/>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i="0" lang="tr-TR" sz="12375" u="none" cap="none" strike="noStrike">
                  <a:solidFill>
                    <a:schemeClr val="accent1"/>
                  </a:solidFill>
                  <a:latin typeface="Twentieth Century"/>
                  <a:ea typeface="Twentieth Century"/>
                  <a:cs typeface="Twentieth Century"/>
                  <a:sym typeface="Twentieth Century"/>
                </a:rPr>
                <a:t>2</a:t>
              </a:r>
              <a:endParaRPr b="1" i="0" sz="12375" u="none" cap="none" strike="noStrike">
                <a:solidFill>
                  <a:schemeClr val="accent1"/>
                </a:solidFill>
                <a:latin typeface="Twentieth Century"/>
                <a:ea typeface="Twentieth Century"/>
                <a:cs typeface="Twentieth Century"/>
                <a:sym typeface="Twentieth Century"/>
              </a:endParaRPr>
            </a:p>
          </p:txBody>
        </p:sp>
      </p:grpSp>
      <p:grpSp>
        <p:nvGrpSpPr>
          <p:cNvPr id="51" name="Google Shape;51;p5"/>
          <p:cNvGrpSpPr/>
          <p:nvPr/>
        </p:nvGrpSpPr>
        <p:grpSpPr>
          <a:xfrm>
            <a:off x="8036131" y="1312070"/>
            <a:ext cx="1417580" cy="1904367"/>
            <a:chOff x="814328" y="3219264"/>
            <a:chExt cx="1356392" cy="458500"/>
          </a:xfrm>
        </p:grpSpPr>
        <p:grpSp>
          <p:nvGrpSpPr>
            <p:cNvPr id="52" name="Google Shape;52;p5"/>
            <p:cNvGrpSpPr/>
            <p:nvPr/>
          </p:nvGrpSpPr>
          <p:grpSpPr>
            <a:xfrm>
              <a:off x="814328" y="3219334"/>
              <a:ext cx="1356392" cy="432536"/>
              <a:chOff x="4304043" y="1286668"/>
              <a:chExt cx="3837944" cy="2757793"/>
            </a:xfrm>
          </p:grpSpPr>
          <p:sp>
            <p:nvSpPr>
              <p:cNvPr id="53" name="Google Shape;53;p5"/>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sp>
            <p:nvSpPr>
              <p:cNvPr id="54" name="Google Shape;54;p5"/>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chemeClr val="accent1"/>
                  </a:solidFill>
                  <a:latin typeface="Twentieth Century"/>
                  <a:ea typeface="Twentieth Century"/>
                  <a:cs typeface="Twentieth Century"/>
                  <a:sym typeface="Twentieth Century"/>
                </a:endParaRPr>
              </a:p>
            </p:txBody>
          </p:sp>
        </p:grpSp>
        <p:sp>
          <p:nvSpPr>
            <p:cNvPr id="55" name="Google Shape;55;p5"/>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i="0" lang="tr-TR" sz="12375" u="none" cap="none" strike="noStrike">
                  <a:solidFill>
                    <a:schemeClr val="accent1"/>
                  </a:solidFill>
                  <a:latin typeface="Twentieth Century"/>
                  <a:ea typeface="Twentieth Century"/>
                  <a:cs typeface="Twentieth Century"/>
                  <a:sym typeface="Twentieth Century"/>
                </a:rPr>
                <a:t>0</a:t>
              </a:r>
              <a:endParaRPr b="1" i="0" sz="12375" u="none" cap="none" strike="noStrike">
                <a:solidFill>
                  <a:schemeClr val="accent1"/>
                </a:solidFill>
                <a:latin typeface="Twentieth Century"/>
                <a:ea typeface="Twentieth Century"/>
                <a:cs typeface="Twentieth Century"/>
                <a:sym typeface="Twentieth Century"/>
              </a:endParaRPr>
            </a:p>
          </p:txBody>
        </p:sp>
      </p:grpSp>
      <p:sp>
        <p:nvSpPr>
          <p:cNvPr id="56" name="Google Shape;56;p5"/>
          <p:cNvSpPr txBox="1"/>
          <p:nvPr/>
        </p:nvSpPr>
        <p:spPr>
          <a:xfrm>
            <a:off x="-13696" y="5536383"/>
            <a:ext cx="1287244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600" u="none" cap="none" strike="noStrike">
                <a:solidFill>
                  <a:srgbClr val="000000"/>
                </a:solidFill>
                <a:latin typeface="Twentieth Century"/>
                <a:ea typeface="Twentieth Century"/>
                <a:cs typeface="Twentieth Century"/>
                <a:sym typeface="Twentieth Century"/>
              </a:rPr>
              <a:t>Powerpoint Template</a:t>
            </a:r>
            <a:endParaRPr b="0" i="0" sz="3600" u="none" cap="none" strike="noStrike">
              <a:solidFill>
                <a:srgbClr val="000000"/>
              </a:solidFill>
              <a:latin typeface="Twentieth Century"/>
              <a:ea typeface="Twentieth Century"/>
              <a:cs typeface="Twentieth Century"/>
              <a:sym typeface="Twentieth Century"/>
            </a:endParaRPr>
          </a:p>
        </p:txBody>
      </p:sp>
      <p:sp>
        <p:nvSpPr>
          <p:cNvPr id="57" name="Google Shape;57;p5"/>
          <p:cNvSpPr txBox="1"/>
          <p:nvPr/>
        </p:nvSpPr>
        <p:spPr>
          <a:xfrm>
            <a:off x="109039" y="6222757"/>
            <a:ext cx="12872446"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1800" u="none" cap="none" strike="noStrike">
                <a:solidFill>
                  <a:schemeClr val="lt1"/>
                </a:solidFill>
                <a:latin typeface="Twentieth Century"/>
                <a:ea typeface="Twentieth Century"/>
                <a:cs typeface="Twentieth Century"/>
                <a:sym typeface="Twentieth Century"/>
              </a:rPr>
              <a:t>www.freepptbackgrounds.net</a:t>
            </a:r>
            <a:endParaRPr b="0" i="0" sz="1800" u="none" cap="none" strike="noStrike">
              <a:solidFill>
                <a:schemeClr val="lt1"/>
              </a:solidFill>
              <a:latin typeface="Twentieth Century"/>
              <a:ea typeface="Twentieth Century"/>
              <a:cs typeface="Twentieth Century"/>
              <a:sym typeface="Twentieth Century"/>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additive="base">
                                        <p:cTn dur="500"/>
                                        <p:tgtEl>
                                          <p:spTgt spid="3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3"/>
                                        </p:tgtEl>
                                        <p:attrNameLst>
                                          <p:attrName>style.visibility</p:attrName>
                                        </p:attrNameLst>
                                      </p:cBhvr>
                                      <p:to>
                                        <p:strVal val="visible"/>
                                      </p:to>
                                    </p:set>
                                    <p:animEffect filter="fade" transition="in">
                                      <p:cBhvr>
                                        <p:cTn dur="500"/>
                                        <p:tgtEl>
                                          <p:spTgt spid="3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4"/>
                                        </p:tgtEl>
                                        <p:attrNameLst>
                                          <p:attrName>style.visibility</p:attrName>
                                        </p:attrNameLst>
                                      </p:cBhvr>
                                      <p:to>
                                        <p:strVal val="visible"/>
                                      </p:to>
                                    </p:set>
                                    <p:animEffect filter="fade" transition="in">
                                      <p:cBhvr>
                                        <p:cTn dur="500"/>
                                        <p:tgtEl>
                                          <p:spTgt spid="3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5"/>
                                        </p:tgtEl>
                                        <p:attrNameLst>
                                          <p:attrName>style.visibility</p:attrName>
                                        </p:attrNameLst>
                                      </p:cBhvr>
                                      <p:to>
                                        <p:strVal val="visible"/>
                                      </p:to>
                                    </p:set>
                                    <p:animEffect filter="fade" transition="in">
                                      <p:cBhvr>
                                        <p:cTn dur="1000"/>
                                        <p:tgtEl>
                                          <p:spTgt spid="35"/>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p:tgtEl>
                                          <p:spTgt spid="36"/>
                                        </p:tgtEl>
                                        <p:attrNameLst>
                                          <p:attrName>ppt_w</p:attrName>
                                        </p:attrNameLst>
                                      </p:cBhvr>
                                      <p:tavLst>
                                        <p:tav fmla="" tm="0">
                                          <p:val>
                                            <p:strVal val="0"/>
                                          </p:val>
                                        </p:tav>
                                        <p:tav fmla="" tm="100000">
                                          <p:val>
                                            <p:strVal val="#ppt_w"/>
                                          </p:val>
                                        </p:tav>
                                      </p:tavLst>
                                    </p:anim>
                                    <p:anim calcmode="lin" valueType="num">
                                      <p:cBhvr additive="base">
                                        <p:cTn dur="500"/>
                                        <p:tgtEl>
                                          <p:spTgt spid="36"/>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p:tgtEl>
                                          <p:spTgt spid="41"/>
                                        </p:tgtEl>
                                        <p:attrNameLst>
                                          <p:attrName>ppt_w</p:attrName>
                                        </p:attrNameLst>
                                      </p:cBhvr>
                                      <p:tavLst>
                                        <p:tav fmla="" tm="0">
                                          <p:val>
                                            <p:strVal val="0"/>
                                          </p:val>
                                        </p:tav>
                                        <p:tav fmla="" tm="100000">
                                          <p:val>
                                            <p:strVal val="#ppt_w"/>
                                          </p:val>
                                        </p:tav>
                                      </p:tavLst>
                                    </p:anim>
                                    <p:anim calcmode="lin" valueType="num">
                                      <p:cBhvr additive="base">
                                        <p:cTn dur="500"/>
                                        <p:tgtEl>
                                          <p:spTgt spid="41"/>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p:tgtEl>
                                          <p:spTgt spid="46"/>
                                        </p:tgtEl>
                                        <p:attrNameLst>
                                          <p:attrName>ppt_w</p:attrName>
                                        </p:attrNameLst>
                                      </p:cBhvr>
                                      <p:tavLst>
                                        <p:tav fmla="" tm="0">
                                          <p:val>
                                            <p:strVal val="0"/>
                                          </p:val>
                                        </p:tav>
                                        <p:tav fmla="" tm="100000">
                                          <p:val>
                                            <p:strVal val="#ppt_w"/>
                                          </p:val>
                                        </p:tav>
                                      </p:tavLst>
                                    </p:anim>
                                    <p:anim calcmode="lin" valueType="num">
                                      <p:cBhvr additive="base">
                                        <p:cTn dur="500"/>
                                        <p:tgtEl>
                                          <p:spTgt spid="46"/>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p:tgtEl>
                                          <p:spTgt spid="51"/>
                                        </p:tgtEl>
                                        <p:attrNameLst>
                                          <p:attrName>ppt_w</p:attrName>
                                        </p:attrNameLst>
                                      </p:cBhvr>
                                      <p:tavLst>
                                        <p:tav fmla="" tm="0">
                                          <p:val>
                                            <p:strVal val="0"/>
                                          </p:val>
                                        </p:tav>
                                        <p:tav fmla="" tm="100000">
                                          <p:val>
                                            <p:strVal val="#ppt_w"/>
                                          </p:val>
                                        </p:tav>
                                      </p:tavLst>
                                    </p:anim>
                                    <p:anim calcmode="lin" valueType="num">
                                      <p:cBhvr additive="base">
                                        <p:cTn dur="500"/>
                                        <p:tgtEl>
                                          <p:spTgt spid="51"/>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6"/>
                                        </p:tgtEl>
                                        <p:attrNameLst>
                                          <p:attrName>style.visibility</p:attrName>
                                        </p:attrNameLst>
                                      </p:cBhvr>
                                      <p:to>
                                        <p:strVal val="visible"/>
                                      </p:to>
                                    </p:set>
                                    <p:animEffect filter="fade" transition="in">
                                      <p:cBhvr>
                                        <p:cTn dur="1000"/>
                                        <p:tgtEl>
                                          <p:spTgt spid="56"/>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57"/>
                                        </p:tgtEl>
                                        <p:attrNameLst>
                                          <p:attrName>style.visibility</p:attrName>
                                        </p:attrNameLst>
                                      </p:cBhvr>
                                      <p:to>
                                        <p:strVal val="visible"/>
                                      </p:to>
                                    </p:set>
                                    <p:animEffect filter="fade" transition="in">
                                      <p:cBhvr>
                                        <p:cTn dur="1000"/>
                                        <p:tgtEl>
                                          <p:spTgt spid="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sp>
        <p:nvSpPr>
          <p:cNvPr id="464" name="Google Shape;464;p14"/>
          <p:cNvSpPr/>
          <p:nvPr/>
        </p:nvSpPr>
        <p:spPr>
          <a:xfrm>
            <a:off x="2977939" y="2952568"/>
            <a:ext cx="2541334" cy="2543007"/>
          </a:xfrm>
          <a:prstGeom prst="ellipse">
            <a:avLst/>
          </a:prstGeom>
          <a:noFill/>
          <a:ln cap="flat" cmpd="sng" w="9525">
            <a:solidFill>
              <a:srgbClr val="A5A5A5"/>
            </a:solidFill>
            <a:prstDash val="solid"/>
            <a:round/>
            <a:headEnd len="sm" w="sm" type="none"/>
            <a:tailEnd len="sm" w="sm" type="none"/>
          </a:ln>
        </p:spPr>
        <p:txBody>
          <a:bodyPr anchorCtr="0" anchor="ctr" bIns="49550" lIns="95075" spcFirstLastPara="1" rIns="95075" wrap="square" tIns="49550">
            <a:noAutofit/>
          </a:bodyPr>
          <a:lstStyle/>
          <a:p>
            <a:pPr indent="0" lvl="0" marL="0" marR="0" rtl="0" algn="ctr">
              <a:lnSpc>
                <a:spcPct val="120000"/>
              </a:lnSpc>
              <a:spcBef>
                <a:spcPts val="0"/>
              </a:spcBef>
              <a:spcAft>
                <a:spcPts val="0"/>
              </a:spcAft>
              <a:buNone/>
            </a:pPr>
            <a:r>
              <a:t/>
            </a:r>
            <a:endParaRPr sz="1400">
              <a:solidFill>
                <a:srgbClr val="FFFFFF"/>
              </a:solidFill>
              <a:latin typeface="Twentieth Century"/>
              <a:ea typeface="Twentieth Century"/>
              <a:cs typeface="Twentieth Century"/>
              <a:sym typeface="Twentieth Century"/>
            </a:endParaRPr>
          </a:p>
        </p:txBody>
      </p:sp>
      <p:sp>
        <p:nvSpPr>
          <p:cNvPr id="465" name="Google Shape;465;p14"/>
          <p:cNvSpPr/>
          <p:nvPr/>
        </p:nvSpPr>
        <p:spPr>
          <a:xfrm>
            <a:off x="4926628" y="3739410"/>
            <a:ext cx="1089862" cy="1088186"/>
          </a:xfrm>
          <a:prstGeom prst="ellipse">
            <a:avLst/>
          </a:prstGeom>
          <a:solidFill>
            <a:schemeClr val="accent2"/>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400">
                <a:solidFill>
                  <a:srgbClr val="FFFFFF"/>
                </a:solidFill>
                <a:latin typeface="Twentieth Century"/>
                <a:ea typeface="Twentieth Century"/>
                <a:cs typeface="Twentieth Century"/>
                <a:sym typeface="Twentieth Century"/>
              </a:rPr>
              <a:t>Certificati</a:t>
            </a:r>
            <a:endParaRPr sz="1400">
              <a:solidFill>
                <a:srgbClr val="FFFFFF"/>
              </a:solidFill>
              <a:latin typeface="Twentieth Century"/>
              <a:ea typeface="Twentieth Century"/>
              <a:cs typeface="Twentieth Century"/>
              <a:sym typeface="Twentieth Century"/>
            </a:endParaRPr>
          </a:p>
        </p:txBody>
      </p:sp>
      <p:sp>
        <p:nvSpPr>
          <p:cNvPr id="466" name="Google Shape;466;p14"/>
          <p:cNvSpPr/>
          <p:nvPr/>
        </p:nvSpPr>
        <p:spPr>
          <a:xfrm>
            <a:off x="2638089" y="3927751"/>
            <a:ext cx="711506" cy="711507"/>
          </a:xfrm>
          <a:prstGeom prst="ellipse">
            <a:avLst/>
          </a:prstGeom>
          <a:solidFill>
            <a:schemeClr val="accent1"/>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Confirm</a:t>
            </a:r>
            <a:endParaRPr sz="1100">
              <a:solidFill>
                <a:srgbClr val="FFFFFF"/>
              </a:solidFill>
              <a:latin typeface="Twentieth Century"/>
              <a:ea typeface="Twentieth Century"/>
              <a:cs typeface="Twentieth Century"/>
              <a:sym typeface="Twentieth Century"/>
            </a:endParaRPr>
          </a:p>
        </p:txBody>
      </p:sp>
      <p:sp>
        <p:nvSpPr>
          <p:cNvPr id="467" name="Google Shape;467;p14"/>
          <p:cNvSpPr/>
          <p:nvPr/>
        </p:nvSpPr>
        <p:spPr>
          <a:xfrm>
            <a:off x="3893690" y="2597653"/>
            <a:ext cx="709832" cy="711506"/>
          </a:xfrm>
          <a:prstGeom prst="ellipse">
            <a:avLst/>
          </a:prstGeom>
          <a:solidFill>
            <a:schemeClr val="accent5"/>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Convin</a:t>
            </a:r>
            <a:endParaRPr sz="1100">
              <a:solidFill>
                <a:srgbClr val="FFFFFF"/>
              </a:solidFill>
              <a:latin typeface="Twentieth Century"/>
              <a:ea typeface="Twentieth Century"/>
              <a:cs typeface="Twentieth Century"/>
              <a:sym typeface="Twentieth Century"/>
            </a:endParaRPr>
          </a:p>
        </p:txBody>
      </p:sp>
      <p:sp>
        <p:nvSpPr>
          <p:cNvPr id="468" name="Google Shape;468;p14"/>
          <p:cNvSpPr/>
          <p:nvPr/>
        </p:nvSpPr>
        <p:spPr>
          <a:xfrm>
            <a:off x="3783195" y="5030166"/>
            <a:ext cx="711506" cy="711507"/>
          </a:xfrm>
          <a:prstGeom prst="ellipse">
            <a:avLst/>
          </a:prstGeom>
          <a:solidFill>
            <a:schemeClr val="accent5"/>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Comple</a:t>
            </a:r>
            <a:endParaRPr sz="1100">
              <a:solidFill>
                <a:srgbClr val="FFFFFF"/>
              </a:solidFill>
              <a:latin typeface="Twentieth Century"/>
              <a:ea typeface="Twentieth Century"/>
              <a:cs typeface="Twentieth Century"/>
              <a:sym typeface="Twentieth Century"/>
            </a:endParaRPr>
          </a:p>
        </p:txBody>
      </p:sp>
      <p:sp>
        <p:nvSpPr>
          <p:cNvPr id="469" name="Google Shape;469;p14"/>
          <p:cNvSpPr/>
          <p:nvPr/>
        </p:nvSpPr>
        <p:spPr>
          <a:xfrm flipH="1">
            <a:off x="7226887" y="2952568"/>
            <a:ext cx="2543008" cy="2543007"/>
          </a:xfrm>
          <a:prstGeom prst="ellipse">
            <a:avLst/>
          </a:prstGeom>
          <a:noFill/>
          <a:ln cap="flat" cmpd="sng" w="9525">
            <a:solidFill>
              <a:srgbClr val="A5A5A5"/>
            </a:solidFill>
            <a:prstDash val="solid"/>
            <a:round/>
            <a:headEnd len="sm" w="sm" type="none"/>
            <a:tailEnd len="sm" w="sm" type="none"/>
          </a:ln>
        </p:spPr>
        <p:txBody>
          <a:bodyPr anchorCtr="0" anchor="ctr" bIns="49550" lIns="95075" spcFirstLastPara="1" rIns="95075" wrap="square" tIns="49550">
            <a:noAutofit/>
          </a:bodyPr>
          <a:lstStyle/>
          <a:p>
            <a:pPr indent="0" lvl="0" marL="0" marR="0" rtl="0" algn="ctr">
              <a:lnSpc>
                <a:spcPct val="120000"/>
              </a:lnSpc>
              <a:spcBef>
                <a:spcPts val="0"/>
              </a:spcBef>
              <a:spcAft>
                <a:spcPts val="0"/>
              </a:spcAft>
              <a:buNone/>
            </a:pPr>
            <a:r>
              <a:t/>
            </a:r>
            <a:endParaRPr sz="1400">
              <a:solidFill>
                <a:srgbClr val="FFFFFF"/>
              </a:solidFill>
              <a:latin typeface="Twentieth Century"/>
              <a:ea typeface="Twentieth Century"/>
              <a:cs typeface="Twentieth Century"/>
              <a:sym typeface="Twentieth Century"/>
            </a:endParaRPr>
          </a:p>
        </p:txBody>
      </p:sp>
      <p:sp>
        <p:nvSpPr>
          <p:cNvPr id="470" name="Google Shape;470;p14"/>
          <p:cNvSpPr/>
          <p:nvPr/>
        </p:nvSpPr>
        <p:spPr>
          <a:xfrm flipH="1">
            <a:off x="6731343" y="3739410"/>
            <a:ext cx="1088186" cy="1088186"/>
          </a:xfrm>
          <a:prstGeom prst="ellipse">
            <a:avLst/>
          </a:prstGeom>
          <a:solidFill>
            <a:schemeClr val="accent3"/>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400">
                <a:solidFill>
                  <a:srgbClr val="FFFFFF"/>
                </a:solidFill>
                <a:latin typeface="Twentieth Century"/>
                <a:ea typeface="Twentieth Century"/>
                <a:cs typeface="Twentieth Century"/>
                <a:sym typeface="Twentieth Century"/>
              </a:rPr>
              <a:t>Choose</a:t>
            </a:r>
            <a:endParaRPr sz="1400">
              <a:solidFill>
                <a:srgbClr val="FFFFFF"/>
              </a:solidFill>
              <a:latin typeface="Twentieth Century"/>
              <a:ea typeface="Twentieth Century"/>
              <a:cs typeface="Twentieth Century"/>
              <a:sym typeface="Twentieth Century"/>
            </a:endParaRPr>
          </a:p>
        </p:txBody>
      </p:sp>
      <p:sp>
        <p:nvSpPr>
          <p:cNvPr id="471" name="Google Shape;471;p14"/>
          <p:cNvSpPr/>
          <p:nvPr/>
        </p:nvSpPr>
        <p:spPr>
          <a:xfrm flipH="1">
            <a:off x="9398237" y="3927751"/>
            <a:ext cx="709832" cy="711507"/>
          </a:xfrm>
          <a:prstGeom prst="ellipse">
            <a:avLst/>
          </a:prstGeom>
          <a:solidFill>
            <a:schemeClr val="accent4"/>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Decide</a:t>
            </a:r>
            <a:endParaRPr sz="1100">
              <a:solidFill>
                <a:srgbClr val="FFFFFF"/>
              </a:solidFill>
              <a:latin typeface="Twentieth Century"/>
              <a:ea typeface="Twentieth Century"/>
              <a:cs typeface="Twentieth Century"/>
              <a:sym typeface="Twentieth Century"/>
            </a:endParaRPr>
          </a:p>
        </p:txBody>
      </p:sp>
      <p:sp>
        <p:nvSpPr>
          <p:cNvPr id="472" name="Google Shape;472;p14"/>
          <p:cNvSpPr/>
          <p:nvPr/>
        </p:nvSpPr>
        <p:spPr>
          <a:xfrm flipH="1">
            <a:off x="8142638" y="2597653"/>
            <a:ext cx="711506" cy="711506"/>
          </a:xfrm>
          <a:prstGeom prst="ellipse">
            <a:avLst/>
          </a:prstGeom>
          <a:solidFill>
            <a:schemeClr val="accent6"/>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Date</a:t>
            </a:r>
            <a:endParaRPr sz="1100">
              <a:solidFill>
                <a:srgbClr val="FFFFFF"/>
              </a:solidFill>
              <a:latin typeface="Twentieth Century"/>
              <a:ea typeface="Twentieth Century"/>
              <a:cs typeface="Twentieth Century"/>
              <a:sym typeface="Twentieth Century"/>
            </a:endParaRPr>
          </a:p>
        </p:txBody>
      </p:sp>
      <p:sp>
        <p:nvSpPr>
          <p:cNvPr id="473" name="Google Shape;473;p14"/>
          <p:cNvSpPr/>
          <p:nvPr/>
        </p:nvSpPr>
        <p:spPr>
          <a:xfrm flipH="1">
            <a:off x="8253131" y="5030166"/>
            <a:ext cx="709832" cy="711507"/>
          </a:xfrm>
          <a:prstGeom prst="ellipse">
            <a:avLst/>
          </a:prstGeom>
          <a:solidFill>
            <a:schemeClr val="accent6"/>
          </a:solidFill>
          <a:ln>
            <a:noFill/>
          </a:ln>
        </p:spPr>
        <p:txBody>
          <a:bodyPr anchorCtr="0" anchor="ctr" bIns="0" lIns="0" spcFirstLastPara="1" rIns="0" wrap="square" tIns="0">
            <a:noAutofit/>
          </a:bodyPr>
          <a:lstStyle/>
          <a:p>
            <a:pPr indent="0" lvl="0" marL="0" marR="0" rtl="0" algn="ctr">
              <a:lnSpc>
                <a:spcPct val="120000"/>
              </a:lnSpc>
              <a:spcBef>
                <a:spcPts val="0"/>
              </a:spcBef>
              <a:spcAft>
                <a:spcPts val="0"/>
              </a:spcAft>
              <a:buNone/>
            </a:pPr>
            <a:r>
              <a:rPr lang="tr-TR" sz="1100">
                <a:solidFill>
                  <a:srgbClr val="FFFFFF"/>
                </a:solidFill>
                <a:latin typeface="Twentieth Century"/>
                <a:ea typeface="Twentieth Century"/>
                <a:cs typeface="Twentieth Century"/>
                <a:sym typeface="Twentieth Century"/>
              </a:rPr>
              <a:t>Cancel</a:t>
            </a:r>
            <a:endParaRPr sz="1100">
              <a:solidFill>
                <a:srgbClr val="FFFFFF"/>
              </a:solidFill>
              <a:latin typeface="Twentieth Century"/>
              <a:ea typeface="Twentieth Century"/>
              <a:cs typeface="Twentieth Century"/>
              <a:sym typeface="Twentieth Century"/>
            </a:endParaRPr>
          </a:p>
        </p:txBody>
      </p:sp>
      <p:sp>
        <p:nvSpPr>
          <p:cNvPr id="474" name="Google Shape;474;p14"/>
          <p:cNvSpPr/>
          <p:nvPr/>
        </p:nvSpPr>
        <p:spPr>
          <a:xfrm rot="-2644669">
            <a:off x="5212906" y="3332595"/>
            <a:ext cx="2338762" cy="2338764"/>
          </a:xfrm>
          <a:custGeom>
            <a:rect b="b" l="l" r="r" t="t"/>
            <a:pathLst>
              <a:path extrusionOk="0" h="2217738" w="2217737">
                <a:moveTo>
                  <a:pt x="1108868" y="0"/>
                </a:moveTo>
                <a:cubicBezTo>
                  <a:pt x="1721279" y="0"/>
                  <a:pt x="2217737" y="496458"/>
                  <a:pt x="2217737" y="1108869"/>
                </a:cubicBezTo>
                <a:lnTo>
                  <a:pt x="1108869" y="1108869"/>
                </a:lnTo>
                <a:cubicBezTo>
                  <a:pt x="1108869" y="739246"/>
                  <a:pt x="1108868" y="369623"/>
                  <a:pt x="1108868" y="0"/>
                </a:cubicBezTo>
                <a:close/>
              </a:path>
              <a:path extrusionOk="0" fill="none" h="2217738" w="2217737">
                <a:moveTo>
                  <a:pt x="1108868" y="0"/>
                </a:moveTo>
                <a:cubicBezTo>
                  <a:pt x="1721279" y="0"/>
                  <a:pt x="2217737" y="496458"/>
                  <a:pt x="2217737" y="1108869"/>
                </a:cubicBezTo>
              </a:path>
            </a:pathLst>
          </a:custGeom>
          <a:noFill/>
          <a:ln cap="flat" cmpd="sng" w="9525">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20000"/>
              </a:lnSpc>
              <a:spcBef>
                <a:spcPts val="0"/>
              </a:spcBef>
              <a:spcAft>
                <a:spcPts val="0"/>
              </a:spcAft>
              <a:buNone/>
            </a:pPr>
            <a:r>
              <a:t/>
            </a:r>
            <a:endParaRPr sz="1400">
              <a:solidFill>
                <a:schemeClr val="dk1"/>
              </a:solidFill>
              <a:latin typeface="Twentieth Century"/>
              <a:ea typeface="Twentieth Century"/>
              <a:cs typeface="Twentieth Century"/>
              <a:sym typeface="Twentieth Century"/>
            </a:endParaRPr>
          </a:p>
        </p:txBody>
      </p:sp>
      <p:sp>
        <p:nvSpPr>
          <p:cNvPr id="475" name="Google Shape;475;p14"/>
          <p:cNvSpPr/>
          <p:nvPr/>
        </p:nvSpPr>
        <p:spPr>
          <a:xfrm rot="8155331">
            <a:off x="5196165" y="2893973"/>
            <a:ext cx="2340437" cy="2338764"/>
          </a:xfrm>
          <a:custGeom>
            <a:rect b="b" l="l" r="r" t="t"/>
            <a:pathLst>
              <a:path extrusionOk="0" h="2217738" w="2219325">
                <a:moveTo>
                  <a:pt x="1109662" y="0"/>
                </a:moveTo>
                <a:cubicBezTo>
                  <a:pt x="1722512" y="0"/>
                  <a:pt x="2219325" y="496458"/>
                  <a:pt x="2219325" y="1108869"/>
                </a:cubicBezTo>
                <a:lnTo>
                  <a:pt x="1109663" y="1108869"/>
                </a:lnTo>
                <a:cubicBezTo>
                  <a:pt x="1109663" y="739246"/>
                  <a:pt x="1109662" y="369623"/>
                  <a:pt x="1109662" y="0"/>
                </a:cubicBezTo>
                <a:close/>
              </a:path>
              <a:path extrusionOk="0" fill="none" h="2217738" w="2219325">
                <a:moveTo>
                  <a:pt x="1109662" y="0"/>
                </a:moveTo>
                <a:cubicBezTo>
                  <a:pt x="1722512" y="0"/>
                  <a:pt x="2219325" y="496458"/>
                  <a:pt x="2219325" y="1108869"/>
                </a:cubicBezTo>
              </a:path>
            </a:pathLst>
          </a:custGeom>
          <a:noFill/>
          <a:ln cap="flat" cmpd="sng" w="9525">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20000"/>
              </a:lnSpc>
              <a:spcBef>
                <a:spcPts val="0"/>
              </a:spcBef>
              <a:spcAft>
                <a:spcPts val="0"/>
              </a:spcAft>
              <a:buNone/>
            </a:pPr>
            <a:r>
              <a:t/>
            </a:r>
            <a:endParaRPr sz="1400">
              <a:solidFill>
                <a:schemeClr val="dk1"/>
              </a:solidFill>
              <a:latin typeface="Twentieth Century"/>
              <a:ea typeface="Twentieth Century"/>
              <a:cs typeface="Twentieth Century"/>
              <a:sym typeface="Twentieth Century"/>
            </a:endParaRPr>
          </a:p>
        </p:txBody>
      </p:sp>
      <p:sp>
        <p:nvSpPr>
          <p:cNvPr id="476" name="Google Shape;476;p14"/>
          <p:cNvSpPr txBox="1"/>
          <p:nvPr/>
        </p:nvSpPr>
        <p:spPr>
          <a:xfrm>
            <a:off x="4708766" y="5766590"/>
            <a:ext cx="2360168" cy="6647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rgbClr val="A5A5A5"/>
              </a:solidFill>
              <a:latin typeface="Twentieth Century"/>
              <a:ea typeface="Twentieth Century"/>
              <a:cs typeface="Twentieth Century"/>
              <a:sym typeface="Twentieth Century"/>
            </a:endParaRPr>
          </a:p>
        </p:txBody>
      </p:sp>
      <p:sp>
        <p:nvSpPr>
          <p:cNvPr id="477" name="Google Shape;477;p14"/>
          <p:cNvSpPr txBox="1"/>
          <p:nvPr/>
        </p:nvSpPr>
        <p:spPr>
          <a:xfrm>
            <a:off x="4708765" y="5493358"/>
            <a:ext cx="1035412"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Certification</a:t>
            </a:r>
            <a:endParaRPr b="1" sz="1400">
              <a:solidFill>
                <a:srgbClr val="A5A5A5"/>
              </a:solidFill>
              <a:latin typeface="Twentieth Century"/>
              <a:ea typeface="Twentieth Century"/>
              <a:cs typeface="Twentieth Century"/>
              <a:sym typeface="Twentieth Century"/>
            </a:endParaRPr>
          </a:p>
        </p:txBody>
      </p:sp>
      <p:sp>
        <p:nvSpPr>
          <p:cNvPr id="478" name="Google Shape;478;p14"/>
          <p:cNvSpPr txBox="1"/>
          <p:nvPr/>
        </p:nvSpPr>
        <p:spPr>
          <a:xfrm>
            <a:off x="9062812" y="5766590"/>
            <a:ext cx="2360168" cy="6647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rgbClr val="A5A5A5"/>
              </a:solidFill>
              <a:latin typeface="Twentieth Century"/>
              <a:ea typeface="Twentieth Century"/>
              <a:cs typeface="Twentieth Century"/>
              <a:sym typeface="Twentieth Century"/>
            </a:endParaRPr>
          </a:p>
        </p:txBody>
      </p:sp>
      <p:sp>
        <p:nvSpPr>
          <p:cNvPr id="479" name="Google Shape;479;p14"/>
          <p:cNvSpPr txBox="1"/>
          <p:nvPr/>
        </p:nvSpPr>
        <p:spPr>
          <a:xfrm>
            <a:off x="9062811" y="5493358"/>
            <a:ext cx="1035412"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Certification</a:t>
            </a:r>
            <a:endParaRPr b="1" sz="1400">
              <a:solidFill>
                <a:srgbClr val="A5A5A5"/>
              </a:solidFill>
              <a:latin typeface="Twentieth Century"/>
              <a:ea typeface="Twentieth Century"/>
              <a:cs typeface="Twentieth Century"/>
              <a:sym typeface="Twentieth Century"/>
            </a:endParaRPr>
          </a:p>
        </p:txBody>
      </p:sp>
      <p:sp>
        <p:nvSpPr>
          <p:cNvPr id="480" name="Google Shape;480;p14"/>
          <p:cNvSpPr txBox="1"/>
          <p:nvPr/>
        </p:nvSpPr>
        <p:spPr>
          <a:xfrm>
            <a:off x="1501285" y="2152731"/>
            <a:ext cx="2360168"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We press play on your digital story. Using conceptual, digital design</a:t>
            </a:r>
            <a:endParaRPr sz="1200">
              <a:solidFill>
                <a:srgbClr val="A5A5A5"/>
              </a:solidFill>
              <a:latin typeface="Twentieth Century"/>
              <a:ea typeface="Twentieth Century"/>
              <a:cs typeface="Twentieth Century"/>
              <a:sym typeface="Twentieth Century"/>
            </a:endParaRPr>
          </a:p>
        </p:txBody>
      </p:sp>
      <p:sp>
        <p:nvSpPr>
          <p:cNvPr id="481" name="Google Shape;481;p14"/>
          <p:cNvSpPr txBox="1"/>
          <p:nvPr/>
        </p:nvSpPr>
        <p:spPr>
          <a:xfrm>
            <a:off x="1501284" y="1879498"/>
            <a:ext cx="633187"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Choose</a:t>
            </a:r>
            <a:endParaRPr b="1" sz="1400">
              <a:solidFill>
                <a:srgbClr val="A5A5A5"/>
              </a:solidFill>
              <a:latin typeface="Twentieth Century"/>
              <a:ea typeface="Twentieth Century"/>
              <a:cs typeface="Twentieth Century"/>
              <a:sym typeface="Twentieth Century"/>
            </a:endParaRPr>
          </a:p>
        </p:txBody>
      </p:sp>
      <p:sp>
        <p:nvSpPr>
          <p:cNvPr id="482" name="Google Shape;482;p14"/>
          <p:cNvSpPr txBox="1"/>
          <p:nvPr/>
        </p:nvSpPr>
        <p:spPr>
          <a:xfrm>
            <a:off x="5855331" y="2152731"/>
            <a:ext cx="2360168" cy="8863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Moving from creative ideas to solid strategy and execution, we help your target market resonate fully with your brand. When you get them</a:t>
            </a:r>
            <a:endParaRPr sz="1200">
              <a:solidFill>
                <a:srgbClr val="A5A5A5"/>
              </a:solidFill>
              <a:latin typeface="Twentieth Century"/>
              <a:ea typeface="Twentieth Century"/>
              <a:cs typeface="Twentieth Century"/>
              <a:sym typeface="Twentieth Century"/>
            </a:endParaRPr>
          </a:p>
        </p:txBody>
      </p:sp>
      <p:sp>
        <p:nvSpPr>
          <p:cNvPr id="483" name="Google Shape;483;p14"/>
          <p:cNvSpPr txBox="1"/>
          <p:nvPr/>
        </p:nvSpPr>
        <p:spPr>
          <a:xfrm>
            <a:off x="5855330" y="1879498"/>
            <a:ext cx="572273"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Cancel</a:t>
            </a:r>
            <a:endParaRPr b="1" sz="1600">
              <a:solidFill>
                <a:srgbClr val="A5A5A5"/>
              </a:solidFill>
              <a:latin typeface="Twentieth Century"/>
              <a:ea typeface="Twentieth Century"/>
              <a:cs typeface="Twentieth Century"/>
              <a:sym typeface="Twentieth Century"/>
            </a:endParaRPr>
          </a:p>
        </p:txBody>
      </p:sp>
      <p:sp>
        <p:nvSpPr>
          <p:cNvPr id="484" name="Google Shape;484;p14"/>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Schedule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1000"/>
                                        <p:tgtEl>
                                          <p:spTgt spid="464"/>
                                        </p:tgtEl>
                                      </p:cBhvr>
                                    </p:animEffect>
                                  </p:childTnLst>
                                </p:cTn>
                              </p:par>
                              <p:par>
                                <p:cTn fill="hold" nodeType="withEffect" presetClass="entr" presetID="10" presetSubtype="0">
                                  <p:stCondLst>
                                    <p:cond delay="0"/>
                                  </p:stCondLst>
                                  <p:childTnLst>
                                    <p:set>
                                      <p:cBhvr>
                                        <p:cTn dur="1" fill="hold">
                                          <p:stCondLst>
                                            <p:cond delay="0"/>
                                          </p:stCondLst>
                                        </p:cTn>
                                        <p:tgtEl>
                                          <p:spTgt spid="469"/>
                                        </p:tgtEl>
                                        <p:attrNameLst>
                                          <p:attrName>style.visibility</p:attrName>
                                        </p:attrNameLst>
                                      </p:cBhvr>
                                      <p:to>
                                        <p:strVal val="visible"/>
                                      </p:to>
                                    </p:set>
                                    <p:animEffect filter="fade" transition="in">
                                      <p:cBhvr>
                                        <p:cTn dur="1000"/>
                                        <p:tgtEl>
                                          <p:spTgt spid="46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66"/>
                                        </p:tgtEl>
                                        <p:attrNameLst>
                                          <p:attrName>style.visibility</p:attrName>
                                        </p:attrNameLst>
                                      </p:cBhvr>
                                      <p:to>
                                        <p:strVal val="visible"/>
                                      </p:to>
                                    </p:set>
                                    <p:animEffect filter="fade" transition="in">
                                      <p:cBhvr>
                                        <p:cTn dur="1000"/>
                                        <p:tgtEl>
                                          <p:spTgt spid="466"/>
                                        </p:tgtEl>
                                      </p:cBhvr>
                                    </p:animEffect>
                                  </p:childTnLst>
                                </p:cTn>
                              </p:par>
                              <p:par>
                                <p:cTn fill="hold" nodeType="withEffect" presetClass="entr" presetID="10" presetSubtype="0">
                                  <p:stCondLst>
                                    <p:cond delay="0"/>
                                  </p:stCondLst>
                                  <p:childTnLst>
                                    <p:set>
                                      <p:cBhvr>
                                        <p:cTn dur="1" fill="hold">
                                          <p:stCondLst>
                                            <p:cond delay="0"/>
                                          </p:stCondLst>
                                        </p:cTn>
                                        <p:tgtEl>
                                          <p:spTgt spid="467"/>
                                        </p:tgtEl>
                                        <p:attrNameLst>
                                          <p:attrName>style.visibility</p:attrName>
                                        </p:attrNameLst>
                                      </p:cBhvr>
                                      <p:to>
                                        <p:strVal val="visible"/>
                                      </p:to>
                                    </p:set>
                                    <p:animEffect filter="fade" transition="in">
                                      <p:cBhvr>
                                        <p:cTn dur="1000"/>
                                        <p:tgtEl>
                                          <p:spTgt spid="467"/>
                                        </p:tgtEl>
                                      </p:cBhvr>
                                    </p:animEffect>
                                  </p:childTnLst>
                                </p:cTn>
                              </p:par>
                              <p:par>
                                <p:cTn fill="hold" nodeType="with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1000"/>
                                        <p:tgtEl>
                                          <p:spTgt spid="468"/>
                                        </p:tgtEl>
                                      </p:cBhvr>
                                    </p:animEffect>
                                  </p:childTnLst>
                                </p:cTn>
                              </p:par>
                              <p:par>
                                <p:cTn fill="hold" nodeType="with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1000"/>
                                        <p:tgtEl>
                                          <p:spTgt spid="465"/>
                                        </p:tgtEl>
                                      </p:cBhvr>
                                    </p:animEffect>
                                  </p:childTnLst>
                                </p:cTn>
                              </p:par>
                              <p:par>
                                <p:cTn fill="hold" nodeType="with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10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2"/>
                                        </p:tgtEl>
                                        <p:attrNameLst>
                                          <p:attrName>style.visibility</p:attrName>
                                        </p:attrNameLst>
                                      </p:cBhvr>
                                      <p:to>
                                        <p:strVal val="visible"/>
                                      </p:to>
                                    </p:set>
                                    <p:animEffect filter="fade" transition="in">
                                      <p:cBhvr>
                                        <p:cTn dur="1000"/>
                                        <p:tgtEl>
                                          <p:spTgt spid="472"/>
                                        </p:tgtEl>
                                      </p:cBhvr>
                                    </p:animEffect>
                                  </p:childTnLst>
                                </p:cTn>
                              </p:par>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1000"/>
                                        <p:tgtEl>
                                          <p:spTgt spid="471"/>
                                        </p:tgtEl>
                                      </p:cBhvr>
                                    </p:animEffect>
                                  </p:childTnLst>
                                </p:cTn>
                              </p:par>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1000"/>
                                        <p:tgtEl>
                                          <p:spTgt spid="47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0"/>
                                  </p:stCondLst>
                                  <p:childTnLst>
                                    <p:set>
                                      <p:cBhvr>
                                        <p:cTn dur="1" fill="hold">
                                          <p:stCondLst>
                                            <p:cond delay="0"/>
                                          </p:stCondLst>
                                        </p:cTn>
                                        <p:tgtEl>
                                          <p:spTgt spid="475"/>
                                        </p:tgtEl>
                                        <p:attrNameLst>
                                          <p:attrName>style.visibility</p:attrName>
                                        </p:attrNameLst>
                                      </p:cBhvr>
                                      <p:to>
                                        <p:strVal val="visible"/>
                                      </p:to>
                                    </p:set>
                                    <p:animEffect filter="fade" transition="in">
                                      <p:cBhvr>
                                        <p:cTn dur="500"/>
                                        <p:tgtEl>
                                          <p:spTgt spid="47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76"/>
                                        </p:tgtEl>
                                        <p:attrNameLst>
                                          <p:attrName>style.visibility</p:attrName>
                                        </p:attrNameLst>
                                      </p:cBhvr>
                                      <p:to>
                                        <p:strVal val="visible"/>
                                      </p:to>
                                    </p:set>
                                    <p:animEffect filter="fade" transition="in">
                                      <p:cBhvr>
                                        <p:cTn dur="500"/>
                                        <p:tgtEl>
                                          <p:spTgt spid="476"/>
                                        </p:tgtEl>
                                      </p:cBhvr>
                                    </p:animEffect>
                                  </p:childTnLst>
                                </p:cTn>
                              </p:par>
                              <p:par>
                                <p:cTn fill="hold" nodeType="withEffect" presetClass="entr" presetID="10" presetSubtype="0">
                                  <p:stCondLst>
                                    <p:cond delay="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80"/>
                                        </p:tgtEl>
                                        <p:attrNameLst>
                                          <p:attrName>style.visibility</p:attrName>
                                        </p:attrNameLst>
                                      </p:cBhvr>
                                      <p:to>
                                        <p:strVal val="visible"/>
                                      </p:to>
                                    </p:set>
                                    <p:animEffect filter="fade" transition="in">
                                      <p:cBhvr>
                                        <p:cTn dur="500"/>
                                        <p:tgtEl>
                                          <p:spTgt spid="480"/>
                                        </p:tgtEl>
                                      </p:cBhvr>
                                    </p:animEffect>
                                  </p:childTnLst>
                                </p:cTn>
                              </p:par>
                              <p:par>
                                <p:cTn fill="hold" nodeType="withEffect" presetClass="entr" presetID="10" presetSubtype="0">
                                  <p:stCondLst>
                                    <p:cond delay="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0"/>
                                  </p:stCondLst>
                                  <p:childTnLst>
                                    <p:set>
                                      <p:cBhvr>
                                        <p:cTn dur="1" fill="hold">
                                          <p:stCondLst>
                                            <p:cond delay="0"/>
                                          </p:stCondLst>
                                        </p:cTn>
                                        <p:tgtEl>
                                          <p:spTgt spid="483"/>
                                        </p:tgtEl>
                                        <p:attrNameLst>
                                          <p:attrName>style.visibility</p:attrName>
                                        </p:attrNameLst>
                                      </p:cBhvr>
                                      <p:to>
                                        <p:strVal val="visible"/>
                                      </p:to>
                                    </p:set>
                                    <p:animEffect filter="fade" transition="in">
                                      <p:cBhvr>
                                        <p:cTn dur="500"/>
                                        <p:tgtEl>
                                          <p:spTgt spid="4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9" name="Shape 489"/>
        <p:cNvGrpSpPr/>
        <p:nvPr/>
      </p:nvGrpSpPr>
      <p:grpSpPr>
        <a:xfrm>
          <a:off x="0" y="0"/>
          <a:ext cx="0" cy="0"/>
          <a:chOff x="0" y="0"/>
          <a:chExt cx="0" cy="0"/>
        </a:xfrm>
      </p:grpSpPr>
      <p:grpSp>
        <p:nvGrpSpPr>
          <p:cNvPr id="490" name="Google Shape;490;p15"/>
          <p:cNvGrpSpPr/>
          <p:nvPr/>
        </p:nvGrpSpPr>
        <p:grpSpPr>
          <a:xfrm>
            <a:off x="6926978" y="2062424"/>
            <a:ext cx="3837672" cy="3837673"/>
            <a:chOff x="7115266" y="1299207"/>
            <a:chExt cx="3142800" cy="3142800"/>
          </a:xfrm>
        </p:grpSpPr>
        <p:sp>
          <p:nvSpPr>
            <p:cNvPr id="491" name="Google Shape;491;p15"/>
            <p:cNvSpPr/>
            <p:nvPr/>
          </p:nvSpPr>
          <p:spPr>
            <a:xfrm>
              <a:off x="7115266" y="1299207"/>
              <a:ext cx="3142800" cy="3142800"/>
            </a:xfrm>
            <a:prstGeom prst="ellipse">
              <a:avLst/>
            </a:prstGeom>
            <a:solidFill>
              <a:schemeClr val="accent4"/>
            </a:solidFill>
            <a:ln>
              <a:noFill/>
            </a:ln>
          </p:spPr>
          <p:txBody>
            <a:bodyPr anchorCtr="0" anchor="ctr" bIns="55800" lIns="111625" spcFirstLastPara="1" rIns="111625" wrap="square" tIns="55800">
              <a:noAutofit/>
            </a:bodyPr>
            <a:lstStyle/>
            <a:p>
              <a:pPr indent="0" lvl="0" marL="0" marR="0" rtl="0" algn="ctr">
                <a:lnSpc>
                  <a:spcPct val="120000"/>
                </a:lnSpc>
                <a:spcBef>
                  <a:spcPts val="0"/>
                </a:spcBef>
                <a:spcAft>
                  <a:spcPts val="0"/>
                </a:spcAft>
                <a:buNone/>
              </a:pPr>
              <a:r>
                <a:t/>
              </a:r>
              <a:endParaRPr sz="1400">
                <a:solidFill>
                  <a:schemeClr val="lt1"/>
                </a:solidFill>
                <a:latin typeface="Twentieth Century"/>
                <a:ea typeface="Twentieth Century"/>
                <a:cs typeface="Twentieth Century"/>
                <a:sym typeface="Twentieth Century"/>
              </a:endParaRPr>
            </a:p>
          </p:txBody>
        </p:sp>
        <p:sp>
          <p:nvSpPr>
            <p:cNvPr id="492" name="Google Shape;492;p15"/>
            <p:cNvSpPr txBox="1"/>
            <p:nvPr/>
          </p:nvSpPr>
          <p:spPr>
            <a:xfrm>
              <a:off x="7852834" y="3037533"/>
              <a:ext cx="1660924" cy="1088850"/>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chemeClr val="lt1"/>
                  </a:solidFill>
                  <a:latin typeface="Twentieth Century"/>
                  <a:ea typeface="Twentieth Century"/>
                  <a:cs typeface="Twentieth Century"/>
                  <a:sym typeface="Twentieth Century"/>
                </a:rPr>
                <a:t>Simple &amp; Smooth, exactly how purchasing experiences should be. We align with your users need to build and evolve a flowing shopping interface, one that slots easily</a:t>
              </a:r>
              <a:endParaRPr/>
            </a:p>
          </p:txBody>
        </p:sp>
        <p:sp>
          <p:nvSpPr>
            <p:cNvPr id="493" name="Google Shape;493;p15"/>
            <p:cNvSpPr txBox="1"/>
            <p:nvPr/>
          </p:nvSpPr>
          <p:spPr>
            <a:xfrm>
              <a:off x="8088083" y="2039519"/>
              <a:ext cx="1220861" cy="90737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6000">
                  <a:solidFill>
                    <a:schemeClr val="lt1"/>
                  </a:solidFill>
                  <a:latin typeface="Twentieth Century"/>
                  <a:ea typeface="Twentieth Century"/>
                  <a:cs typeface="Twentieth Century"/>
                  <a:sym typeface="Twentieth Century"/>
                </a:rPr>
                <a:t>86%</a:t>
              </a:r>
              <a:endParaRPr/>
            </a:p>
          </p:txBody>
        </p:sp>
        <p:sp>
          <p:nvSpPr>
            <p:cNvPr id="494" name="Google Shape;494;p15"/>
            <p:cNvSpPr txBox="1"/>
            <p:nvPr/>
          </p:nvSpPr>
          <p:spPr>
            <a:xfrm>
              <a:off x="8374480" y="2774763"/>
              <a:ext cx="592052" cy="24196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Decision</a:t>
              </a:r>
              <a:endParaRPr b="1" sz="1600">
                <a:solidFill>
                  <a:schemeClr val="lt1"/>
                </a:solidFill>
                <a:latin typeface="Twentieth Century"/>
                <a:ea typeface="Twentieth Century"/>
                <a:cs typeface="Twentieth Century"/>
                <a:sym typeface="Twentieth Century"/>
              </a:endParaRPr>
            </a:p>
          </p:txBody>
        </p:sp>
      </p:grpSp>
      <p:grpSp>
        <p:nvGrpSpPr>
          <p:cNvPr id="495" name="Google Shape;495;p15"/>
          <p:cNvGrpSpPr/>
          <p:nvPr/>
        </p:nvGrpSpPr>
        <p:grpSpPr>
          <a:xfrm>
            <a:off x="1956812" y="1991695"/>
            <a:ext cx="3061272" cy="3061272"/>
            <a:chOff x="909267" y="1241284"/>
            <a:chExt cx="2506980" cy="2506980"/>
          </a:xfrm>
        </p:grpSpPr>
        <p:sp>
          <p:nvSpPr>
            <p:cNvPr id="496" name="Google Shape;496;p15"/>
            <p:cNvSpPr/>
            <p:nvPr/>
          </p:nvSpPr>
          <p:spPr>
            <a:xfrm>
              <a:off x="909267" y="1241284"/>
              <a:ext cx="2506980" cy="2506980"/>
            </a:xfrm>
            <a:prstGeom prst="ellipse">
              <a:avLst/>
            </a:prstGeom>
            <a:solidFill>
              <a:schemeClr val="accent1"/>
            </a:solidFill>
            <a:ln>
              <a:noFill/>
            </a:ln>
          </p:spPr>
          <p:txBody>
            <a:bodyPr anchorCtr="0" anchor="ctr" bIns="55800" lIns="111625" spcFirstLastPara="1" rIns="111625" wrap="square" tIns="55800">
              <a:noAutofit/>
            </a:bodyPr>
            <a:lstStyle/>
            <a:p>
              <a:pPr indent="0" lvl="0" marL="0" marR="0" rtl="0" algn="ctr">
                <a:lnSpc>
                  <a:spcPct val="120000"/>
                </a:lnSpc>
                <a:spcBef>
                  <a:spcPts val="0"/>
                </a:spcBef>
                <a:spcAft>
                  <a:spcPts val="0"/>
                </a:spcAft>
                <a:buNone/>
              </a:pPr>
              <a:r>
                <a:t/>
              </a:r>
              <a:endParaRPr sz="1400">
                <a:solidFill>
                  <a:schemeClr val="lt1"/>
                </a:solidFill>
                <a:latin typeface="Twentieth Century"/>
                <a:ea typeface="Twentieth Century"/>
                <a:cs typeface="Twentieth Century"/>
                <a:sym typeface="Twentieth Century"/>
              </a:endParaRPr>
            </a:p>
          </p:txBody>
        </p:sp>
        <p:sp>
          <p:nvSpPr>
            <p:cNvPr id="497" name="Google Shape;497;p15"/>
            <p:cNvSpPr txBox="1"/>
            <p:nvPr/>
          </p:nvSpPr>
          <p:spPr>
            <a:xfrm>
              <a:off x="1493333" y="2719586"/>
              <a:ext cx="1334504" cy="725901"/>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chemeClr val="lt1"/>
                  </a:solidFill>
                  <a:latin typeface="Twentieth Century"/>
                  <a:ea typeface="Twentieth Century"/>
                  <a:cs typeface="Twentieth Century"/>
                  <a:sym typeface="Twentieth Century"/>
                </a:rPr>
                <a:t>Moving from creative ideas to solid strategy and execution, we help your target market</a:t>
              </a:r>
              <a:endParaRPr/>
            </a:p>
          </p:txBody>
        </p:sp>
        <p:sp>
          <p:nvSpPr>
            <p:cNvPr id="498" name="Google Shape;498;p15"/>
            <p:cNvSpPr txBox="1"/>
            <p:nvPr/>
          </p:nvSpPr>
          <p:spPr>
            <a:xfrm>
              <a:off x="1543224" y="1670330"/>
              <a:ext cx="1261557" cy="90737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6000">
                  <a:solidFill>
                    <a:schemeClr val="lt1"/>
                  </a:solidFill>
                  <a:latin typeface="Twentieth Century"/>
                  <a:ea typeface="Twentieth Century"/>
                  <a:cs typeface="Twentieth Century"/>
                  <a:sym typeface="Twentieth Century"/>
                </a:rPr>
                <a:t>76%</a:t>
              </a:r>
              <a:endParaRPr/>
            </a:p>
          </p:txBody>
        </p:sp>
        <p:sp>
          <p:nvSpPr>
            <p:cNvPr id="499" name="Google Shape;499;p15"/>
            <p:cNvSpPr txBox="1"/>
            <p:nvPr/>
          </p:nvSpPr>
          <p:spPr>
            <a:xfrm>
              <a:off x="1760964" y="2514843"/>
              <a:ext cx="814380" cy="24196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Department</a:t>
              </a:r>
              <a:endParaRPr b="1" sz="1600">
                <a:solidFill>
                  <a:schemeClr val="lt1"/>
                </a:solidFill>
                <a:latin typeface="Twentieth Century"/>
                <a:ea typeface="Twentieth Century"/>
                <a:cs typeface="Twentieth Century"/>
                <a:sym typeface="Twentieth Century"/>
              </a:endParaRPr>
            </a:p>
          </p:txBody>
        </p:sp>
      </p:grpSp>
      <p:grpSp>
        <p:nvGrpSpPr>
          <p:cNvPr id="500" name="Google Shape;500;p15"/>
          <p:cNvGrpSpPr/>
          <p:nvPr/>
        </p:nvGrpSpPr>
        <p:grpSpPr>
          <a:xfrm>
            <a:off x="4416929" y="3681890"/>
            <a:ext cx="2484376" cy="2484376"/>
            <a:chOff x="2923938" y="2625442"/>
            <a:chExt cx="2034540" cy="2034540"/>
          </a:xfrm>
        </p:grpSpPr>
        <p:sp>
          <p:nvSpPr>
            <p:cNvPr id="501" name="Google Shape;501;p15"/>
            <p:cNvSpPr/>
            <p:nvPr/>
          </p:nvSpPr>
          <p:spPr>
            <a:xfrm>
              <a:off x="2923938" y="2625442"/>
              <a:ext cx="2034540" cy="2034540"/>
            </a:xfrm>
            <a:prstGeom prst="ellipse">
              <a:avLst/>
            </a:prstGeom>
            <a:solidFill>
              <a:schemeClr val="accent2"/>
            </a:solidFill>
            <a:ln>
              <a:noFill/>
            </a:ln>
          </p:spPr>
          <p:txBody>
            <a:bodyPr anchorCtr="0" anchor="ctr" bIns="55800" lIns="111625" spcFirstLastPara="1" rIns="111625" wrap="square" tIns="55800">
              <a:noAutofit/>
            </a:bodyPr>
            <a:lstStyle/>
            <a:p>
              <a:pPr indent="0" lvl="0" marL="0" marR="0" rtl="0" algn="ctr">
                <a:lnSpc>
                  <a:spcPct val="120000"/>
                </a:lnSpc>
                <a:spcBef>
                  <a:spcPts val="0"/>
                </a:spcBef>
                <a:spcAft>
                  <a:spcPts val="0"/>
                </a:spcAft>
                <a:buNone/>
              </a:pPr>
              <a:r>
                <a:t/>
              </a:r>
              <a:endParaRPr sz="1400">
                <a:solidFill>
                  <a:schemeClr val="lt1"/>
                </a:solidFill>
                <a:latin typeface="Twentieth Century"/>
                <a:ea typeface="Twentieth Century"/>
                <a:cs typeface="Twentieth Century"/>
                <a:sym typeface="Twentieth Century"/>
              </a:endParaRPr>
            </a:p>
          </p:txBody>
        </p:sp>
        <p:sp>
          <p:nvSpPr>
            <p:cNvPr id="502" name="Google Shape;502;p15"/>
            <p:cNvSpPr txBox="1"/>
            <p:nvPr/>
          </p:nvSpPr>
          <p:spPr>
            <a:xfrm>
              <a:off x="3330550" y="3682938"/>
              <a:ext cx="1252095" cy="544425"/>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chemeClr val="lt1"/>
                  </a:solidFill>
                  <a:latin typeface="Twentieth Century"/>
                  <a:ea typeface="Twentieth Century"/>
                  <a:cs typeface="Twentieth Century"/>
                  <a:sym typeface="Twentieth Century"/>
                </a:rPr>
                <a:t>Moving from creative ideas to solid strategy and execution, we</a:t>
              </a:r>
              <a:endParaRPr/>
            </a:p>
          </p:txBody>
        </p:sp>
        <p:sp>
          <p:nvSpPr>
            <p:cNvPr id="503" name="Google Shape;503;p15"/>
            <p:cNvSpPr txBox="1"/>
            <p:nvPr/>
          </p:nvSpPr>
          <p:spPr>
            <a:xfrm>
              <a:off x="3531689" y="2940341"/>
              <a:ext cx="841475" cy="60491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4000">
                  <a:solidFill>
                    <a:schemeClr val="lt1"/>
                  </a:solidFill>
                  <a:latin typeface="Twentieth Century"/>
                  <a:ea typeface="Twentieth Century"/>
                  <a:cs typeface="Twentieth Century"/>
                  <a:sym typeface="Twentieth Century"/>
                </a:rPr>
                <a:t>53%</a:t>
              </a:r>
              <a:endParaRPr/>
            </a:p>
          </p:txBody>
        </p:sp>
        <p:sp>
          <p:nvSpPr>
            <p:cNvPr id="504" name="Google Shape;504;p15"/>
            <p:cNvSpPr txBox="1"/>
            <p:nvPr/>
          </p:nvSpPr>
          <p:spPr>
            <a:xfrm>
              <a:off x="3560032" y="3501194"/>
              <a:ext cx="777150" cy="24196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Description</a:t>
              </a:r>
              <a:endParaRPr b="1" sz="1600">
                <a:solidFill>
                  <a:schemeClr val="lt1"/>
                </a:solidFill>
                <a:latin typeface="Twentieth Century"/>
                <a:ea typeface="Twentieth Century"/>
                <a:cs typeface="Twentieth Century"/>
                <a:sym typeface="Twentieth Century"/>
              </a:endParaRPr>
            </a:p>
          </p:txBody>
        </p:sp>
      </p:grpSp>
      <p:grpSp>
        <p:nvGrpSpPr>
          <p:cNvPr id="505" name="Google Shape;505;p15"/>
          <p:cNvGrpSpPr/>
          <p:nvPr/>
        </p:nvGrpSpPr>
        <p:grpSpPr>
          <a:xfrm>
            <a:off x="5417174" y="1882135"/>
            <a:ext cx="2031400" cy="2031400"/>
            <a:chOff x="3743074" y="1151562"/>
            <a:chExt cx="1663582" cy="1663582"/>
          </a:xfrm>
        </p:grpSpPr>
        <p:sp>
          <p:nvSpPr>
            <p:cNvPr id="506" name="Google Shape;506;p15"/>
            <p:cNvSpPr/>
            <p:nvPr/>
          </p:nvSpPr>
          <p:spPr>
            <a:xfrm>
              <a:off x="3743074" y="1151562"/>
              <a:ext cx="1663582" cy="1663582"/>
            </a:xfrm>
            <a:prstGeom prst="ellipse">
              <a:avLst/>
            </a:prstGeom>
            <a:solidFill>
              <a:schemeClr val="accent3"/>
            </a:solidFill>
            <a:ln>
              <a:noFill/>
            </a:ln>
          </p:spPr>
          <p:txBody>
            <a:bodyPr anchorCtr="0" anchor="ctr" bIns="55800" lIns="111625" spcFirstLastPara="1" rIns="111625" wrap="square" tIns="55800">
              <a:noAutofit/>
            </a:bodyPr>
            <a:lstStyle/>
            <a:p>
              <a:pPr indent="0" lvl="0" marL="0" marR="0" rtl="0" algn="ctr">
                <a:lnSpc>
                  <a:spcPct val="120000"/>
                </a:lnSpc>
                <a:spcBef>
                  <a:spcPts val="0"/>
                </a:spcBef>
                <a:spcAft>
                  <a:spcPts val="0"/>
                </a:spcAft>
                <a:buNone/>
              </a:pPr>
              <a:r>
                <a:t/>
              </a:r>
              <a:endParaRPr sz="1400">
                <a:solidFill>
                  <a:schemeClr val="lt1"/>
                </a:solidFill>
                <a:latin typeface="Twentieth Century"/>
                <a:ea typeface="Twentieth Century"/>
                <a:cs typeface="Twentieth Century"/>
                <a:sym typeface="Twentieth Century"/>
              </a:endParaRPr>
            </a:p>
          </p:txBody>
        </p:sp>
        <p:sp>
          <p:nvSpPr>
            <p:cNvPr id="507" name="Google Shape;507;p15"/>
            <p:cNvSpPr txBox="1"/>
            <p:nvPr/>
          </p:nvSpPr>
          <p:spPr>
            <a:xfrm>
              <a:off x="4076329" y="1991496"/>
              <a:ext cx="1262607" cy="544425"/>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chemeClr val="lt1"/>
                  </a:solidFill>
                  <a:latin typeface="Twentieth Century"/>
                  <a:ea typeface="Twentieth Century"/>
                  <a:cs typeface="Twentieth Century"/>
                  <a:sym typeface="Twentieth Century"/>
                </a:rPr>
                <a:t>Your audience relate and absorb information on different sensory</a:t>
              </a:r>
              <a:endParaRPr/>
            </a:p>
          </p:txBody>
        </p:sp>
        <p:sp>
          <p:nvSpPr>
            <p:cNvPr id="508" name="Google Shape;508;p15"/>
            <p:cNvSpPr txBox="1"/>
            <p:nvPr/>
          </p:nvSpPr>
          <p:spPr>
            <a:xfrm>
              <a:off x="4164998" y="1314546"/>
              <a:ext cx="841475" cy="60491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4000">
                  <a:solidFill>
                    <a:schemeClr val="lt1"/>
                  </a:solidFill>
                  <a:latin typeface="Twentieth Century"/>
                  <a:ea typeface="Twentieth Century"/>
                  <a:cs typeface="Twentieth Century"/>
                  <a:sym typeface="Twentieth Century"/>
                </a:rPr>
                <a:t>38%</a:t>
              </a:r>
              <a:endParaRPr/>
            </a:p>
          </p:txBody>
        </p:sp>
        <p:sp>
          <p:nvSpPr>
            <p:cNvPr id="509" name="Google Shape;509;p15"/>
            <p:cNvSpPr txBox="1"/>
            <p:nvPr/>
          </p:nvSpPr>
          <p:spPr>
            <a:xfrm>
              <a:off x="4301312" y="1788032"/>
              <a:ext cx="493280" cy="24196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Deliver</a:t>
              </a:r>
              <a:endParaRPr b="1" sz="1600">
                <a:solidFill>
                  <a:schemeClr val="lt1"/>
                </a:solidFill>
                <a:latin typeface="Twentieth Century"/>
                <a:ea typeface="Twentieth Century"/>
                <a:cs typeface="Twentieth Century"/>
                <a:sym typeface="Twentieth Century"/>
              </a:endParaRPr>
            </a:p>
          </p:txBody>
        </p:sp>
      </p:grpSp>
      <p:sp>
        <p:nvSpPr>
          <p:cNvPr id="510" name="Google Shape;510;p15"/>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Schedule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495"/>
                                        </p:tgtEl>
                                        <p:attrNameLst>
                                          <p:attrName>style.visibility</p:attrName>
                                        </p:attrNameLst>
                                      </p:cBhvr>
                                      <p:to>
                                        <p:strVal val="visible"/>
                                      </p:to>
                                    </p:set>
                                    <p:anim calcmode="lin" valueType="num">
                                      <p:cBhvr additive="base">
                                        <p:cTn dur="500"/>
                                        <p:tgtEl>
                                          <p:spTgt spid="495"/>
                                        </p:tgtEl>
                                        <p:attrNameLst>
                                          <p:attrName>ppt_w</p:attrName>
                                        </p:attrNameLst>
                                      </p:cBhvr>
                                      <p:tavLst>
                                        <p:tav fmla="" tm="0">
                                          <p:val>
                                            <p:strVal val="0"/>
                                          </p:val>
                                        </p:tav>
                                        <p:tav fmla="" tm="100000">
                                          <p:val>
                                            <p:strVal val="#ppt_w"/>
                                          </p:val>
                                        </p:tav>
                                      </p:tavLst>
                                    </p:anim>
                                    <p:anim calcmode="lin" valueType="num">
                                      <p:cBhvr additive="base">
                                        <p:cTn dur="500"/>
                                        <p:tgtEl>
                                          <p:spTgt spid="49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500"/>
                                        </p:tgtEl>
                                        <p:attrNameLst>
                                          <p:attrName>style.visibility</p:attrName>
                                        </p:attrNameLst>
                                      </p:cBhvr>
                                      <p:to>
                                        <p:strVal val="visible"/>
                                      </p:to>
                                    </p:set>
                                    <p:anim calcmode="lin" valueType="num">
                                      <p:cBhvr additive="base">
                                        <p:cTn dur="500"/>
                                        <p:tgtEl>
                                          <p:spTgt spid="500"/>
                                        </p:tgtEl>
                                        <p:attrNameLst>
                                          <p:attrName>ppt_w</p:attrName>
                                        </p:attrNameLst>
                                      </p:cBhvr>
                                      <p:tavLst>
                                        <p:tav fmla="" tm="0">
                                          <p:val>
                                            <p:strVal val="0"/>
                                          </p:val>
                                        </p:tav>
                                        <p:tav fmla="" tm="100000">
                                          <p:val>
                                            <p:strVal val="#ppt_w"/>
                                          </p:val>
                                        </p:tav>
                                      </p:tavLst>
                                    </p:anim>
                                    <p:anim calcmode="lin" valueType="num">
                                      <p:cBhvr additive="base">
                                        <p:cTn dur="500"/>
                                        <p:tgtEl>
                                          <p:spTgt spid="50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505"/>
                                        </p:tgtEl>
                                        <p:attrNameLst>
                                          <p:attrName>style.visibility</p:attrName>
                                        </p:attrNameLst>
                                      </p:cBhvr>
                                      <p:to>
                                        <p:strVal val="visible"/>
                                      </p:to>
                                    </p:set>
                                    <p:anim calcmode="lin" valueType="num">
                                      <p:cBhvr additive="base">
                                        <p:cTn dur="500"/>
                                        <p:tgtEl>
                                          <p:spTgt spid="505"/>
                                        </p:tgtEl>
                                        <p:attrNameLst>
                                          <p:attrName>ppt_w</p:attrName>
                                        </p:attrNameLst>
                                      </p:cBhvr>
                                      <p:tavLst>
                                        <p:tav fmla="" tm="0">
                                          <p:val>
                                            <p:strVal val="0"/>
                                          </p:val>
                                        </p:tav>
                                        <p:tav fmla="" tm="100000">
                                          <p:val>
                                            <p:strVal val="#ppt_w"/>
                                          </p:val>
                                        </p:tav>
                                      </p:tavLst>
                                    </p:anim>
                                    <p:anim calcmode="lin" valueType="num">
                                      <p:cBhvr additive="base">
                                        <p:cTn dur="500"/>
                                        <p:tgtEl>
                                          <p:spTgt spid="505"/>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490"/>
                                        </p:tgtEl>
                                        <p:attrNameLst>
                                          <p:attrName>style.visibility</p:attrName>
                                        </p:attrNameLst>
                                      </p:cBhvr>
                                      <p:to>
                                        <p:strVal val="visible"/>
                                      </p:to>
                                    </p:set>
                                    <p:anim calcmode="lin" valueType="num">
                                      <p:cBhvr additive="base">
                                        <p:cTn dur="500"/>
                                        <p:tgtEl>
                                          <p:spTgt spid="490"/>
                                        </p:tgtEl>
                                        <p:attrNameLst>
                                          <p:attrName>ppt_w</p:attrName>
                                        </p:attrNameLst>
                                      </p:cBhvr>
                                      <p:tavLst>
                                        <p:tav fmla="" tm="0">
                                          <p:val>
                                            <p:strVal val="0"/>
                                          </p:val>
                                        </p:tav>
                                        <p:tav fmla="" tm="100000">
                                          <p:val>
                                            <p:strVal val="#ppt_w"/>
                                          </p:val>
                                        </p:tav>
                                      </p:tavLst>
                                    </p:anim>
                                    <p:anim calcmode="lin" valueType="num">
                                      <p:cBhvr additive="base">
                                        <p:cTn dur="500"/>
                                        <p:tgtEl>
                                          <p:spTgt spid="49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5" name="Shape 515"/>
        <p:cNvGrpSpPr/>
        <p:nvPr/>
      </p:nvGrpSpPr>
      <p:grpSpPr>
        <a:xfrm>
          <a:off x="0" y="0"/>
          <a:ext cx="0" cy="0"/>
          <a:chOff x="0" y="0"/>
          <a:chExt cx="0" cy="0"/>
        </a:xfrm>
      </p:grpSpPr>
      <p:grpSp>
        <p:nvGrpSpPr>
          <p:cNvPr id="516" name="Google Shape;516;p16"/>
          <p:cNvGrpSpPr/>
          <p:nvPr/>
        </p:nvGrpSpPr>
        <p:grpSpPr>
          <a:xfrm>
            <a:off x="8549393" y="3544317"/>
            <a:ext cx="1801497" cy="1553016"/>
            <a:chOff x="8476198" y="3141240"/>
            <a:chExt cx="1708274" cy="1472651"/>
          </a:xfrm>
        </p:grpSpPr>
        <p:sp>
          <p:nvSpPr>
            <p:cNvPr id="517" name="Google Shape;517;p16"/>
            <p:cNvSpPr/>
            <p:nvPr/>
          </p:nvSpPr>
          <p:spPr>
            <a:xfrm flipH="1" rot="10800000">
              <a:off x="8476198" y="3141240"/>
              <a:ext cx="1708274" cy="147265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18" name="Google Shape;518;p16"/>
            <p:cNvSpPr/>
            <p:nvPr/>
          </p:nvSpPr>
          <p:spPr>
            <a:xfrm>
              <a:off x="9142723" y="3462849"/>
              <a:ext cx="387918" cy="438719"/>
            </a:xfrm>
            <a:custGeom>
              <a:rect b="b" l="l" r="r" t="t"/>
              <a:pathLst>
                <a:path extrusionOk="0" h="88" w="78">
                  <a:moveTo>
                    <a:pt x="20" y="7"/>
                  </a:moveTo>
                  <a:cubicBezTo>
                    <a:pt x="20" y="8"/>
                    <a:pt x="21" y="10"/>
                    <a:pt x="20" y="11"/>
                  </a:cubicBezTo>
                  <a:cubicBezTo>
                    <a:pt x="5" y="6"/>
                    <a:pt x="5" y="6"/>
                    <a:pt x="5" y="6"/>
                  </a:cubicBezTo>
                  <a:cubicBezTo>
                    <a:pt x="1" y="8"/>
                    <a:pt x="1" y="8"/>
                    <a:pt x="1" y="8"/>
                  </a:cubicBezTo>
                  <a:cubicBezTo>
                    <a:pt x="0" y="11"/>
                    <a:pt x="0" y="16"/>
                    <a:pt x="0" y="20"/>
                  </a:cubicBezTo>
                  <a:cubicBezTo>
                    <a:pt x="0" y="26"/>
                    <a:pt x="1" y="33"/>
                    <a:pt x="3" y="38"/>
                  </a:cubicBezTo>
                  <a:cubicBezTo>
                    <a:pt x="6" y="44"/>
                    <a:pt x="10" y="48"/>
                    <a:pt x="17" y="49"/>
                  </a:cubicBezTo>
                  <a:cubicBezTo>
                    <a:pt x="18" y="50"/>
                    <a:pt x="19" y="50"/>
                    <a:pt x="20" y="50"/>
                  </a:cubicBezTo>
                  <a:cubicBezTo>
                    <a:pt x="20" y="49"/>
                    <a:pt x="20" y="49"/>
                    <a:pt x="20" y="49"/>
                  </a:cubicBezTo>
                  <a:cubicBezTo>
                    <a:pt x="22" y="51"/>
                    <a:pt x="26" y="52"/>
                    <a:pt x="31" y="52"/>
                  </a:cubicBezTo>
                  <a:cubicBezTo>
                    <a:pt x="31" y="64"/>
                    <a:pt x="31" y="64"/>
                    <a:pt x="31" y="64"/>
                  </a:cubicBezTo>
                  <a:cubicBezTo>
                    <a:pt x="27" y="64"/>
                    <a:pt x="27" y="64"/>
                    <a:pt x="27" y="64"/>
                  </a:cubicBezTo>
                  <a:cubicBezTo>
                    <a:pt x="27" y="68"/>
                    <a:pt x="27" y="68"/>
                    <a:pt x="27" y="68"/>
                  </a:cubicBezTo>
                  <a:cubicBezTo>
                    <a:pt x="15" y="68"/>
                    <a:pt x="15" y="68"/>
                    <a:pt x="15" y="68"/>
                  </a:cubicBezTo>
                  <a:cubicBezTo>
                    <a:pt x="15" y="88"/>
                    <a:pt x="15" y="88"/>
                    <a:pt x="15" y="88"/>
                  </a:cubicBezTo>
                  <a:cubicBezTo>
                    <a:pt x="64" y="88"/>
                    <a:pt x="64" y="88"/>
                    <a:pt x="64" y="88"/>
                  </a:cubicBezTo>
                  <a:cubicBezTo>
                    <a:pt x="64" y="68"/>
                    <a:pt x="64" y="68"/>
                    <a:pt x="64" y="68"/>
                  </a:cubicBezTo>
                  <a:cubicBezTo>
                    <a:pt x="52" y="68"/>
                    <a:pt x="52" y="68"/>
                    <a:pt x="52" y="68"/>
                  </a:cubicBezTo>
                  <a:cubicBezTo>
                    <a:pt x="52" y="64"/>
                    <a:pt x="52" y="64"/>
                    <a:pt x="52" y="64"/>
                  </a:cubicBezTo>
                  <a:cubicBezTo>
                    <a:pt x="47" y="64"/>
                    <a:pt x="47" y="64"/>
                    <a:pt x="47" y="64"/>
                  </a:cubicBezTo>
                  <a:cubicBezTo>
                    <a:pt x="47" y="52"/>
                    <a:pt x="47" y="52"/>
                    <a:pt x="47" y="52"/>
                  </a:cubicBezTo>
                  <a:cubicBezTo>
                    <a:pt x="52" y="52"/>
                    <a:pt x="56" y="51"/>
                    <a:pt x="58" y="49"/>
                  </a:cubicBezTo>
                  <a:cubicBezTo>
                    <a:pt x="58" y="50"/>
                    <a:pt x="58" y="50"/>
                    <a:pt x="58" y="50"/>
                  </a:cubicBezTo>
                  <a:cubicBezTo>
                    <a:pt x="59" y="50"/>
                    <a:pt x="60" y="50"/>
                    <a:pt x="61" y="49"/>
                  </a:cubicBezTo>
                  <a:cubicBezTo>
                    <a:pt x="68" y="48"/>
                    <a:pt x="72" y="44"/>
                    <a:pt x="75" y="38"/>
                  </a:cubicBezTo>
                  <a:cubicBezTo>
                    <a:pt x="77" y="33"/>
                    <a:pt x="78" y="26"/>
                    <a:pt x="78" y="20"/>
                  </a:cubicBezTo>
                  <a:cubicBezTo>
                    <a:pt x="78" y="16"/>
                    <a:pt x="78" y="11"/>
                    <a:pt x="77" y="8"/>
                  </a:cubicBezTo>
                  <a:cubicBezTo>
                    <a:pt x="73" y="6"/>
                    <a:pt x="73" y="6"/>
                    <a:pt x="73" y="6"/>
                  </a:cubicBezTo>
                  <a:cubicBezTo>
                    <a:pt x="58" y="11"/>
                    <a:pt x="58" y="11"/>
                    <a:pt x="58" y="11"/>
                  </a:cubicBezTo>
                  <a:cubicBezTo>
                    <a:pt x="57" y="10"/>
                    <a:pt x="58" y="8"/>
                    <a:pt x="58" y="7"/>
                  </a:cubicBezTo>
                  <a:cubicBezTo>
                    <a:pt x="60" y="7"/>
                    <a:pt x="60" y="7"/>
                    <a:pt x="60" y="7"/>
                  </a:cubicBezTo>
                  <a:cubicBezTo>
                    <a:pt x="60" y="0"/>
                    <a:pt x="60" y="0"/>
                    <a:pt x="60" y="0"/>
                  </a:cubicBezTo>
                  <a:cubicBezTo>
                    <a:pt x="17" y="0"/>
                    <a:pt x="17" y="0"/>
                    <a:pt x="17" y="0"/>
                  </a:cubicBezTo>
                  <a:cubicBezTo>
                    <a:pt x="17" y="7"/>
                    <a:pt x="17" y="7"/>
                    <a:pt x="17" y="7"/>
                  </a:cubicBezTo>
                  <a:cubicBezTo>
                    <a:pt x="20" y="7"/>
                    <a:pt x="20" y="7"/>
                    <a:pt x="20" y="7"/>
                  </a:cubicBezTo>
                  <a:close/>
                  <a:moveTo>
                    <a:pt x="63" y="42"/>
                  </a:moveTo>
                  <a:cubicBezTo>
                    <a:pt x="64" y="36"/>
                    <a:pt x="60" y="28"/>
                    <a:pt x="59" y="20"/>
                  </a:cubicBezTo>
                  <a:cubicBezTo>
                    <a:pt x="61" y="22"/>
                    <a:pt x="61" y="22"/>
                    <a:pt x="61" y="22"/>
                  </a:cubicBezTo>
                  <a:cubicBezTo>
                    <a:pt x="66" y="18"/>
                    <a:pt x="66" y="18"/>
                    <a:pt x="66" y="18"/>
                  </a:cubicBezTo>
                  <a:cubicBezTo>
                    <a:pt x="64" y="16"/>
                    <a:pt x="64" y="16"/>
                    <a:pt x="64" y="16"/>
                  </a:cubicBezTo>
                  <a:cubicBezTo>
                    <a:pt x="71" y="13"/>
                    <a:pt x="71" y="13"/>
                    <a:pt x="71" y="13"/>
                  </a:cubicBezTo>
                  <a:cubicBezTo>
                    <a:pt x="72" y="15"/>
                    <a:pt x="72" y="18"/>
                    <a:pt x="72" y="20"/>
                  </a:cubicBezTo>
                  <a:cubicBezTo>
                    <a:pt x="71" y="26"/>
                    <a:pt x="71" y="31"/>
                    <a:pt x="69" y="36"/>
                  </a:cubicBezTo>
                  <a:cubicBezTo>
                    <a:pt x="67" y="39"/>
                    <a:pt x="65" y="41"/>
                    <a:pt x="63" y="42"/>
                  </a:cubicBezTo>
                  <a:close/>
                  <a:moveTo>
                    <a:pt x="19" y="20"/>
                  </a:moveTo>
                  <a:cubicBezTo>
                    <a:pt x="17" y="28"/>
                    <a:pt x="14" y="36"/>
                    <a:pt x="15" y="42"/>
                  </a:cubicBezTo>
                  <a:cubicBezTo>
                    <a:pt x="13" y="41"/>
                    <a:pt x="11" y="39"/>
                    <a:pt x="9" y="36"/>
                  </a:cubicBezTo>
                  <a:cubicBezTo>
                    <a:pt x="7" y="31"/>
                    <a:pt x="6" y="26"/>
                    <a:pt x="6" y="20"/>
                  </a:cubicBezTo>
                  <a:cubicBezTo>
                    <a:pt x="6" y="18"/>
                    <a:pt x="6" y="15"/>
                    <a:pt x="7" y="13"/>
                  </a:cubicBezTo>
                  <a:cubicBezTo>
                    <a:pt x="14" y="16"/>
                    <a:pt x="14" y="16"/>
                    <a:pt x="14" y="16"/>
                  </a:cubicBezTo>
                  <a:cubicBezTo>
                    <a:pt x="12" y="18"/>
                    <a:pt x="12" y="18"/>
                    <a:pt x="12" y="18"/>
                  </a:cubicBezTo>
                  <a:cubicBezTo>
                    <a:pt x="17" y="22"/>
                    <a:pt x="17" y="22"/>
                    <a:pt x="17" y="22"/>
                  </a:cubicBezTo>
                  <a:cubicBezTo>
                    <a:pt x="19" y="20"/>
                    <a:pt x="19" y="20"/>
                    <a:pt x="19" y="20"/>
                  </a:cubicBezTo>
                  <a:close/>
                  <a:moveTo>
                    <a:pt x="32" y="10"/>
                  </a:moveTo>
                  <a:cubicBezTo>
                    <a:pt x="32" y="45"/>
                    <a:pt x="32" y="45"/>
                    <a:pt x="32" y="45"/>
                  </a:cubicBezTo>
                  <a:cubicBezTo>
                    <a:pt x="32" y="45"/>
                    <a:pt x="27" y="45"/>
                    <a:pt x="25" y="41"/>
                  </a:cubicBezTo>
                  <a:cubicBezTo>
                    <a:pt x="24" y="37"/>
                    <a:pt x="28" y="16"/>
                    <a:pt x="28" y="14"/>
                  </a:cubicBezTo>
                  <a:cubicBezTo>
                    <a:pt x="28" y="13"/>
                    <a:pt x="28" y="10"/>
                    <a:pt x="28" y="10"/>
                  </a:cubicBezTo>
                  <a:lnTo>
                    <a:pt x="32" y="1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grpSp>
      <p:grpSp>
        <p:nvGrpSpPr>
          <p:cNvPr id="519" name="Google Shape;519;p16"/>
          <p:cNvGrpSpPr/>
          <p:nvPr/>
        </p:nvGrpSpPr>
        <p:grpSpPr>
          <a:xfrm>
            <a:off x="8549393" y="1903433"/>
            <a:ext cx="1801497" cy="1553016"/>
            <a:chOff x="8476198" y="1585268"/>
            <a:chExt cx="1708274" cy="1472651"/>
          </a:xfrm>
        </p:grpSpPr>
        <p:sp>
          <p:nvSpPr>
            <p:cNvPr id="520" name="Google Shape;520;p16"/>
            <p:cNvSpPr/>
            <p:nvPr/>
          </p:nvSpPr>
          <p:spPr>
            <a:xfrm>
              <a:off x="8476198" y="1585268"/>
              <a:ext cx="1708274" cy="1472651"/>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21" name="Google Shape;521;p16"/>
            <p:cNvSpPr/>
            <p:nvPr/>
          </p:nvSpPr>
          <p:spPr>
            <a:xfrm>
              <a:off x="9147137" y="2296328"/>
              <a:ext cx="366395" cy="389292"/>
            </a:xfrm>
            <a:custGeom>
              <a:rect b="b" l="l" r="r" t="t"/>
              <a:pathLst>
                <a:path extrusionOk="0" h="95" w="89">
                  <a:moveTo>
                    <a:pt x="75" y="22"/>
                  </a:moveTo>
                  <a:cubicBezTo>
                    <a:pt x="83" y="29"/>
                    <a:pt x="89" y="40"/>
                    <a:pt x="89" y="53"/>
                  </a:cubicBezTo>
                  <a:cubicBezTo>
                    <a:pt x="89" y="63"/>
                    <a:pt x="85" y="73"/>
                    <a:pt x="78" y="80"/>
                  </a:cubicBezTo>
                  <a:cubicBezTo>
                    <a:pt x="47" y="53"/>
                    <a:pt x="47" y="53"/>
                    <a:pt x="47" y="53"/>
                  </a:cubicBezTo>
                  <a:cubicBezTo>
                    <a:pt x="75" y="22"/>
                    <a:pt x="75" y="22"/>
                    <a:pt x="75" y="22"/>
                  </a:cubicBezTo>
                  <a:close/>
                  <a:moveTo>
                    <a:pt x="76" y="83"/>
                  </a:moveTo>
                  <a:cubicBezTo>
                    <a:pt x="74" y="85"/>
                    <a:pt x="72" y="87"/>
                    <a:pt x="69" y="88"/>
                  </a:cubicBezTo>
                  <a:cubicBezTo>
                    <a:pt x="74" y="81"/>
                    <a:pt x="74" y="81"/>
                    <a:pt x="74" y="81"/>
                  </a:cubicBezTo>
                  <a:cubicBezTo>
                    <a:pt x="76" y="83"/>
                    <a:pt x="76" y="83"/>
                    <a:pt x="76" y="83"/>
                  </a:cubicBezTo>
                  <a:close/>
                  <a:moveTo>
                    <a:pt x="64" y="92"/>
                  </a:moveTo>
                  <a:cubicBezTo>
                    <a:pt x="72" y="79"/>
                    <a:pt x="72" y="79"/>
                    <a:pt x="72" y="79"/>
                  </a:cubicBezTo>
                  <a:cubicBezTo>
                    <a:pt x="70" y="77"/>
                    <a:pt x="70" y="77"/>
                    <a:pt x="70" y="77"/>
                  </a:cubicBezTo>
                  <a:cubicBezTo>
                    <a:pt x="60" y="94"/>
                    <a:pt x="60" y="94"/>
                    <a:pt x="60" y="94"/>
                  </a:cubicBezTo>
                  <a:cubicBezTo>
                    <a:pt x="61" y="93"/>
                    <a:pt x="63" y="92"/>
                    <a:pt x="64" y="92"/>
                  </a:cubicBezTo>
                  <a:close/>
                  <a:moveTo>
                    <a:pt x="58" y="91"/>
                  </a:moveTo>
                  <a:cubicBezTo>
                    <a:pt x="67" y="75"/>
                    <a:pt x="67" y="75"/>
                    <a:pt x="67" y="75"/>
                  </a:cubicBezTo>
                  <a:cubicBezTo>
                    <a:pt x="65" y="74"/>
                    <a:pt x="65" y="74"/>
                    <a:pt x="65" y="74"/>
                  </a:cubicBezTo>
                  <a:cubicBezTo>
                    <a:pt x="57" y="88"/>
                    <a:pt x="57" y="88"/>
                    <a:pt x="57" y="88"/>
                  </a:cubicBezTo>
                  <a:cubicBezTo>
                    <a:pt x="58" y="91"/>
                    <a:pt x="58" y="91"/>
                    <a:pt x="58" y="91"/>
                  </a:cubicBezTo>
                  <a:close/>
                  <a:moveTo>
                    <a:pt x="56" y="84"/>
                  </a:moveTo>
                  <a:cubicBezTo>
                    <a:pt x="63" y="72"/>
                    <a:pt x="63" y="72"/>
                    <a:pt x="63" y="72"/>
                  </a:cubicBezTo>
                  <a:cubicBezTo>
                    <a:pt x="61" y="70"/>
                    <a:pt x="61" y="70"/>
                    <a:pt x="61" y="70"/>
                  </a:cubicBezTo>
                  <a:cubicBezTo>
                    <a:pt x="55" y="81"/>
                    <a:pt x="55" y="81"/>
                    <a:pt x="55" y="81"/>
                  </a:cubicBezTo>
                  <a:cubicBezTo>
                    <a:pt x="56" y="84"/>
                    <a:pt x="56" y="84"/>
                    <a:pt x="56" y="84"/>
                  </a:cubicBezTo>
                  <a:close/>
                  <a:moveTo>
                    <a:pt x="53" y="78"/>
                  </a:moveTo>
                  <a:cubicBezTo>
                    <a:pt x="59" y="68"/>
                    <a:pt x="59" y="68"/>
                    <a:pt x="59" y="68"/>
                  </a:cubicBezTo>
                  <a:cubicBezTo>
                    <a:pt x="57" y="66"/>
                    <a:pt x="57" y="66"/>
                    <a:pt x="57" y="66"/>
                  </a:cubicBezTo>
                  <a:cubicBezTo>
                    <a:pt x="52" y="75"/>
                    <a:pt x="52" y="75"/>
                    <a:pt x="52" y="75"/>
                  </a:cubicBezTo>
                  <a:cubicBezTo>
                    <a:pt x="53" y="78"/>
                    <a:pt x="53" y="78"/>
                    <a:pt x="53" y="78"/>
                  </a:cubicBezTo>
                  <a:close/>
                  <a:moveTo>
                    <a:pt x="51" y="71"/>
                  </a:moveTo>
                  <a:cubicBezTo>
                    <a:pt x="55" y="64"/>
                    <a:pt x="55" y="64"/>
                    <a:pt x="55" y="64"/>
                  </a:cubicBezTo>
                  <a:cubicBezTo>
                    <a:pt x="53" y="62"/>
                    <a:pt x="53" y="62"/>
                    <a:pt x="53" y="62"/>
                  </a:cubicBezTo>
                  <a:cubicBezTo>
                    <a:pt x="50" y="68"/>
                    <a:pt x="50" y="68"/>
                    <a:pt x="50" y="68"/>
                  </a:cubicBezTo>
                  <a:cubicBezTo>
                    <a:pt x="51" y="71"/>
                    <a:pt x="51" y="71"/>
                    <a:pt x="51" y="71"/>
                  </a:cubicBezTo>
                  <a:close/>
                  <a:moveTo>
                    <a:pt x="48" y="65"/>
                  </a:moveTo>
                  <a:cubicBezTo>
                    <a:pt x="51" y="61"/>
                    <a:pt x="51" y="61"/>
                    <a:pt x="51" y="61"/>
                  </a:cubicBezTo>
                  <a:cubicBezTo>
                    <a:pt x="49" y="59"/>
                    <a:pt x="49" y="59"/>
                    <a:pt x="49" y="59"/>
                  </a:cubicBezTo>
                  <a:cubicBezTo>
                    <a:pt x="47" y="61"/>
                    <a:pt x="47" y="61"/>
                    <a:pt x="47" y="61"/>
                  </a:cubicBezTo>
                  <a:cubicBezTo>
                    <a:pt x="48" y="65"/>
                    <a:pt x="48" y="65"/>
                    <a:pt x="48" y="65"/>
                  </a:cubicBezTo>
                  <a:close/>
                  <a:moveTo>
                    <a:pt x="46" y="58"/>
                  </a:moveTo>
                  <a:cubicBezTo>
                    <a:pt x="45" y="55"/>
                    <a:pt x="45" y="55"/>
                    <a:pt x="45" y="55"/>
                  </a:cubicBezTo>
                  <a:cubicBezTo>
                    <a:pt x="47" y="57"/>
                    <a:pt x="47" y="57"/>
                    <a:pt x="47" y="57"/>
                  </a:cubicBezTo>
                  <a:cubicBezTo>
                    <a:pt x="46" y="58"/>
                    <a:pt x="46" y="58"/>
                    <a:pt x="46" y="58"/>
                  </a:cubicBezTo>
                  <a:close/>
                  <a:moveTo>
                    <a:pt x="59" y="17"/>
                  </a:moveTo>
                  <a:cubicBezTo>
                    <a:pt x="41" y="54"/>
                    <a:pt x="41" y="54"/>
                    <a:pt x="41" y="54"/>
                  </a:cubicBezTo>
                  <a:cubicBezTo>
                    <a:pt x="41" y="54"/>
                    <a:pt x="38" y="28"/>
                    <a:pt x="36" y="13"/>
                  </a:cubicBezTo>
                  <a:cubicBezTo>
                    <a:pt x="16" y="15"/>
                    <a:pt x="0" y="33"/>
                    <a:pt x="0" y="54"/>
                  </a:cubicBezTo>
                  <a:cubicBezTo>
                    <a:pt x="0" y="77"/>
                    <a:pt x="18" y="95"/>
                    <a:pt x="41" y="95"/>
                  </a:cubicBezTo>
                  <a:cubicBezTo>
                    <a:pt x="46" y="95"/>
                    <a:pt x="51" y="94"/>
                    <a:pt x="55" y="93"/>
                  </a:cubicBezTo>
                  <a:cubicBezTo>
                    <a:pt x="41" y="54"/>
                    <a:pt x="41" y="54"/>
                    <a:pt x="41" y="54"/>
                  </a:cubicBezTo>
                  <a:cubicBezTo>
                    <a:pt x="68" y="23"/>
                    <a:pt x="68" y="23"/>
                    <a:pt x="68" y="23"/>
                  </a:cubicBezTo>
                  <a:cubicBezTo>
                    <a:pt x="66" y="20"/>
                    <a:pt x="63" y="18"/>
                    <a:pt x="59" y="17"/>
                  </a:cubicBezTo>
                  <a:close/>
                  <a:moveTo>
                    <a:pt x="43" y="0"/>
                  </a:moveTo>
                  <a:cubicBezTo>
                    <a:pt x="41" y="0"/>
                    <a:pt x="40" y="0"/>
                    <a:pt x="38" y="0"/>
                  </a:cubicBezTo>
                  <a:cubicBezTo>
                    <a:pt x="40" y="15"/>
                    <a:pt x="43" y="41"/>
                    <a:pt x="43" y="41"/>
                  </a:cubicBezTo>
                  <a:cubicBezTo>
                    <a:pt x="61" y="4"/>
                    <a:pt x="61" y="4"/>
                    <a:pt x="61" y="4"/>
                  </a:cubicBezTo>
                  <a:cubicBezTo>
                    <a:pt x="56" y="1"/>
                    <a:pt x="49" y="0"/>
                    <a:pt x="43" y="0"/>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grpSp>
      <p:grpSp>
        <p:nvGrpSpPr>
          <p:cNvPr id="522" name="Google Shape;522;p16"/>
          <p:cNvGrpSpPr/>
          <p:nvPr/>
        </p:nvGrpSpPr>
        <p:grpSpPr>
          <a:xfrm>
            <a:off x="9544550" y="3588824"/>
            <a:ext cx="1801497" cy="1553016"/>
            <a:chOff x="9419857" y="3183444"/>
            <a:chExt cx="1708274" cy="1472651"/>
          </a:xfrm>
        </p:grpSpPr>
        <p:sp>
          <p:nvSpPr>
            <p:cNvPr id="523" name="Google Shape;523;p16"/>
            <p:cNvSpPr/>
            <p:nvPr/>
          </p:nvSpPr>
          <p:spPr>
            <a:xfrm>
              <a:off x="9419857" y="3183444"/>
              <a:ext cx="1708274" cy="1472651"/>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24" name="Google Shape;524;p16"/>
            <p:cNvSpPr/>
            <p:nvPr/>
          </p:nvSpPr>
          <p:spPr>
            <a:xfrm>
              <a:off x="10049769" y="3919769"/>
              <a:ext cx="448449" cy="362577"/>
            </a:xfrm>
            <a:custGeom>
              <a:rect b="b" l="l" r="r" t="t"/>
              <a:pathLst>
                <a:path extrusionOk="0" h="88" w="109">
                  <a:moveTo>
                    <a:pt x="80" y="88"/>
                  </a:moveTo>
                  <a:cubicBezTo>
                    <a:pt x="86" y="88"/>
                    <a:pt x="86" y="88"/>
                    <a:pt x="86" y="88"/>
                  </a:cubicBezTo>
                  <a:cubicBezTo>
                    <a:pt x="86" y="44"/>
                    <a:pt x="86" y="44"/>
                    <a:pt x="86" y="44"/>
                  </a:cubicBezTo>
                  <a:cubicBezTo>
                    <a:pt x="84" y="44"/>
                    <a:pt x="84" y="44"/>
                    <a:pt x="84" y="44"/>
                  </a:cubicBezTo>
                  <a:cubicBezTo>
                    <a:pt x="82" y="70"/>
                    <a:pt x="82" y="70"/>
                    <a:pt x="82" y="70"/>
                  </a:cubicBezTo>
                  <a:cubicBezTo>
                    <a:pt x="80" y="71"/>
                    <a:pt x="80" y="71"/>
                    <a:pt x="80" y="71"/>
                  </a:cubicBezTo>
                  <a:cubicBezTo>
                    <a:pt x="80" y="88"/>
                    <a:pt x="80" y="88"/>
                    <a:pt x="80" y="88"/>
                  </a:cubicBezTo>
                  <a:close/>
                  <a:moveTo>
                    <a:pt x="109" y="0"/>
                  </a:moveTo>
                  <a:cubicBezTo>
                    <a:pt x="100" y="17"/>
                    <a:pt x="100" y="17"/>
                    <a:pt x="100" y="17"/>
                  </a:cubicBezTo>
                  <a:cubicBezTo>
                    <a:pt x="92" y="33"/>
                    <a:pt x="92" y="33"/>
                    <a:pt x="92" y="33"/>
                  </a:cubicBezTo>
                  <a:cubicBezTo>
                    <a:pt x="84" y="22"/>
                    <a:pt x="84" y="22"/>
                    <a:pt x="84" y="22"/>
                  </a:cubicBezTo>
                  <a:cubicBezTo>
                    <a:pt x="80" y="25"/>
                    <a:pt x="80" y="25"/>
                    <a:pt x="80" y="25"/>
                  </a:cubicBezTo>
                  <a:cubicBezTo>
                    <a:pt x="77" y="64"/>
                    <a:pt x="77" y="64"/>
                    <a:pt x="77" y="64"/>
                  </a:cubicBezTo>
                  <a:cubicBezTo>
                    <a:pt x="67" y="68"/>
                    <a:pt x="67" y="68"/>
                    <a:pt x="67" y="68"/>
                  </a:cubicBezTo>
                  <a:cubicBezTo>
                    <a:pt x="48" y="50"/>
                    <a:pt x="48" y="50"/>
                    <a:pt x="48" y="50"/>
                  </a:cubicBezTo>
                  <a:cubicBezTo>
                    <a:pt x="37" y="73"/>
                    <a:pt x="37" y="73"/>
                    <a:pt x="37" y="73"/>
                  </a:cubicBezTo>
                  <a:cubicBezTo>
                    <a:pt x="26" y="73"/>
                    <a:pt x="26" y="73"/>
                    <a:pt x="26" y="73"/>
                  </a:cubicBezTo>
                  <a:cubicBezTo>
                    <a:pt x="19" y="63"/>
                    <a:pt x="19" y="63"/>
                    <a:pt x="19" y="63"/>
                  </a:cubicBezTo>
                  <a:cubicBezTo>
                    <a:pt x="4" y="67"/>
                    <a:pt x="4" y="67"/>
                    <a:pt x="4" y="67"/>
                  </a:cubicBezTo>
                  <a:cubicBezTo>
                    <a:pt x="0" y="56"/>
                    <a:pt x="0" y="56"/>
                    <a:pt x="0" y="56"/>
                  </a:cubicBezTo>
                  <a:cubicBezTo>
                    <a:pt x="20" y="50"/>
                    <a:pt x="20" y="50"/>
                    <a:pt x="20" y="50"/>
                  </a:cubicBezTo>
                  <a:cubicBezTo>
                    <a:pt x="25" y="48"/>
                    <a:pt x="25" y="48"/>
                    <a:pt x="25" y="48"/>
                  </a:cubicBezTo>
                  <a:cubicBezTo>
                    <a:pt x="27" y="52"/>
                    <a:pt x="27" y="52"/>
                    <a:pt x="27" y="52"/>
                  </a:cubicBezTo>
                  <a:cubicBezTo>
                    <a:pt x="30" y="57"/>
                    <a:pt x="30" y="57"/>
                    <a:pt x="30" y="57"/>
                  </a:cubicBezTo>
                  <a:cubicBezTo>
                    <a:pt x="40" y="37"/>
                    <a:pt x="40" y="37"/>
                    <a:pt x="40" y="37"/>
                  </a:cubicBezTo>
                  <a:cubicBezTo>
                    <a:pt x="44" y="29"/>
                    <a:pt x="44" y="29"/>
                    <a:pt x="44" y="29"/>
                  </a:cubicBezTo>
                  <a:cubicBezTo>
                    <a:pt x="50" y="35"/>
                    <a:pt x="50" y="35"/>
                    <a:pt x="50" y="35"/>
                  </a:cubicBezTo>
                  <a:cubicBezTo>
                    <a:pt x="66" y="50"/>
                    <a:pt x="66" y="50"/>
                    <a:pt x="66" y="50"/>
                  </a:cubicBezTo>
                  <a:cubicBezTo>
                    <a:pt x="68" y="21"/>
                    <a:pt x="68" y="21"/>
                    <a:pt x="68" y="21"/>
                  </a:cubicBezTo>
                  <a:cubicBezTo>
                    <a:pt x="68" y="18"/>
                    <a:pt x="68" y="18"/>
                    <a:pt x="68" y="18"/>
                  </a:cubicBezTo>
                  <a:cubicBezTo>
                    <a:pt x="71" y="16"/>
                    <a:pt x="71" y="16"/>
                    <a:pt x="71" y="16"/>
                  </a:cubicBezTo>
                  <a:cubicBezTo>
                    <a:pt x="78" y="12"/>
                    <a:pt x="78" y="12"/>
                    <a:pt x="78" y="12"/>
                  </a:cubicBezTo>
                  <a:cubicBezTo>
                    <a:pt x="72" y="2"/>
                    <a:pt x="72" y="2"/>
                    <a:pt x="72" y="2"/>
                  </a:cubicBezTo>
                  <a:cubicBezTo>
                    <a:pt x="90" y="1"/>
                    <a:pt x="90" y="1"/>
                    <a:pt x="90" y="1"/>
                  </a:cubicBezTo>
                  <a:cubicBezTo>
                    <a:pt x="109" y="0"/>
                    <a:pt x="109" y="0"/>
                    <a:pt x="109" y="0"/>
                  </a:cubicBezTo>
                  <a:close/>
                  <a:moveTo>
                    <a:pt x="22" y="88"/>
                  </a:moveTo>
                  <a:cubicBezTo>
                    <a:pt x="24" y="88"/>
                    <a:pt x="27" y="88"/>
                    <a:pt x="29" y="88"/>
                  </a:cubicBezTo>
                  <a:cubicBezTo>
                    <a:pt x="29" y="80"/>
                    <a:pt x="29" y="80"/>
                    <a:pt x="29" y="80"/>
                  </a:cubicBezTo>
                  <a:cubicBezTo>
                    <a:pt x="23" y="81"/>
                    <a:pt x="23" y="81"/>
                    <a:pt x="23" y="81"/>
                  </a:cubicBezTo>
                  <a:cubicBezTo>
                    <a:pt x="22" y="79"/>
                    <a:pt x="22" y="79"/>
                    <a:pt x="22" y="79"/>
                  </a:cubicBezTo>
                  <a:cubicBezTo>
                    <a:pt x="22" y="88"/>
                    <a:pt x="22" y="88"/>
                    <a:pt x="22" y="88"/>
                  </a:cubicBezTo>
                  <a:close/>
                  <a:moveTo>
                    <a:pt x="11" y="88"/>
                  </a:moveTo>
                  <a:cubicBezTo>
                    <a:pt x="17" y="88"/>
                    <a:pt x="17" y="88"/>
                    <a:pt x="17" y="88"/>
                  </a:cubicBezTo>
                  <a:cubicBezTo>
                    <a:pt x="17" y="71"/>
                    <a:pt x="17" y="71"/>
                    <a:pt x="17" y="71"/>
                  </a:cubicBezTo>
                  <a:cubicBezTo>
                    <a:pt x="17" y="71"/>
                    <a:pt x="17" y="71"/>
                    <a:pt x="17" y="71"/>
                  </a:cubicBezTo>
                  <a:cubicBezTo>
                    <a:pt x="11" y="73"/>
                    <a:pt x="11" y="73"/>
                    <a:pt x="11" y="73"/>
                  </a:cubicBezTo>
                  <a:cubicBezTo>
                    <a:pt x="11" y="88"/>
                    <a:pt x="11" y="88"/>
                    <a:pt x="11" y="88"/>
                  </a:cubicBezTo>
                  <a:close/>
                  <a:moveTo>
                    <a:pt x="34" y="88"/>
                  </a:moveTo>
                  <a:cubicBezTo>
                    <a:pt x="36" y="88"/>
                    <a:pt x="38" y="88"/>
                    <a:pt x="40" y="88"/>
                  </a:cubicBezTo>
                  <a:cubicBezTo>
                    <a:pt x="40" y="79"/>
                    <a:pt x="40" y="79"/>
                    <a:pt x="40" y="79"/>
                  </a:cubicBezTo>
                  <a:cubicBezTo>
                    <a:pt x="40" y="80"/>
                    <a:pt x="40" y="80"/>
                    <a:pt x="40" y="80"/>
                  </a:cubicBezTo>
                  <a:cubicBezTo>
                    <a:pt x="34" y="80"/>
                    <a:pt x="34" y="80"/>
                    <a:pt x="34" y="80"/>
                  </a:cubicBezTo>
                  <a:cubicBezTo>
                    <a:pt x="34" y="88"/>
                    <a:pt x="34" y="88"/>
                    <a:pt x="34" y="88"/>
                  </a:cubicBezTo>
                  <a:close/>
                  <a:moveTo>
                    <a:pt x="45" y="88"/>
                  </a:moveTo>
                  <a:cubicBezTo>
                    <a:pt x="47" y="88"/>
                    <a:pt x="50" y="88"/>
                    <a:pt x="52" y="88"/>
                  </a:cubicBezTo>
                  <a:cubicBezTo>
                    <a:pt x="52" y="63"/>
                    <a:pt x="52" y="63"/>
                    <a:pt x="52" y="63"/>
                  </a:cubicBezTo>
                  <a:cubicBezTo>
                    <a:pt x="49" y="60"/>
                    <a:pt x="49" y="60"/>
                    <a:pt x="49" y="60"/>
                  </a:cubicBezTo>
                  <a:cubicBezTo>
                    <a:pt x="45" y="69"/>
                    <a:pt x="45" y="69"/>
                    <a:pt x="45" y="69"/>
                  </a:cubicBezTo>
                  <a:cubicBezTo>
                    <a:pt x="45" y="88"/>
                    <a:pt x="45" y="88"/>
                    <a:pt x="45" y="88"/>
                  </a:cubicBezTo>
                  <a:close/>
                  <a:moveTo>
                    <a:pt x="57" y="88"/>
                  </a:moveTo>
                  <a:cubicBezTo>
                    <a:pt x="59" y="88"/>
                    <a:pt x="61" y="88"/>
                    <a:pt x="63" y="88"/>
                  </a:cubicBezTo>
                  <a:cubicBezTo>
                    <a:pt x="63" y="73"/>
                    <a:pt x="63" y="73"/>
                    <a:pt x="63" y="73"/>
                  </a:cubicBezTo>
                  <a:cubicBezTo>
                    <a:pt x="57" y="67"/>
                    <a:pt x="57" y="67"/>
                    <a:pt x="57" y="67"/>
                  </a:cubicBezTo>
                  <a:cubicBezTo>
                    <a:pt x="57" y="88"/>
                    <a:pt x="57" y="88"/>
                    <a:pt x="57" y="88"/>
                  </a:cubicBezTo>
                  <a:close/>
                  <a:moveTo>
                    <a:pt x="68" y="88"/>
                  </a:moveTo>
                  <a:cubicBezTo>
                    <a:pt x="70" y="88"/>
                    <a:pt x="73" y="88"/>
                    <a:pt x="75" y="88"/>
                  </a:cubicBezTo>
                  <a:cubicBezTo>
                    <a:pt x="75" y="72"/>
                    <a:pt x="75" y="72"/>
                    <a:pt x="75" y="72"/>
                  </a:cubicBezTo>
                  <a:cubicBezTo>
                    <a:pt x="68" y="75"/>
                    <a:pt x="68" y="75"/>
                    <a:pt x="68" y="75"/>
                  </a:cubicBezTo>
                  <a:lnTo>
                    <a:pt x="68" y="88"/>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grpSp>
      <p:grpSp>
        <p:nvGrpSpPr>
          <p:cNvPr id="525" name="Google Shape;525;p16"/>
          <p:cNvGrpSpPr/>
          <p:nvPr/>
        </p:nvGrpSpPr>
        <p:grpSpPr>
          <a:xfrm>
            <a:off x="7554237" y="3588824"/>
            <a:ext cx="1801497" cy="1553016"/>
            <a:chOff x="7532538" y="3183444"/>
            <a:chExt cx="1708274" cy="1472651"/>
          </a:xfrm>
        </p:grpSpPr>
        <p:sp>
          <p:nvSpPr>
            <p:cNvPr id="526" name="Google Shape;526;p16"/>
            <p:cNvSpPr/>
            <p:nvPr/>
          </p:nvSpPr>
          <p:spPr>
            <a:xfrm>
              <a:off x="7532538" y="3183444"/>
              <a:ext cx="1708274" cy="1472651"/>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27" name="Google Shape;527;p16"/>
            <p:cNvSpPr/>
            <p:nvPr/>
          </p:nvSpPr>
          <p:spPr>
            <a:xfrm>
              <a:off x="8248324" y="3965852"/>
              <a:ext cx="276702" cy="437000"/>
            </a:xfrm>
            <a:custGeom>
              <a:rect b="b" l="l" r="r" t="t"/>
              <a:pathLst>
                <a:path extrusionOk="0" h="106" w="67">
                  <a:moveTo>
                    <a:pt x="33" y="0"/>
                  </a:moveTo>
                  <a:cubicBezTo>
                    <a:pt x="43" y="0"/>
                    <a:pt x="51" y="4"/>
                    <a:pt x="57" y="10"/>
                  </a:cubicBezTo>
                  <a:cubicBezTo>
                    <a:pt x="63" y="16"/>
                    <a:pt x="67" y="25"/>
                    <a:pt x="67" y="34"/>
                  </a:cubicBezTo>
                  <a:cubicBezTo>
                    <a:pt x="67" y="40"/>
                    <a:pt x="65" y="46"/>
                    <a:pt x="62" y="51"/>
                  </a:cubicBezTo>
                  <a:cubicBezTo>
                    <a:pt x="59" y="56"/>
                    <a:pt x="56" y="59"/>
                    <a:pt x="51" y="62"/>
                  </a:cubicBezTo>
                  <a:cubicBezTo>
                    <a:pt x="51" y="66"/>
                    <a:pt x="51" y="66"/>
                    <a:pt x="51" y="66"/>
                  </a:cubicBezTo>
                  <a:cubicBezTo>
                    <a:pt x="53" y="66"/>
                    <a:pt x="53" y="66"/>
                    <a:pt x="53" y="66"/>
                  </a:cubicBezTo>
                  <a:cubicBezTo>
                    <a:pt x="55" y="65"/>
                    <a:pt x="55" y="65"/>
                    <a:pt x="55" y="65"/>
                  </a:cubicBezTo>
                  <a:cubicBezTo>
                    <a:pt x="56" y="68"/>
                    <a:pt x="56" y="68"/>
                    <a:pt x="56" y="68"/>
                  </a:cubicBezTo>
                  <a:cubicBezTo>
                    <a:pt x="57" y="70"/>
                    <a:pt x="57" y="72"/>
                    <a:pt x="57" y="73"/>
                  </a:cubicBezTo>
                  <a:cubicBezTo>
                    <a:pt x="57" y="75"/>
                    <a:pt x="57" y="77"/>
                    <a:pt x="56" y="79"/>
                  </a:cubicBezTo>
                  <a:cubicBezTo>
                    <a:pt x="56" y="80"/>
                    <a:pt x="56" y="80"/>
                    <a:pt x="56" y="80"/>
                  </a:cubicBezTo>
                  <a:cubicBezTo>
                    <a:pt x="56" y="80"/>
                    <a:pt x="56" y="80"/>
                    <a:pt x="56" y="80"/>
                  </a:cubicBezTo>
                  <a:cubicBezTo>
                    <a:pt x="57" y="82"/>
                    <a:pt x="57" y="84"/>
                    <a:pt x="57" y="86"/>
                  </a:cubicBezTo>
                  <a:cubicBezTo>
                    <a:pt x="57" y="88"/>
                    <a:pt x="57" y="90"/>
                    <a:pt x="56" y="92"/>
                  </a:cubicBezTo>
                  <a:cubicBezTo>
                    <a:pt x="55" y="93"/>
                    <a:pt x="55" y="93"/>
                    <a:pt x="55" y="93"/>
                  </a:cubicBezTo>
                  <a:cubicBezTo>
                    <a:pt x="53" y="94"/>
                    <a:pt x="53" y="94"/>
                    <a:pt x="53" y="94"/>
                  </a:cubicBezTo>
                  <a:cubicBezTo>
                    <a:pt x="15" y="97"/>
                    <a:pt x="15" y="97"/>
                    <a:pt x="15" y="97"/>
                  </a:cubicBezTo>
                  <a:cubicBezTo>
                    <a:pt x="13" y="97"/>
                    <a:pt x="13" y="97"/>
                    <a:pt x="13" y="97"/>
                  </a:cubicBezTo>
                  <a:cubicBezTo>
                    <a:pt x="12" y="95"/>
                    <a:pt x="12" y="95"/>
                    <a:pt x="12" y="95"/>
                  </a:cubicBezTo>
                  <a:cubicBezTo>
                    <a:pt x="11" y="93"/>
                    <a:pt x="11" y="91"/>
                    <a:pt x="10" y="90"/>
                  </a:cubicBezTo>
                  <a:cubicBezTo>
                    <a:pt x="10" y="88"/>
                    <a:pt x="11" y="86"/>
                    <a:pt x="12" y="83"/>
                  </a:cubicBezTo>
                  <a:cubicBezTo>
                    <a:pt x="12" y="83"/>
                    <a:pt x="12" y="83"/>
                    <a:pt x="12" y="83"/>
                  </a:cubicBezTo>
                  <a:cubicBezTo>
                    <a:pt x="12" y="82"/>
                    <a:pt x="12" y="82"/>
                    <a:pt x="12" y="82"/>
                  </a:cubicBezTo>
                  <a:cubicBezTo>
                    <a:pt x="11" y="81"/>
                    <a:pt x="11" y="79"/>
                    <a:pt x="10" y="77"/>
                  </a:cubicBezTo>
                  <a:cubicBezTo>
                    <a:pt x="10" y="75"/>
                    <a:pt x="11" y="73"/>
                    <a:pt x="12" y="71"/>
                  </a:cubicBezTo>
                  <a:cubicBezTo>
                    <a:pt x="13" y="69"/>
                    <a:pt x="13" y="69"/>
                    <a:pt x="13" y="69"/>
                  </a:cubicBezTo>
                  <a:cubicBezTo>
                    <a:pt x="15" y="69"/>
                    <a:pt x="15" y="69"/>
                    <a:pt x="15" y="69"/>
                  </a:cubicBezTo>
                  <a:cubicBezTo>
                    <a:pt x="16" y="69"/>
                    <a:pt x="16" y="69"/>
                    <a:pt x="16" y="69"/>
                  </a:cubicBezTo>
                  <a:cubicBezTo>
                    <a:pt x="16" y="63"/>
                    <a:pt x="16" y="63"/>
                    <a:pt x="16" y="63"/>
                  </a:cubicBezTo>
                  <a:cubicBezTo>
                    <a:pt x="11" y="60"/>
                    <a:pt x="7" y="56"/>
                    <a:pt x="5" y="51"/>
                  </a:cubicBezTo>
                  <a:cubicBezTo>
                    <a:pt x="2" y="46"/>
                    <a:pt x="0" y="40"/>
                    <a:pt x="0" y="34"/>
                  </a:cubicBezTo>
                  <a:cubicBezTo>
                    <a:pt x="0" y="25"/>
                    <a:pt x="4" y="16"/>
                    <a:pt x="10" y="10"/>
                  </a:cubicBezTo>
                  <a:cubicBezTo>
                    <a:pt x="16" y="4"/>
                    <a:pt x="24" y="0"/>
                    <a:pt x="33" y="0"/>
                  </a:cubicBezTo>
                  <a:close/>
                  <a:moveTo>
                    <a:pt x="26" y="40"/>
                  </a:moveTo>
                  <a:cubicBezTo>
                    <a:pt x="27" y="41"/>
                    <a:pt x="27" y="41"/>
                    <a:pt x="28" y="41"/>
                  </a:cubicBezTo>
                  <a:cubicBezTo>
                    <a:pt x="28" y="41"/>
                    <a:pt x="29" y="41"/>
                    <a:pt x="30" y="40"/>
                  </a:cubicBezTo>
                  <a:cubicBezTo>
                    <a:pt x="30" y="39"/>
                    <a:pt x="30" y="39"/>
                    <a:pt x="30" y="39"/>
                  </a:cubicBezTo>
                  <a:cubicBezTo>
                    <a:pt x="31" y="40"/>
                    <a:pt x="31" y="40"/>
                    <a:pt x="31" y="40"/>
                  </a:cubicBezTo>
                  <a:cubicBezTo>
                    <a:pt x="32" y="41"/>
                    <a:pt x="32" y="41"/>
                    <a:pt x="33" y="41"/>
                  </a:cubicBezTo>
                  <a:cubicBezTo>
                    <a:pt x="34" y="41"/>
                    <a:pt x="35" y="41"/>
                    <a:pt x="35" y="40"/>
                  </a:cubicBezTo>
                  <a:cubicBezTo>
                    <a:pt x="36" y="39"/>
                    <a:pt x="36" y="39"/>
                    <a:pt x="36" y="39"/>
                  </a:cubicBezTo>
                  <a:cubicBezTo>
                    <a:pt x="36" y="40"/>
                    <a:pt x="36" y="40"/>
                    <a:pt x="36" y="40"/>
                  </a:cubicBezTo>
                  <a:cubicBezTo>
                    <a:pt x="37" y="41"/>
                    <a:pt x="38" y="41"/>
                    <a:pt x="39" y="41"/>
                  </a:cubicBezTo>
                  <a:cubicBezTo>
                    <a:pt x="40" y="41"/>
                    <a:pt x="41" y="41"/>
                    <a:pt x="42" y="40"/>
                  </a:cubicBezTo>
                  <a:cubicBezTo>
                    <a:pt x="43" y="38"/>
                    <a:pt x="43" y="38"/>
                    <a:pt x="43" y="38"/>
                  </a:cubicBezTo>
                  <a:cubicBezTo>
                    <a:pt x="46" y="40"/>
                    <a:pt x="46" y="40"/>
                    <a:pt x="46" y="40"/>
                  </a:cubicBezTo>
                  <a:cubicBezTo>
                    <a:pt x="39" y="52"/>
                    <a:pt x="39" y="52"/>
                    <a:pt x="39" y="52"/>
                  </a:cubicBezTo>
                  <a:cubicBezTo>
                    <a:pt x="39" y="67"/>
                    <a:pt x="39" y="67"/>
                    <a:pt x="39" y="67"/>
                  </a:cubicBezTo>
                  <a:cubicBezTo>
                    <a:pt x="44" y="66"/>
                    <a:pt x="44" y="66"/>
                    <a:pt x="44" y="66"/>
                  </a:cubicBezTo>
                  <a:cubicBezTo>
                    <a:pt x="44" y="60"/>
                    <a:pt x="44" y="60"/>
                    <a:pt x="44" y="60"/>
                  </a:cubicBezTo>
                  <a:cubicBezTo>
                    <a:pt x="44" y="58"/>
                    <a:pt x="44" y="58"/>
                    <a:pt x="44" y="58"/>
                  </a:cubicBezTo>
                  <a:cubicBezTo>
                    <a:pt x="46" y="57"/>
                    <a:pt x="46" y="57"/>
                    <a:pt x="46" y="57"/>
                  </a:cubicBezTo>
                  <a:cubicBezTo>
                    <a:pt x="50" y="55"/>
                    <a:pt x="54" y="52"/>
                    <a:pt x="56" y="47"/>
                  </a:cubicBezTo>
                  <a:cubicBezTo>
                    <a:pt x="59" y="44"/>
                    <a:pt x="60" y="39"/>
                    <a:pt x="60" y="34"/>
                  </a:cubicBezTo>
                  <a:cubicBezTo>
                    <a:pt x="60" y="27"/>
                    <a:pt x="57" y="20"/>
                    <a:pt x="52" y="15"/>
                  </a:cubicBezTo>
                  <a:cubicBezTo>
                    <a:pt x="47" y="10"/>
                    <a:pt x="41" y="7"/>
                    <a:pt x="33" y="7"/>
                  </a:cubicBezTo>
                  <a:cubicBezTo>
                    <a:pt x="26" y="7"/>
                    <a:pt x="19" y="10"/>
                    <a:pt x="15" y="15"/>
                  </a:cubicBezTo>
                  <a:cubicBezTo>
                    <a:pt x="10" y="20"/>
                    <a:pt x="7" y="27"/>
                    <a:pt x="7" y="34"/>
                  </a:cubicBezTo>
                  <a:cubicBezTo>
                    <a:pt x="7" y="39"/>
                    <a:pt x="8" y="44"/>
                    <a:pt x="11" y="48"/>
                  </a:cubicBezTo>
                  <a:cubicBezTo>
                    <a:pt x="13" y="52"/>
                    <a:pt x="17" y="55"/>
                    <a:pt x="21" y="58"/>
                  </a:cubicBezTo>
                  <a:cubicBezTo>
                    <a:pt x="23" y="59"/>
                    <a:pt x="23" y="59"/>
                    <a:pt x="23" y="59"/>
                  </a:cubicBezTo>
                  <a:cubicBezTo>
                    <a:pt x="23" y="61"/>
                    <a:pt x="23" y="61"/>
                    <a:pt x="23" y="61"/>
                  </a:cubicBezTo>
                  <a:cubicBezTo>
                    <a:pt x="23" y="67"/>
                    <a:pt x="23" y="67"/>
                    <a:pt x="23" y="67"/>
                  </a:cubicBezTo>
                  <a:cubicBezTo>
                    <a:pt x="29" y="67"/>
                    <a:pt x="29" y="67"/>
                    <a:pt x="29" y="67"/>
                  </a:cubicBezTo>
                  <a:cubicBezTo>
                    <a:pt x="29" y="52"/>
                    <a:pt x="29" y="52"/>
                    <a:pt x="29" y="52"/>
                  </a:cubicBezTo>
                  <a:cubicBezTo>
                    <a:pt x="22" y="40"/>
                    <a:pt x="22" y="40"/>
                    <a:pt x="22" y="40"/>
                  </a:cubicBezTo>
                  <a:cubicBezTo>
                    <a:pt x="25" y="38"/>
                    <a:pt x="25" y="38"/>
                    <a:pt x="25" y="38"/>
                  </a:cubicBezTo>
                  <a:cubicBezTo>
                    <a:pt x="26" y="40"/>
                    <a:pt x="26" y="40"/>
                    <a:pt x="26" y="40"/>
                  </a:cubicBezTo>
                  <a:close/>
                  <a:moveTo>
                    <a:pt x="40" y="43"/>
                  </a:moveTo>
                  <a:cubicBezTo>
                    <a:pt x="40" y="43"/>
                    <a:pt x="40" y="43"/>
                    <a:pt x="39" y="43"/>
                  </a:cubicBezTo>
                  <a:cubicBezTo>
                    <a:pt x="38" y="43"/>
                    <a:pt x="37" y="43"/>
                    <a:pt x="36" y="42"/>
                  </a:cubicBezTo>
                  <a:cubicBezTo>
                    <a:pt x="35" y="42"/>
                    <a:pt x="34" y="43"/>
                    <a:pt x="33" y="43"/>
                  </a:cubicBezTo>
                  <a:cubicBezTo>
                    <a:pt x="32" y="43"/>
                    <a:pt x="31" y="42"/>
                    <a:pt x="30" y="42"/>
                  </a:cubicBezTo>
                  <a:cubicBezTo>
                    <a:pt x="29" y="42"/>
                    <a:pt x="28" y="43"/>
                    <a:pt x="28" y="43"/>
                  </a:cubicBezTo>
                  <a:cubicBezTo>
                    <a:pt x="27" y="43"/>
                    <a:pt x="27" y="43"/>
                    <a:pt x="27" y="42"/>
                  </a:cubicBezTo>
                  <a:cubicBezTo>
                    <a:pt x="32" y="50"/>
                    <a:pt x="32" y="50"/>
                    <a:pt x="32" y="50"/>
                  </a:cubicBezTo>
                  <a:cubicBezTo>
                    <a:pt x="32" y="51"/>
                    <a:pt x="32" y="51"/>
                    <a:pt x="32" y="51"/>
                  </a:cubicBezTo>
                  <a:cubicBezTo>
                    <a:pt x="32" y="51"/>
                    <a:pt x="32" y="51"/>
                    <a:pt x="32" y="51"/>
                  </a:cubicBezTo>
                  <a:cubicBezTo>
                    <a:pt x="32" y="67"/>
                    <a:pt x="32" y="67"/>
                    <a:pt x="32" y="67"/>
                  </a:cubicBezTo>
                  <a:cubicBezTo>
                    <a:pt x="35" y="67"/>
                    <a:pt x="35" y="67"/>
                    <a:pt x="35" y="67"/>
                  </a:cubicBezTo>
                  <a:cubicBezTo>
                    <a:pt x="35" y="51"/>
                    <a:pt x="35" y="51"/>
                    <a:pt x="35" y="51"/>
                  </a:cubicBezTo>
                  <a:cubicBezTo>
                    <a:pt x="35" y="51"/>
                    <a:pt x="35" y="51"/>
                    <a:pt x="35" y="51"/>
                  </a:cubicBezTo>
                  <a:cubicBezTo>
                    <a:pt x="35" y="50"/>
                    <a:pt x="35" y="50"/>
                    <a:pt x="35" y="50"/>
                  </a:cubicBezTo>
                  <a:cubicBezTo>
                    <a:pt x="40" y="43"/>
                    <a:pt x="40" y="43"/>
                    <a:pt x="40" y="43"/>
                  </a:cubicBezTo>
                  <a:close/>
                  <a:moveTo>
                    <a:pt x="43" y="96"/>
                  </a:moveTo>
                  <a:cubicBezTo>
                    <a:pt x="24" y="98"/>
                    <a:pt x="24" y="98"/>
                    <a:pt x="24" y="98"/>
                  </a:cubicBezTo>
                  <a:cubicBezTo>
                    <a:pt x="25" y="103"/>
                    <a:pt x="29" y="106"/>
                    <a:pt x="34" y="106"/>
                  </a:cubicBezTo>
                  <a:cubicBezTo>
                    <a:pt x="39" y="106"/>
                    <a:pt x="43" y="102"/>
                    <a:pt x="43" y="97"/>
                  </a:cubicBezTo>
                  <a:cubicBezTo>
                    <a:pt x="43" y="97"/>
                    <a:pt x="43" y="97"/>
                    <a:pt x="43" y="96"/>
                  </a:cubicBezTo>
                  <a:close/>
                  <a:moveTo>
                    <a:pt x="50" y="85"/>
                  </a:moveTo>
                  <a:cubicBezTo>
                    <a:pt x="17" y="88"/>
                    <a:pt x="17" y="88"/>
                    <a:pt x="17" y="88"/>
                  </a:cubicBezTo>
                  <a:cubicBezTo>
                    <a:pt x="17" y="89"/>
                    <a:pt x="17" y="89"/>
                    <a:pt x="17" y="89"/>
                  </a:cubicBezTo>
                  <a:cubicBezTo>
                    <a:pt x="17" y="89"/>
                    <a:pt x="17" y="90"/>
                    <a:pt x="17" y="90"/>
                  </a:cubicBezTo>
                  <a:cubicBezTo>
                    <a:pt x="50" y="87"/>
                    <a:pt x="50" y="87"/>
                    <a:pt x="50" y="87"/>
                  </a:cubicBezTo>
                  <a:cubicBezTo>
                    <a:pt x="50" y="87"/>
                    <a:pt x="50" y="86"/>
                    <a:pt x="50" y="86"/>
                  </a:cubicBezTo>
                  <a:cubicBezTo>
                    <a:pt x="50" y="86"/>
                    <a:pt x="50" y="86"/>
                    <a:pt x="50" y="85"/>
                  </a:cubicBezTo>
                  <a:close/>
                  <a:moveTo>
                    <a:pt x="50" y="73"/>
                  </a:moveTo>
                  <a:cubicBezTo>
                    <a:pt x="17" y="76"/>
                    <a:pt x="17" y="76"/>
                    <a:pt x="17" y="76"/>
                  </a:cubicBezTo>
                  <a:cubicBezTo>
                    <a:pt x="17" y="76"/>
                    <a:pt x="17" y="76"/>
                    <a:pt x="17" y="77"/>
                  </a:cubicBezTo>
                  <a:cubicBezTo>
                    <a:pt x="17" y="77"/>
                    <a:pt x="17" y="77"/>
                    <a:pt x="17" y="77"/>
                  </a:cubicBezTo>
                  <a:cubicBezTo>
                    <a:pt x="50" y="74"/>
                    <a:pt x="50" y="74"/>
                    <a:pt x="50" y="74"/>
                  </a:cubicBezTo>
                  <a:cubicBezTo>
                    <a:pt x="50" y="74"/>
                    <a:pt x="50" y="74"/>
                    <a:pt x="50" y="73"/>
                  </a:cubicBezTo>
                  <a:cubicBezTo>
                    <a:pt x="50" y="73"/>
                    <a:pt x="50" y="73"/>
                    <a:pt x="50" y="73"/>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grpSp>
      <p:sp>
        <p:nvSpPr>
          <p:cNvPr id="528" name="Google Shape;528;p16"/>
          <p:cNvSpPr/>
          <p:nvPr/>
        </p:nvSpPr>
        <p:spPr>
          <a:xfrm>
            <a:off x="1945759" y="5466744"/>
            <a:ext cx="474391" cy="337981"/>
          </a:xfrm>
          <a:prstGeom prst="triangl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29" name="Google Shape;529;p16"/>
          <p:cNvSpPr/>
          <p:nvPr/>
        </p:nvSpPr>
        <p:spPr>
          <a:xfrm>
            <a:off x="4637360" y="5466744"/>
            <a:ext cx="474391" cy="337981"/>
          </a:xfrm>
          <a:prstGeom prst="triangle">
            <a:avLst>
              <a:gd fmla="val 50000" name="adj"/>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30" name="Google Shape;530;p16"/>
          <p:cNvSpPr/>
          <p:nvPr/>
        </p:nvSpPr>
        <p:spPr>
          <a:xfrm>
            <a:off x="7328961" y="5466744"/>
            <a:ext cx="474391" cy="337981"/>
          </a:xfrm>
          <a:prstGeom prst="triangl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31" name="Google Shape;531;p16"/>
          <p:cNvSpPr/>
          <p:nvPr/>
        </p:nvSpPr>
        <p:spPr>
          <a:xfrm>
            <a:off x="10020563" y="5466744"/>
            <a:ext cx="474391" cy="337981"/>
          </a:xfrm>
          <a:prstGeom prst="triangle">
            <a:avLst>
              <a:gd fmla="val 50000" name="adj"/>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32" name="Google Shape;532;p16"/>
          <p:cNvSpPr/>
          <p:nvPr/>
        </p:nvSpPr>
        <p:spPr>
          <a:xfrm>
            <a:off x="1408157" y="5849234"/>
            <a:ext cx="1686555"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user can make a presentation on a projector or computer</a:t>
            </a:r>
            <a:endParaRPr sz="1200">
              <a:solidFill>
                <a:srgbClr val="A5A5A5"/>
              </a:solidFill>
              <a:latin typeface="Twentieth Century"/>
              <a:ea typeface="Twentieth Century"/>
              <a:cs typeface="Twentieth Century"/>
              <a:sym typeface="Twentieth Century"/>
            </a:endParaRPr>
          </a:p>
        </p:txBody>
      </p:sp>
      <p:sp>
        <p:nvSpPr>
          <p:cNvPr id="533" name="Google Shape;533;p16"/>
          <p:cNvSpPr/>
          <p:nvPr/>
        </p:nvSpPr>
        <p:spPr>
          <a:xfrm>
            <a:off x="4093468" y="5849234"/>
            <a:ext cx="1686555"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user can demonstrate on a projector or computer</a:t>
            </a:r>
            <a:endParaRPr sz="1200">
              <a:solidFill>
                <a:srgbClr val="A5A5A5"/>
              </a:solidFill>
              <a:latin typeface="Twentieth Century"/>
              <a:ea typeface="Twentieth Century"/>
              <a:cs typeface="Twentieth Century"/>
              <a:sym typeface="Twentieth Century"/>
            </a:endParaRPr>
          </a:p>
        </p:txBody>
      </p:sp>
      <p:sp>
        <p:nvSpPr>
          <p:cNvPr id="534" name="Google Shape;534;p16"/>
          <p:cNvSpPr/>
          <p:nvPr/>
        </p:nvSpPr>
        <p:spPr>
          <a:xfrm>
            <a:off x="6778779" y="5849234"/>
            <a:ext cx="1686555"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user can make a presentation on a projector or computer</a:t>
            </a:r>
            <a:endParaRPr sz="1200">
              <a:solidFill>
                <a:srgbClr val="A5A5A5"/>
              </a:solidFill>
              <a:latin typeface="Twentieth Century"/>
              <a:ea typeface="Twentieth Century"/>
              <a:cs typeface="Twentieth Century"/>
              <a:sym typeface="Twentieth Century"/>
            </a:endParaRPr>
          </a:p>
        </p:txBody>
      </p:sp>
      <p:sp>
        <p:nvSpPr>
          <p:cNvPr id="535" name="Google Shape;535;p16"/>
          <p:cNvSpPr/>
          <p:nvPr/>
        </p:nvSpPr>
        <p:spPr>
          <a:xfrm>
            <a:off x="9464091" y="5849234"/>
            <a:ext cx="1686555"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user can demonstrate on a projector or computer</a:t>
            </a:r>
            <a:endParaRPr sz="1200">
              <a:solidFill>
                <a:srgbClr val="A5A5A5"/>
              </a:solidFill>
              <a:latin typeface="Twentieth Century"/>
              <a:ea typeface="Twentieth Century"/>
              <a:cs typeface="Twentieth Century"/>
              <a:sym typeface="Twentieth Century"/>
            </a:endParaRPr>
          </a:p>
        </p:txBody>
      </p:sp>
      <p:sp>
        <p:nvSpPr>
          <p:cNvPr id="536" name="Google Shape;536;p16"/>
          <p:cNvSpPr txBox="1"/>
          <p:nvPr/>
        </p:nvSpPr>
        <p:spPr>
          <a:xfrm>
            <a:off x="1374936" y="3519746"/>
            <a:ext cx="883896"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Develop</a:t>
            </a:r>
            <a:endParaRPr b="1" sz="1600">
              <a:solidFill>
                <a:srgbClr val="A5A5A5"/>
              </a:solidFill>
              <a:latin typeface="Twentieth Century"/>
              <a:ea typeface="Twentieth Century"/>
              <a:cs typeface="Twentieth Century"/>
              <a:sym typeface="Twentieth Century"/>
            </a:endParaRPr>
          </a:p>
        </p:txBody>
      </p:sp>
      <p:sp>
        <p:nvSpPr>
          <p:cNvPr id="537" name="Google Shape;537;p16"/>
          <p:cNvSpPr/>
          <p:nvPr/>
        </p:nvSpPr>
        <p:spPr>
          <a:xfrm>
            <a:off x="1374936" y="3818320"/>
            <a:ext cx="5589567"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Your audience relate and absorb information on different sensory levels. We know visual stories are amplified with the right words. Sometimes it's easier to go old school, our copywriters prefer a good ball.</a:t>
            </a:r>
            <a:endParaRPr sz="1200">
              <a:solidFill>
                <a:srgbClr val="A5A5A5"/>
              </a:solidFill>
              <a:latin typeface="Twentieth Century"/>
              <a:ea typeface="Twentieth Century"/>
              <a:cs typeface="Twentieth Century"/>
              <a:sym typeface="Twentieth Century"/>
            </a:endParaRPr>
          </a:p>
        </p:txBody>
      </p:sp>
      <p:sp>
        <p:nvSpPr>
          <p:cNvPr id="538" name="Google Shape;538;p16"/>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Schedule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19"/>
                                        </p:tgtEl>
                                        <p:attrNameLst>
                                          <p:attrName>style.visibility</p:attrName>
                                        </p:attrNameLst>
                                      </p:cBhvr>
                                      <p:to>
                                        <p:strVal val="visible"/>
                                      </p:to>
                                    </p:set>
                                    <p:animEffect filter="fade" transition="in">
                                      <p:cBhvr>
                                        <p:cTn dur="1000"/>
                                        <p:tgtEl>
                                          <p:spTgt spid="51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1000"/>
                                        <p:tgtEl>
                                          <p:spTgt spid="52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25"/>
                                        </p:tgtEl>
                                        <p:attrNameLst>
                                          <p:attrName>style.visibility</p:attrName>
                                        </p:attrNameLst>
                                      </p:cBhvr>
                                      <p:to>
                                        <p:strVal val="visible"/>
                                      </p:to>
                                    </p:set>
                                    <p:animEffect filter="fade" transition="in">
                                      <p:cBhvr>
                                        <p:cTn dur="1000"/>
                                        <p:tgtEl>
                                          <p:spTgt spid="52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500"/>
                                        <p:tgtEl>
                                          <p:spTgt spid="536"/>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500"/>
                                        <p:tgtEl>
                                          <p:spTgt spid="537"/>
                                        </p:tgtEl>
                                      </p:cBhvr>
                                    </p:animEffect>
                                  </p:childTnLst>
                                </p:cTn>
                              </p:par>
                            </p:childTnLst>
                          </p:cTn>
                        </p:par>
                        <p:par>
                          <p:cTn fill="hold">
                            <p:stCondLst>
                              <p:cond delay="5000"/>
                            </p:stCondLst>
                            <p:childTnLst>
                              <p:par>
                                <p:cTn fill="hold" nodeType="afterEffect" presetClass="entr" presetID="2" presetSubtype="4">
                                  <p:stCondLst>
                                    <p:cond delay="0"/>
                                  </p:stCondLst>
                                  <p:childTnLst>
                                    <p:set>
                                      <p:cBhvr>
                                        <p:cTn dur="1" fill="hold">
                                          <p:stCondLst>
                                            <p:cond delay="0"/>
                                          </p:stCondLst>
                                        </p:cTn>
                                        <p:tgtEl>
                                          <p:spTgt spid="528"/>
                                        </p:tgtEl>
                                        <p:attrNameLst>
                                          <p:attrName>style.visibility</p:attrName>
                                        </p:attrNameLst>
                                      </p:cBhvr>
                                      <p:to>
                                        <p:strVal val="visible"/>
                                      </p:to>
                                    </p:set>
                                    <p:anim calcmode="lin" valueType="num">
                                      <p:cBhvr additive="base">
                                        <p:cTn dur="500"/>
                                        <p:tgtEl>
                                          <p:spTgt spid="528"/>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0"/>
                                  </p:stCondLst>
                                  <p:childTnLst>
                                    <p:set>
                                      <p:cBhvr>
                                        <p:cTn dur="1" fill="hold">
                                          <p:stCondLst>
                                            <p:cond delay="0"/>
                                          </p:stCondLst>
                                        </p:cTn>
                                        <p:tgtEl>
                                          <p:spTgt spid="532"/>
                                        </p:tgtEl>
                                        <p:attrNameLst>
                                          <p:attrName>style.visibility</p:attrName>
                                        </p:attrNameLst>
                                      </p:cBhvr>
                                      <p:to>
                                        <p:strVal val="visible"/>
                                      </p:to>
                                    </p:set>
                                    <p:animEffect filter="fade" transition="in">
                                      <p:cBhvr>
                                        <p:cTn dur="500"/>
                                        <p:tgtEl>
                                          <p:spTgt spid="532"/>
                                        </p:tgtEl>
                                      </p:cBhvr>
                                    </p:animEffect>
                                  </p:childTnLst>
                                </p:cTn>
                              </p:par>
                            </p:childTnLst>
                          </p:cTn>
                        </p:par>
                        <p:par>
                          <p:cTn fill="hold">
                            <p:stCondLst>
                              <p:cond delay="5500"/>
                            </p:stCondLst>
                            <p:childTnLst>
                              <p:par>
                                <p:cTn fill="hold" nodeType="afterEffect" presetClass="entr" presetID="2" presetSubtype="4">
                                  <p:stCondLst>
                                    <p:cond delay="0"/>
                                  </p:stCondLst>
                                  <p:childTnLst>
                                    <p:set>
                                      <p:cBhvr>
                                        <p:cTn dur="1" fill="hold">
                                          <p:stCondLst>
                                            <p:cond delay="0"/>
                                          </p:stCondLst>
                                        </p:cTn>
                                        <p:tgtEl>
                                          <p:spTgt spid="529"/>
                                        </p:tgtEl>
                                        <p:attrNameLst>
                                          <p:attrName>style.visibility</p:attrName>
                                        </p:attrNameLst>
                                      </p:cBhvr>
                                      <p:to>
                                        <p:strVal val="visible"/>
                                      </p:to>
                                    </p:set>
                                    <p:anim calcmode="lin" valueType="num">
                                      <p:cBhvr additive="base">
                                        <p:cTn dur="500"/>
                                        <p:tgtEl>
                                          <p:spTgt spid="529"/>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0"/>
                                  </p:stCondLst>
                                  <p:childTnLst>
                                    <p:set>
                                      <p:cBhvr>
                                        <p:cTn dur="1" fill="hold">
                                          <p:stCondLst>
                                            <p:cond delay="0"/>
                                          </p:stCondLst>
                                        </p:cTn>
                                        <p:tgtEl>
                                          <p:spTgt spid="533"/>
                                        </p:tgtEl>
                                        <p:attrNameLst>
                                          <p:attrName>style.visibility</p:attrName>
                                        </p:attrNameLst>
                                      </p:cBhvr>
                                      <p:to>
                                        <p:strVal val="visible"/>
                                      </p:to>
                                    </p:set>
                                    <p:animEffect filter="fade" transition="in">
                                      <p:cBhvr>
                                        <p:cTn dur="500"/>
                                        <p:tgtEl>
                                          <p:spTgt spid="533"/>
                                        </p:tgtEl>
                                      </p:cBhvr>
                                    </p:animEffect>
                                  </p:childTnLst>
                                </p:cTn>
                              </p:par>
                            </p:childTnLst>
                          </p:cTn>
                        </p:par>
                        <p:par>
                          <p:cTn fill="hold">
                            <p:stCondLst>
                              <p:cond delay="6000"/>
                            </p:stCondLst>
                            <p:childTnLst>
                              <p:par>
                                <p:cTn fill="hold" nodeType="afterEffect" presetClass="entr" presetID="2" presetSubtype="4">
                                  <p:stCondLst>
                                    <p:cond delay="0"/>
                                  </p:stCondLst>
                                  <p:childTnLst>
                                    <p:set>
                                      <p:cBhvr>
                                        <p:cTn dur="1" fill="hold">
                                          <p:stCondLst>
                                            <p:cond delay="0"/>
                                          </p:stCondLst>
                                        </p:cTn>
                                        <p:tgtEl>
                                          <p:spTgt spid="530"/>
                                        </p:tgtEl>
                                        <p:attrNameLst>
                                          <p:attrName>style.visibility</p:attrName>
                                        </p:attrNameLst>
                                      </p:cBhvr>
                                      <p:to>
                                        <p:strVal val="visible"/>
                                      </p:to>
                                    </p:set>
                                    <p:anim calcmode="lin" valueType="num">
                                      <p:cBhvr additive="base">
                                        <p:cTn dur="500"/>
                                        <p:tgtEl>
                                          <p:spTgt spid="530"/>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0"/>
                                  </p:stCondLst>
                                  <p:childTnLst>
                                    <p:set>
                                      <p:cBhvr>
                                        <p:cTn dur="1" fill="hold">
                                          <p:stCondLst>
                                            <p:cond delay="0"/>
                                          </p:stCondLst>
                                        </p:cTn>
                                        <p:tgtEl>
                                          <p:spTgt spid="534"/>
                                        </p:tgtEl>
                                        <p:attrNameLst>
                                          <p:attrName>style.visibility</p:attrName>
                                        </p:attrNameLst>
                                      </p:cBhvr>
                                      <p:to>
                                        <p:strVal val="visible"/>
                                      </p:to>
                                    </p:set>
                                    <p:animEffect filter="fade" transition="in">
                                      <p:cBhvr>
                                        <p:cTn dur="500"/>
                                        <p:tgtEl>
                                          <p:spTgt spid="534"/>
                                        </p:tgtEl>
                                      </p:cBhvr>
                                    </p:animEffect>
                                  </p:childTnLst>
                                </p:cTn>
                              </p:par>
                            </p:childTnLst>
                          </p:cTn>
                        </p:par>
                        <p:par>
                          <p:cTn fill="hold">
                            <p:stCondLst>
                              <p:cond delay="6500"/>
                            </p:stCondLst>
                            <p:childTnLst>
                              <p:par>
                                <p:cTn fill="hold" nodeType="afterEffect" presetClass="entr" presetID="2" presetSubtype="4">
                                  <p:stCondLst>
                                    <p:cond delay="0"/>
                                  </p:stCondLst>
                                  <p:childTnLst>
                                    <p:set>
                                      <p:cBhvr>
                                        <p:cTn dur="1" fill="hold">
                                          <p:stCondLst>
                                            <p:cond delay="0"/>
                                          </p:stCondLst>
                                        </p:cTn>
                                        <p:tgtEl>
                                          <p:spTgt spid="531"/>
                                        </p:tgtEl>
                                        <p:attrNameLst>
                                          <p:attrName>style.visibility</p:attrName>
                                        </p:attrNameLst>
                                      </p:cBhvr>
                                      <p:to>
                                        <p:strVal val="visible"/>
                                      </p:to>
                                    </p:set>
                                    <p:anim calcmode="lin" valueType="num">
                                      <p:cBhvr additive="base">
                                        <p:cTn dur="500"/>
                                        <p:tgtEl>
                                          <p:spTgt spid="531"/>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0"/>
                                  </p:stCondLst>
                                  <p:childTnLst>
                                    <p:set>
                                      <p:cBhvr>
                                        <p:cTn dur="1" fill="hold">
                                          <p:stCondLst>
                                            <p:cond delay="0"/>
                                          </p:stCondLst>
                                        </p:cTn>
                                        <p:tgtEl>
                                          <p:spTgt spid="535"/>
                                        </p:tgtEl>
                                        <p:attrNameLst>
                                          <p:attrName>style.visibility</p:attrName>
                                        </p:attrNameLst>
                                      </p:cBhvr>
                                      <p:to>
                                        <p:strVal val="visible"/>
                                      </p:to>
                                    </p:set>
                                    <p:animEffect filter="fade" transition="in">
                                      <p:cBhvr>
                                        <p:cTn dur="500"/>
                                        <p:tgtEl>
                                          <p:spTgt spid="5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3" name="Shape 543"/>
        <p:cNvGrpSpPr/>
        <p:nvPr/>
      </p:nvGrpSpPr>
      <p:grpSpPr>
        <a:xfrm>
          <a:off x="0" y="0"/>
          <a:ext cx="0" cy="0"/>
          <a:chOff x="0" y="0"/>
          <a:chExt cx="0" cy="0"/>
        </a:xfrm>
      </p:grpSpPr>
      <p:grpSp>
        <p:nvGrpSpPr>
          <p:cNvPr id="544" name="Google Shape;544;p17"/>
          <p:cNvGrpSpPr/>
          <p:nvPr/>
        </p:nvGrpSpPr>
        <p:grpSpPr>
          <a:xfrm>
            <a:off x="1645428" y="2371098"/>
            <a:ext cx="4751427" cy="4053515"/>
            <a:chOff x="3534332" y="1723527"/>
            <a:chExt cx="5122595" cy="4370164"/>
          </a:xfrm>
        </p:grpSpPr>
        <p:sp>
          <p:nvSpPr>
            <p:cNvPr id="545" name="Google Shape;545;p17"/>
            <p:cNvSpPr/>
            <p:nvPr/>
          </p:nvSpPr>
          <p:spPr>
            <a:xfrm>
              <a:off x="4014228" y="2113813"/>
              <a:ext cx="4205016" cy="2151386"/>
            </a:xfrm>
            <a:custGeom>
              <a:rect b="b" l="l" r="r" t="t"/>
              <a:pathLst>
                <a:path extrusionOk="0" h="2905" w="5678">
                  <a:moveTo>
                    <a:pt x="5652" y="2886"/>
                  </a:moveTo>
                  <a:lnTo>
                    <a:pt x="5662" y="2905"/>
                  </a:lnTo>
                  <a:lnTo>
                    <a:pt x="5678" y="2900"/>
                  </a:lnTo>
                  <a:lnTo>
                    <a:pt x="5671" y="2879"/>
                  </a:lnTo>
                  <a:lnTo>
                    <a:pt x="5652" y="2886"/>
                  </a:lnTo>
                  <a:close/>
                  <a:moveTo>
                    <a:pt x="5626" y="2815"/>
                  </a:moveTo>
                  <a:lnTo>
                    <a:pt x="5640" y="2850"/>
                  </a:lnTo>
                  <a:lnTo>
                    <a:pt x="5657" y="2843"/>
                  </a:lnTo>
                  <a:lnTo>
                    <a:pt x="5643" y="2808"/>
                  </a:lnTo>
                  <a:lnTo>
                    <a:pt x="5626" y="2815"/>
                  </a:lnTo>
                  <a:close/>
                  <a:moveTo>
                    <a:pt x="5600" y="2744"/>
                  </a:moveTo>
                  <a:lnTo>
                    <a:pt x="5612" y="2779"/>
                  </a:lnTo>
                  <a:lnTo>
                    <a:pt x="5631" y="2772"/>
                  </a:lnTo>
                  <a:lnTo>
                    <a:pt x="5617" y="2737"/>
                  </a:lnTo>
                  <a:lnTo>
                    <a:pt x="5600" y="2744"/>
                  </a:lnTo>
                  <a:close/>
                  <a:moveTo>
                    <a:pt x="5572" y="2673"/>
                  </a:moveTo>
                  <a:lnTo>
                    <a:pt x="5586" y="2708"/>
                  </a:lnTo>
                  <a:lnTo>
                    <a:pt x="5605" y="2701"/>
                  </a:lnTo>
                  <a:lnTo>
                    <a:pt x="5591" y="2666"/>
                  </a:lnTo>
                  <a:lnTo>
                    <a:pt x="5572" y="2673"/>
                  </a:lnTo>
                  <a:close/>
                  <a:moveTo>
                    <a:pt x="5546" y="2602"/>
                  </a:moveTo>
                  <a:lnTo>
                    <a:pt x="5560" y="2638"/>
                  </a:lnTo>
                  <a:lnTo>
                    <a:pt x="5577" y="2630"/>
                  </a:lnTo>
                  <a:lnTo>
                    <a:pt x="5565" y="2595"/>
                  </a:lnTo>
                  <a:lnTo>
                    <a:pt x="5546" y="2602"/>
                  </a:lnTo>
                  <a:close/>
                  <a:moveTo>
                    <a:pt x="5520" y="2531"/>
                  </a:moveTo>
                  <a:lnTo>
                    <a:pt x="5532" y="2567"/>
                  </a:lnTo>
                  <a:lnTo>
                    <a:pt x="5551" y="2559"/>
                  </a:lnTo>
                  <a:lnTo>
                    <a:pt x="5536" y="2524"/>
                  </a:lnTo>
                  <a:lnTo>
                    <a:pt x="5520" y="2531"/>
                  </a:lnTo>
                  <a:close/>
                  <a:moveTo>
                    <a:pt x="5494" y="2460"/>
                  </a:moveTo>
                  <a:lnTo>
                    <a:pt x="5506" y="2496"/>
                  </a:lnTo>
                  <a:lnTo>
                    <a:pt x="5525" y="2489"/>
                  </a:lnTo>
                  <a:lnTo>
                    <a:pt x="5510" y="2453"/>
                  </a:lnTo>
                  <a:lnTo>
                    <a:pt x="5494" y="2460"/>
                  </a:lnTo>
                  <a:close/>
                  <a:moveTo>
                    <a:pt x="5465" y="2389"/>
                  </a:moveTo>
                  <a:lnTo>
                    <a:pt x="5480" y="2425"/>
                  </a:lnTo>
                  <a:lnTo>
                    <a:pt x="5496" y="2418"/>
                  </a:lnTo>
                  <a:lnTo>
                    <a:pt x="5484" y="2382"/>
                  </a:lnTo>
                  <a:lnTo>
                    <a:pt x="5465" y="2389"/>
                  </a:lnTo>
                  <a:close/>
                  <a:moveTo>
                    <a:pt x="5439" y="2318"/>
                  </a:moveTo>
                  <a:lnTo>
                    <a:pt x="5454" y="2354"/>
                  </a:lnTo>
                  <a:lnTo>
                    <a:pt x="5470" y="2347"/>
                  </a:lnTo>
                  <a:lnTo>
                    <a:pt x="5458" y="2311"/>
                  </a:lnTo>
                  <a:lnTo>
                    <a:pt x="5439" y="2318"/>
                  </a:lnTo>
                  <a:close/>
                  <a:moveTo>
                    <a:pt x="5413" y="2247"/>
                  </a:moveTo>
                  <a:lnTo>
                    <a:pt x="5425" y="2283"/>
                  </a:lnTo>
                  <a:lnTo>
                    <a:pt x="5444" y="2276"/>
                  </a:lnTo>
                  <a:lnTo>
                    <a:pt x="5430" y="2240"/>
                  </a:lnTo>
                  <a:lnTo>
                    <a:pt x="5413" y="2247"/>
                  </a:lnTo>
                  <a:close/>
                  <a:moveTo>
                    <a:pt x="5385" y="2176"/>
                  </a:moveTo>
                  <a:lnTo>
                    <a:pt x="5399" y="2212"/>
                  </a:lnTo>
                  <a:lnTo>
                    <a:pt x="5418" y="2205"/>
                  </a:lnTo>
                  <a:lnTo>
                    <a:pt x="5404" y="2169"/>
                  </a:lnTo>
                  <a:lnTo>
                    <a:pt x="5385" y="2176"/>
                  </a:lnTo>
                  <a:close/>
                  <a:moveTo>
                    <a:pt x="5359" y="2105"/>
                  </a:moveTo>
                  <a:lnTo>
                    <a:pt x="5373" y="2141"/>
                  </a:lnTo>
                  <a:lnTo>
                    <a:pt x="5390" y="2134"/>
                  </a:lnTo>
                  <a:lnTo>
                    <a:pt x="5378" y="2098"/>
                  </a:lnTo>
                  <a:lnTo>
                    <a:pt x="5359" y="2105"/>
                  </a:lnTo>
                  <a:close/>
                  <a:moveTo>
                    <a:pt x="5333" y="2034"/>
                  </a:moveTo>
                  <a:lnTo>
                    <a:pt x="5347" y="2070"/>
                  </a:lnTo>
                  <a:lnTo>
                    <a:pt x="5364" y="2063"/>
                  </a:lnTo>
                  <a:lnTo>
                    <a:pt x="5350" y="2027"/>
                  </a:lnTo>
                  <a:lnTo>
                    <a:pt x="5333" y="2034"/>
                  </a:lnTo>
                  <a:close/>
                  <a:moveTo>
                    <a:pt x="5307" y="1963"/>
                  </a:moveTo>
                  <a:lnTo>
                    <a:pt x="5319" y="1999"/>
                  </a:lnTo>
                  <a:lnTo>
                    <a:pt x="5338" y="1992"/>
                  </a:lnTo>
                  <a:lnTo>
                    <a:pt x="5324" y="1959"/>
                  </a:lnTo>
                  <a:lnTo>
                    <a:pt x="5307" y="1963"/>
                  </a:lnTo>
                  <a:close/>
                  <a:moveTo>
                    <a:pt x="5279" y="1892"/>
                  </a:moveTo>
                  <a:lnTo>
                    <a:pt x="5293" y="1928"/>
                  </a:lnTo>
                  <a:lnTo>
                    <a:pt x="5309" y="1923"/>
                  </a:lnTo>
                  <a:lnTo>
                    <a:pt x="5298" y="1888"/>
                  </a:lnTo>
                  <a:lnTo>
                    <a:pt x="5279" y="1892"/>
                  </a:lnTo>
                  <a:close/>
                  <a:moveTo>
                    <a:pt x="5253" y="1822"/>
                  </a:moveTo>
                  <a:lnTo>
                    <a:pt x="5267" y="1857"/>
                  </a:lnTo>
                  <a:lnTo>
                    <a:pt x="5283" y="1852"/>
                  </a:lnTo>
                  <a:lnTo>
                    <a:pt x="5272" y="1817"/>
                  </a:lnTo>
                  <a:lnTo>
                    <a:pt x="5253" y="1822"/>
                  </a:lnTo>
                  <a:close/>
                  <a:moveTo>
                    <a:pt x="5227" y="1751"/>
                  </a:moveTo>
                  <a:lnTo>
                    <a:pt x="5238" y="1786"/>
                  </a:lnTo>
                  <a:lnTo>
                    <a:pt x="5257" y="1781"/>
                  </a:lnTo>
                  <a:lnTo>
                    <a:pt x="5243" y="1746"/>
                  </a:lnTo>
                  <a:lnTo>
                    <a:pt x="5227" y="1751"/>
                  </a:lnTo>
                  <a:close/>
                  <a:moveTo>
                    <a:pt x="5201" y="1682"/>
                  </a:moveTo>
                  <a:lnTo>
                    <a:pt x="5212" y="1717"/>
                  </a:lnTo>
                  <a:lnTo>
                    <a:pt x="5231" y="1710"/>
                  </a:lnTo>
                  <a:lnTo>
                    <a:pt x="5217" y="1675"/>
                  </a:lnTo>
                  <a:lnTo>
                    <a:pt x="5201" y="1682"/>
                  </a:lnTo>
                  <a:close/>
                  <a:moveTo>
                    <a:pt x="5172" y="1611"/>
                  </a:moveTo>
                  <a:lnTo>
                    <a:pt x="5186" y="1647"/>
                  </a:lnTo>
                  <a:lnTo>
                    <a:pt x="5203" y="1639"/>
                  </a:lnTo>
                  <a:lnTo>
                    <a:pt x="5191" y="1604"/>
                  </a:lnTo>
                  <a:lnTo>
                    <a:pt x="5172" y="1611"/>
                  </a:lnTo>
                  <a:close/>
                  <a:moveTo>
                    <a:pt x="5146" y="1540"/>
                  </a:moveTo>
                  <a:lnTo>
                    <a:pt x="5160" y="1576"/>
                  </a:lnTo>
                  <a:lnTo>
                    <a:pt x="5177" y="1568"/>
                  </a:lnTo>
                  <a:lnTo>
                    <a:pt x="5163" y="1533"/>
                  </a:lnTo>
                  <a:lnTo>
                    <a:pt x="5146" y="1540"/>
                  </a:lnTo>
                  <a:close/>
                  <a:moveTo>
                    <a:pt x="5120" y="1469"/>
                  </a:moveTo>
                  <a:lnTo>
                    <a:pt x="5132" y="1505"/>
                  </a:lnTo>
                  <a:lnTo>
                    <a:pt x="5151" y="1498"/>
                  </a:lnTo>
                  <a:lnTo>
                    <a:pt x="5137" y="1462"/>
                  </a:lnTo>
                  <a:lnTo>
                    <a:pt x="5120" y="1469"/>
                  </a:lnTo>
                  <a:close/>
                  <a:moveTo>
                    <a:pt x="5092" y="1398"/>
                  </a:moveTo>
                  <a:lnTo>
                    <a:pt x="5106" y="1434"/>
                  </a:lnTo>
                  <a:lnTo>
                    <a:pt x="5125" y="1427"/>
                  </a:lnTo>
                  <a:lnTo>
                    <a:pt x="5111" y="1391"/>
                  </a:lnTo>
                  <a:lnTo>
                    <a:pt x="5092" y="1398"/>
                  </a:lnTo>
                  <a:close/>
                  <a:moveTo>
                    <a:pt x="5066" y="1327"/>
                  </a:moveTo>
                  <a:lnTo>
                    <a:pt x="5080" y="1363"/>
                  </a:lnTo>
                  <a:lnTo>
                    <a:pt x="5097" y="1356"/>
                  </a:lnTo>
                  <a:lnTo>
                    <a:pt x="5085" y="1320"/>
                  </a:lnTo>
                  <a:lnTo>
                    <a:pt x="5066" y="1327"/>
                  </a:lnTo>
                  <a:close/>
                  <a:moveTo>
                    <a:pt x="5040" y="1256"/>
                  </a:moveTo>
                  <a:lnTo>
                    <a:pt x="5054" y="1292"/>
                  </a:lnTo>
                  <a:lnTo>
                    <a:pt x="5071" y="1285"/>
                  </a:lnTo>
                  <a:lnTo>
                    <a:pt x="5056" y="1249"/>
                  </a:lnTo>
                  <a:lnTo>
                    <a:pt x="5040" y="1256"/>
                  </a:lnTo>
                  <a:close/>
                  <a:moveTo>
                    <a:pt x="5014" y="1185"/>
                  </a:moveTo>
                  <a:lnTo>
                    <a:pt x="5026" y="1221"/>
                  </a:lnTo>
                  <a:lnTo>
                    <a:pt x="5045" y="1214"/>
                  </a:lnTo>
                  <a:lnTo>
                    <a:pt x="5030" y="1178"/>
                  </a:lnTo>
                  <a:lnTo>
                    <a:pt x="5014" y="1185"/>
                  </a:lnTo>
                  <a:close/>
                  <a:moveTo>
                    <a:pt x="4985" y="1114"/>
                  </a:moveTo>
                  <a:lnTo>
                    <a:pt x="5000" y="1150"/>
                  </a:lnTo>
                  <a:lnTo>
                    <a:pt x="5016" y="1143"/>
                  </a:lnTo>
                  <a:lnTo>
                    <a:pt x="5004" y="1107"/>
                  </a:lnTo>
                  <a:lnTo>
                    <a:pt x="4985" y="1114"/>
                  </a:lnTo>
                  <a:close/>
                  <a:moveTo>
                    <a:pt x="4959" y="1043"/>
                  </a:moveTo>
                  <a:lnTo>
                    <a:pt x="4974" y="1079"/>
                  </a:lnTo>
                  <a:lnTo>
                    <a:pt x="4990" y="1072"/>
                  </a:lnTo>
                  <a:lnTo>
                    <a:pt x="4978" y="1036"/>
                  </a:lnTo>
                  <a:lnTo>
                    <a:pt x="4959" y="1043"/>
                  </a:lnTo>
                  <a:close/>
                  <a:moveTo>
                    <a:pt x="4933" y="972"/>
                  </a:moveTo>
                  <a:lnTo>
                    <a:pt x="4945" y="1008"/>
                  </a:lnTo>
                  <a:lnTo>
                    <a:pt x="4964" y="1001"/>
                  </a:lnTo>
                  <a:lnTo>
                    <a:pt x="4950" y="965"/>
                  </a:lnTo>
                  <a:lnTo>
                    <a:pt x="4933" y="972"/>
                  </a:lnTo>
                  <a:close/>
                  <a:moveTo>
                    <a:pt x="4907" y="901"/>
                  </a:moveTo>
                  <a:lnTo>
                    <a:pt x="4919" y="937"/>
                  </a:lnTo>
                  <a:lnTo>
                    <a:pt x="4938" y="930"/>
                  </a:lnTo>
                  <a:lnTo>
                    <a:pt x="4924" y="894"/>
                  </a:lnTo>
                  <a:lnTo>
                    <a:pt x="4907" y="901"/>
                  </a:lnTo>
                  <a:close/>
                  <a:moveTo>
                    <a:pt x="4870" y="849"/>
                  </a:moveTo>
                  <a:lnTo>
                    <a:pt x="4891" y="859"/>
                  </a:lnTo>
                  <a:lnTo>
                    <a:pt x="4893" y="866"/>
                  </a:lnTo>
                  <a:lnTo>
                    <a:pt x="4910" y="859"/>
                  </a:lnTo>
                  <a:lnTo>
                    <a:pt x="4905" y="845"/>
                  </a:lnTo>
                  <a:lnTo>
                    <a:pt x="4877" y="833"/>
                  </a:lnTo>
                  <a:lnTo>
                    <a:pt x="4870" y="849"/>
                  </a:lnTo>
                  <a:lnTo>
                    <a:pt x="4870" y="849"/>
                  </a:lnTo>
                  <a:close/>
                  <a:moveTo>
                    <a:pt x="4801" y="821"/>
                  </a:moveTo>
                  <a:lnTo>
                    <a:pt x="4836" y="835"/>
                  </a:lnTo>
                  <a:lnTo>
                    <a:pt x="4844" y="819"/>
                  </a:lnTo>
                  <a:lnTo>
                    <a:pt x="4808" y="805"/>
                  </a:lnTo>
                  <a:lnTo>
                    <a:pt x="4801" y="821"/>
                  </a:lnTo>
                  <a:close/>
                  <a:moveTo>
                    <a:pt x="4730" y="793"/>
                  </a:moveTo>
                  <a:lnTo>
                    <a:pt x="4765" y="807"/>
                  </a:lnTo>
                  <a:lnTo>
                    <a:pt x="4773" y="790"/>
                  </a:lnTo>
                  <a:lnTo>
                    <a:pt x="4737" y="776"/>
                  </a:lnTo>
                  <a:lnTo>
                    <a:pt x="4730" y="793"/>
                  </a:lnTo>
                  <a:close/>
                  <a:moveTo>
                    <a:pt x="4659" y="764"/>
                  </a:moveTo>
                  <a:lnTo>
                    <a:pt x="4695" y="778"/>
                  </a:lnTo>
                  <a:lnTo>
                    <a:pt x="4702" y="762"/>
                  </a:lnTo>
                  <a:lnTo>
                    <a:pt x="4666" y="748"/>
                  </a:lnTo>
                  <a:lnTo>
                    <a:pt x="4659" y="764"/>
                  </a:lnTo>
                  <a:close/>
                  <a:moveTo>
                    <a:pt x="4590" y="736"/>
                  </a:moveTo>
                  <a:lnTo>
                    <a:pt x="4626" y="750"/>
                  </a:lnTo>
                  <a:lnTo>
                    <a:pt x="4633" y="734"/>
                  </a:lnTo>
                  <a:lnTo>
                    <a:pt x="4598" y="719"/>
                  </a:lnTo>
                  <a:lnTo>
                    <a:pt x="4590" y="736"/>
                  </a:lnTo>
                  <a:close/>
                  <a:moveTo>
                    <a:pt x="4520" y="708"/>
                  </a:moveTo>
                  <a:lnTo>
                    <a:pt x="4555" y="722"/>
                  </a:lnTo>
                  <a:lnTo>
                    <a:pt x="4562" y="705"/>
                  </a:lnTo>
                  <a:lnTo>
                    <a:pt x="4527" y="691"/>
                  </a:lnTo>
                  <a:lnTo>
                    <a:pt x="4520" y="708"/>
                  </a:lnTo>
                  <a:close/>
                  <a:moveTo>
                    <a:pt x="4449" y="679"/>
                  </a:moveTo>
                  <a:lnTo>
                    <a:pt x="4484" y="693"/>
                  </a:lnTo>
                  <a:lnTo>
                    <a:pt x="4491" y="677"/>
                  </a:lnTo>
                  <a:lnTo>
                    <a:pt x="4456" y="663"/>
                  </a:lnTo>
                  <a:lnTo>
                    <a:pt x="4449" y="679"/>
                  </a:lnTo>
                  <a:close/>
                  <a:moveTo>
                    <a:pt x="4380" y="651"/>
                  </a:moveTo>
                  <a:lnTo>
                    <a:pt x="4416" y="665"/>
                  </a:lnTo>
                  <a:lnTo>
                    <a:pt x="4423" y="648"/>
                  </a:lnTo>
                  <a:lnTo>
                    <a:pt x="4387" y="634"/>
                  </a:lnTo>
                  <a:lnTo>
                    <a:pt x="4380" y="651"/>
                  </a:lnTo>
                  <a:close/>
                  <a:moveTo>
                    <a:pt x="4309" y="622"/>
                  </a:moveTo>
                  <a:lnTo>
                    <a:pt x="4345" y="637"/>
                  </a:lnTo>
                  <a:lnTo>
                    <a:pt x="4352" y="620"/>
                  </a:lnTo>
                  <a:lnTo>
                    <a:pt x="4316" y="606"/>
                  </a:lnTo>
                  <a:lnTo>
                    <a:pt x="4309" y="622"/>
                  </a:lnTo>
                  <a:close/>
                  <a:moveTo>
                    <a:pt x="4238" y="594"/>
                  </a:moveTo>
                  <a:lnTo>
                    <a:pt x="4274" y="608"/>
                  </a:lnTo>
                  <a:lnTo>
                    <a:pt x="4281" y="592"/>
                  </a:lnTo>
                  <a:lnTo>
                    <a:pt x="4245" y="577"/>
                  </a:lnTo>
                  <a:lnTo>
                    <a:pt x="4238" y="594"/>
                  </a:lnTo>
                  <a:close/>
                  <a:moveTo>
                    <a:pt x="4170" y="566"/>
                  </a:moveTo>
                  <a:lnTo>
                    <a:pt x="4205" y="580"/>
                  </a:lnTo>
                  <a:lnTo>
                    <a:pt x="4212" y="563"/>
                  </a:lnTo>
                  <a:lnTo>
                    <a:pt x="4177" y="549"/>
                  </a:lnTo>
                  <a:lnTo>
                    <a:pt x="4170" y="566"/>
                  </a:lnTo>
                  <a:close/>
                  <a:moveTo>
                    <a:pt x="4099" y="537"/>
                  </a:moveTo>
                  <a:lnTo>
                    <a:pt x="4134" y="551"/>
                  </a:lnTo>
                  <a:lnTo>
                    <a:pt x="4141" y="535"/>
                  </a:lnTo>
                  <a:lnTo>
                    <a:pt x="4106" y="521"/>
                  </a:lnTo>
                  <a:lnTo>
                    <a:pt x="4099" y="537"/>
                  </a:lnTo>
                  <a:close/>
                  <a:moveTo>
                    <a:pt x="4030" y="509"/>
                  </a:moveTo>
                  <a:lnTo>
                    <a:pt x="4063" y="523"/>
                  </a:lnTo>
                  <a:lnTo>
                    <a:pt x="4070" y="507"/>
                  </a:lnTo>
                  <a:lnTo>
                    <a:pt x="4037" y="492"/>
                  </a:lnTo>
                  <a:lnTo>
                    <a:pt x="4030" y="509"/>
                  </a:lnTo>
                  <a:close/>
                  <a:moveTo>
                    <a:pt x="3959" y="480"/>
                  </a:moveTo>
                  <a:lnTo>
                    <a:pt x="3995" y="495"/>
                  </a:lnTo>
                  <a:lnTo>
                    <a:pt x="4002" y="478"/>
                  </a:lnTo>
                  <a:lnTo>
                    <a:pt x="3966" y="464"/>
                  </a:lnTo>
                  <a:lnTo>
                    <a:pt x="3959" y="480"/>
                  </a:lnTo>
                  <a:close/>
                  <a:moveTo>
                    <a:pt x="3888" y="452"/>
                  </a:moveTo>
                  <a:lnTo>
                    <a:pt x="3924" y="466"/>
                  </a:lnTo>
                  <a:lnTo>
                    <a:pt x="3931" y="450"/>
                  </a:lnTo>
                  <a:lnTo>
                    <a:pt x="3895" y="436"/>
                  </a:lnTo>
                  <a:lnTo>
                    <a:pt x="3888" y="452"/>
                  </a:lnTo>
                  <a:close/>
                  <a:moveTo>
                    <a:pt x="3820" y="424"/>
                  </a:moveTo>
                  <a:lnTo>
                    <a:pt x="3853" y="438"/>
                  </a:lnTo>
                  <a:lnTo>
                    <a:pt x="3860" y="421"/>
                  </a:lnTo>
                  <a:lnTo>
                    <a:pt x="3827" y="407"/>
                  </a:lnTo>
                  <a:lnTo>
                    <a:pt x="3820" y="424"/>
                  </a:lnTo>
                  <a:close/>
                  <a:moveTo>
                    <a:pt x="3749" y="395"/>
                  </a:moveTo>
                  <a:lnTo>
                    <a:pt x="3784" y="410"/>
                  </a:lnTo>
                  <a:lnTo>
                    <a:pt x="3791" y="393"/>
                  </a:lnTo>
                  <a:lnTo>
                    <a:pt x="3756" y="379"/>
                  </a:lnTo>
                  <a:lnTo>
                    <a:pt x="3749" y="395"/>
                  </a:lnTo>
                  <a:close/>
                  <a:moveTo>
                    <a:pt x="3678" y="367"/>
                  </a:moveTo>
                  <a:lnTo>
                    <a:pt x="3713" y="381"/>
                  </a:lnTo>
                  <a:lnTo>
                    <a:pt x="3720" y="365"/>
                  </a:lnTo>
                  <a:lnTo>
                    <a:pt x="3685" y="348"/>
                  </a:lnTo>
                  <a:lnTo>
                    <a:pt x="3678" y="367"/>
                  </a:lnTo>
                  <a:close/>
                  <a:moveTo>
                    <a:pt x="3609" y="339"/>
                  </a:moveTo>
                  <a:lnTo>
                    <a:pt x="3642" y="353"/>
                  </a:lnTo>
                  <a:lnTo>
                    <a:pt x="3649" y="334"/>
                  </a:lnTo>
                  <a:lnTo>
                    <a:pt x="3616" y="320"/>
                  </a:lnTo>
                  <a:lnTo>
                    <a:pt x="3609" y="339"/>
                  </a:lnTo>
                  <a:close/>
                  <a:moveTo>
                    <a:pt x="3538" y="310"/>
                  </a:moveTo>
                  <a:lnTo>
                    <a:pt x="3574" y="324"/>
                  </a:lnTo>
                  <a:lnTo>
                    <a:pt x="3581" y="305"/>
                  </a:lnTo>
                  <a:lnTo>
                    <a:pt x="3545" y="291"/>
                  </a:lnTo>
                  <a:lnTo>
                    <a:pt x="3538" y="310"/>
                  </a:lnTo>
                  <a:close/>
                  <a:moveTo>
                    <a:pt x="3467" y="282"/>
                  </a:moveTo>
                  <a:lnTo>
                    <a:pt x="3503" y="296"/>
                  </a:lnTo>
                  <a:lnTo>
                    <a:pt x="3510" y="277"/>
                  </a:lnTo>
                  <a:lnTo>
                    <a:pt x="3474" y="263"/>
                  </a:lnTo>
                  <a:lnTo>
                    <a:pt x="3467" y="282"/>
                  </a:lnTo>
                  <a:close/>
                  <a:moveTo>
                    <a:pt x="3399" y="253"/>
                  </a:moveTo>
                  <a:lnTo>
                    <a:pt x="3432" y="268"/>
                  </a:lnTo>
                  <a:lnTo>
                    <a:pt x="3439" y="249"/>
                  </a:lnTo>
                  <a:lnTo>
                    <a:pt x="3406" y="235"/>
                  </a:lnTo>
                  <a:lnTo>
                    <a:pt x="3399" y="253"/>
                  </a:lnTo>
                  <a:close/>
                  <a:moveTo>
                    <a:pt x="3328" y="225"/>
                  </a:moveTo>
                  <a:lnTo>
                    <a:pt x="3363" y="239"/>
                  </a:lnTo>
                  <a:lnTo>
                    <a:pt x="3370" y="220"/>
                  </a:lnTo>
                  <a:lnTo>
                    <a:pt x="3335" y="206"/>
                  </a:lnTo>
                  <a:lnTo>
                    <a:pt x="3328" y="225"/>
                  </a:lnTo>
                  <a:close/>
                  <a:moveTo>
                    <a:pt x="3257" y="197"/>
                  </a:moveTo>
                  <a:lnTo>
                    <a:pt x="3292" y="211"/>
                  </a:lnTo>
                  <a:lnTo>
                    <a:pt x="3299" y="192"/>
                  </a:lnTo>
                  <a:lnTo>
                    <a:pt x="3264" y="178"/>
                  </a:lnTo>
                  <a:lnTo>
                    <a:pt x="3257" y="197"/>
                  </a:lnTo>
                  <a:close/>
                  <a:moveTo>
                    <a:pt x="3188" y="168"/>
                  </a:moveTo>
                  <a:lnTo>
                    <a:pt x="3224" y="182"/>
                  </a:lnTo>
                  <a:lnTo>
                    <a:pt x="3231" y="164"/>
                  </a:lnTo>
                  <a:lnTo>
                    <a:pt x="3195" y="149"/>
                  </a:lnTo>
                  <a:lnTo>
                    <a:pt x="3188" y="168"/>
                  </a:lnTo>
                  <a:close/>
                  <a:moveTo>
                    <a:pt x="3117" y="140"/>
                  </a:moveTo>
                  <a:lnTo>
                    <a:pt x="3153" y="154"/>
                  </a:lnTo>
                  <a:lnTo>
                    <a:pt x="3160" y="135"/>
                  </a:lnTo>
                  <a:lnTo>
                    <a:pt x="3124" y="121"/>
                  </a:lnTo>
                  <a:lnTo>
                    <a:pt x="3117" y="140"/>
                  </a:lnTo>
                  <a:close/>
                  <a:moveTo>
                    <a:pt x="3046" y="112"/>
                  </a:moveTo>
                  <a:lnTo>
                    <a:pt x="3082" y="126"/>
                  </a:lnTo>
                  <a:lnTo>
                    <a:pt x="3089" y="107"/>
                  </a:lnTo>
                  <a:lnTo>
                    <a:pt x="3053" y="93"/>
                  </a:lnTo>
                  <a:lnTo>
                    <a:pt x="3046" y="112"/>
                  </a:lnTo>
                  <a:close/>
                  <a:moveTo>
                    <a:pt x="2978" y="83"/>
                  </a:moveTo>
                  <a:lnTo>
                    <a:pt x="3013" y="97"/>
                  </a:lnTo>
                  <a:lnTo>
                    <a:pt x="3020" y="78"/>
                  </a:lnTo>
                  <a:lnTo>
                    <a:pt x="2985" y="64"/>
                  </a:lnTo>
                  <a:lnTo>
                    <a:pt x="2978" y="83"/>
                  </a:lnTo>
                  <a:close/>
                  <a:moveTo>
                    <a:pt x="2907" y="55"/>
                  </a:moveTo>
                  <a:lnTo>
                    <a:pt x="2942" y="69"/>
                  </a:lnTo>
                  <a:lnTo>
                    <a:pt x="2949" y="50"/>
                  </a:lnTo>
                  <a:lnTo>
                    <a:pt x="2914" y="36"/>
                  </a:lnTo>
                  <a:lnTo>
                    <a:pt x="2907" y="55"/>
                  </a:lnTo>
                  <a:close/>
                  <a:moveTo>
                    <a:pt x="2836" y="26"/>
                  </a:moveTo>
                  <a:lnTo>
                    <a:pt x="2871" y="41"/>
                  </a:lnTo>
                  <a:lnTo>
                    <a:pt x="2878" y="22"/>
                  </a:lnTo>
                  <a:lnTo>
                    <a:pt x="2843" y="7"/>
                  </a:lnTo>
                  <a:lnTo>
                    <a:pt x="2836" y="26"/>
                  </a:lnTo>
                  <a:close/>
                  <a:moveTo>
                    <a:pt x="2772" y="31"/>
                  </a:moveTo>
                  <a:lnTo>
                    <a:pt x="2807" y="19"/>
                  </a:lnTo>
                  <a:lnTo>
                    <a:pt x="2803" y="0"/>
                  </a:lnTo>
                  <a:lnTo>
                    <a:pt x="2767" y="15"/>
                  </a:lnTo>
                  <a:lnTo>
                    <a:pt x="2772" y="31"/>
                  </a:lnTo>
                  <a:close/>
                  <a:moveTo>
                    <a:pt x="2701" y="57"/>
                  </a:moveTo>
                  <a:lnTo>
                    <a:pt x="2737" y="45"/>
                  </a:lnTo>
                  <a:lnTo>
                    <a:pt x="2732" y="26"/>
                  </a:lnTo>
                  <a:lnTo>
                    <a:pt x="2696" y="41"/>
                  </a:lnTo>
                  <a:lnTo>
                    <a:pt x="2701" y="57"/>
                  </a:lnTo>
                  <a:close/>
                  <a:moveTo>
                    <a:pt x="2630" y="83"/>
                  </a:moveTo>
                  <a:lnTo>
                    <a:pt x="2666" y="71"/>
                  </a:lnTo>
                  <a:lnTo>
                    <a:pt x="2661" y="52"/>
                  </a:lnTo>
                  <a:lnTo>
                    <a:pt x="2625" y="67"/>
                  </a:lnTo>
                  <a:lnTo>
                    <a:pt x="2630" y="83"/>
                  </a:lnTo>
                  <a:close/>
                  <a:moveTo>
                    <a:pt x="2559" y="109"/>
                  </a:moveTo>
                  <a:lnTo>
                    <a:pt x="2595" y="97"/>
                  </a:lnTo>
                  <a:lnTo>
                    <a:pt x="2590" y="78"/>
                  </a:lnTo>
                  <a:lnTo>
                    <a:pt x="2554" y="93"/>
                  </a:lnTo>
                  <a:lnTo>
                    <a:pt x="2559" y="109"/>
                  </a:lnTo>
                  <a:close/>
                  <a:moveTo>
                    <a:pt x="2488" y="135"/>
                  </a:moveTo>
                  <a:lnTo>
                    <a:pt x="2524" y="123"/>
                  </a:lnTo>
                  <a:lnTo>
                    <a:pt x="2519" y="104"/>
                  </a:lnTo>
                  <a:lnTo>
                    <a:pt x="2483" y="119"/>
                  </a:lnTo>
                  <a:lnTo>
                    <a:pt x="2488" y="135"/>
                  </a:lnTo>
                  <a:close/>
                  <a:moveTo>
                    <a:pt x="2417" y="161"/>
                  </a:moveTo>
                  <a:lnTo>
                    <a:pt x="2453" y="149"/>
                  </a:lnTo>
                  <a:lnTo>
                    <a:pt x="2448" y="130"/>
                  </a:lnTo>
                  <a:lnTo>
                    <a:pt x="2413" y="145"/>
                  </a:lnTo>
                  <a:lnTo>
                    <a:pt x="2417" y="161"/>
                  </a:lnTo>
                  <a:close/>
                  <a:moveTo>
                    <a:pt x="2346" y="187"/>
                  </a:moveTo>
                  <a:lnTo>
                    <a:pt x="2382" y="175"/>
                  </a:lnTo>
                  <a:lnTo>
                    <a:pt x="2375" y="156"/>
                  </a:lnTo>
                  <a:lnTo>
                    <a:pt x="2339" y="171"/>
                  </a:lnTo>
                  <a:lnTo>
                    <a:pt x="2346" y="187"/>
                  </a:lnTo>
                  <a:close/>
                  <a:moveTo>
                    <a:pt x="2275" y="213"/>
                  </a:moveTo>
                  <a:lnTo>
                    <a:pt x="2311" y="201"/>
                  </a:lnTo>
                  <a:lnTo>
                    <a:pt x="2304" y="182"/>
                  </a:lnTo>
                  <a:lnTo>
                    <a:pt x="2268" y="197"/>
                  </a:lnTo>
                  <a:lnTo>
                    <a:pt x="2275" y="213"/>
                  </a:lnTo>
                  <a:close/>
                  <a:moveTo>
                    <a:pt x="2204" y="239"/>
                  </a:moveTo>
                  <a:lnTo>
                    <a:pt x="2240" y="227"/>
                  </a:lnTo>
                  <a:lnTo>
                    <a:pt x="2233" y="208"/>
                  </a:lnTo>
                  <a:lnTo>
                    <a:pt x="2197" y="223"/>
                  </a:lnTo>
                  <a:lnTo>
                    <a:pt x="2204" y="239"/>
                  </a:lnTo>
                  <a:close/>
                  <a:moveTo>
                    <a:pt x="2133" y="265"/>
                  </a:moveTo>
                  <a:lnTo>
                    <a:pt x="2169" y="253"/>
                  </a:lnTo>
                  <a:lnTo>
                    <a:pt x="2162" y="235"/>
                  </a:lnTo>
                  <a:lnTo>
                    <a:pt x="2126" y="249"/>
                  </a:lnTo>
                  <a:lnTo>
                    <a:pt x="2133" y="265"/>
                  </a:lnTo>
                  <a:close/>
                  <a:moveTo>
                    <a:pt x="2063" y="294"/>
                  </a:moveTo>
                  <a:lnTo>
                    <a:pt x="2098" y="279"/>
                  </a:lnTo>
                  <a:lnTo>
                    <a:pt x="2091" y="263"/>
                  </a:lnTo>
                  <a:lnTo>
                    <a:pt x="2055" y="275"/>
                  </a:lnTo>
                  <a:lnTo>
                    <a:pt x="2063" y="294"/>
                  </a:lnTo>
                  <a:close/>
                  <a:moveTo>
                    <a:pt x="1992" y="320"/>
                  </a:moveTo>
                  <a:lnTo>
                    <a:pt x="2027" y="305"/>
                  </a:lnTo>
                  <a:lnTo>
                    <a:pt x="2020" y="289"/>
                  </a:lnTo>
                  <a:lnTo>
                    <a:pt x="1985" y="301"/>
                  </a:lnTo>
                  <a:lnTo>
                    <a:pt x="1992" y="320"/>
                  </a:lnTo>
                  <a:close/>
                  <a:moveTo>
                    <a:pt x="1921" y="346"/>
                  </a:moveTo>
                  <a:lnTo>
                    <a:pt x="1956" y="331"/>
                  </a:lnTo>
                  <a:lnTo>
                    <a:pt x="1949" y="315"/>
                  </a:lnTo>
                  <a:lnTo>
                    <a:pt x="1914" y="327"/>
                  </a:lnTo>
                  <a:lnTo>
                    <a:pt x="1921" y="346"/>
                  </a:lnTo>
                  <a:close/>
                  <a:moveTo>
                    <a:pt x="1850" y="372"/>
                  </a:moveTo>
                  <a:lnTo>
                    <a:pt x="1885" y="357"/>
                  </a:lnTo>
                  <a:lnTo>
                    <a:pt x="1878" y="341"/>
                  </a:lnTo>
                  <a:lnTo>
                    <a:pt x="1843" y="353"/>
                  </a:lnTo>
                  <a:lnTo>
                    <a:pt x="1850" y="372"/>
                  </a:lnTo>
                  <a:close/>
                  <a:moveTo>
                    <a:pt x="1779" y="398"/>
                  </a:moveTo>
                  <a:lnTo>
                    <a:pt x="1814" y="384"/>
                  </a:lnTo>
                  <a:lnTo>
                    <a:pt x="1807" y="367"/>
                  </a:lnTo>
                  <a:lnTo>
                    <a:pt x="1772" y="379"/>
                  </a:lnTo>
                  <a:lnTo>
                    <a:pt x="1779" y="398"/>
                  </a:lnTo>
                  <a:close/>
                  <a:moveTo>
                    <a:pt x="1708" y="424"/>
                  </a:moveTo>
                  <a:lnTo>
                    <a:pt x="1743" y="410"/>
                  </a:lnTo>
                  <a:lnTo>
                    <a:pt x="1736" y="393"/>
                  </a:lnTo>
                  <a:lnTo>
                    <a:pt x="1701" y="405"/>
                  </a:lnTo>
                  <a:lnTo>
                    <a:pt x="1708" y="424"/>
                  </a:lnTo>
                  <a:close/>
                  <a:moveTo>
                    <a:pt x="1637" y="450"/>
                  </a:moveTo>
                  <a:lnTo>
                    <a:pt x="1672" y="436"/>
                  </a:lnTo>
                  <a:lnTo>
                    <a:pt x="1665" y="419"/>
                  </a:lnTo>
                  <a:lnTo>
                    <a:pt x="1630" y="431"/>
                  </a:lnTo>
                  <a:lnTo>
                    <a:pt x="1637" y="450"/>
                  </a:lnTo>
                  <a:close/>
                  <a:moveTo>
                    <a:pt x="1566" y="476"/>
                  </a:moveTo>
                  <a:lnTo>
                    <a:pt x="1601" y="462"/>
                  </a:lnTo>
                  <a:lnTo>
                    <a:pt x="1594" y="445"/>
                  </a:lnTo>
                  <a:lnTo>
                    <a:pt x="1559" y="457"/>
                  </a:lnTo>
                  <a:lnTo>
                    <a:pt x="1566" y="476"/>
                  </a:lnTo>
                  <a:close/>
                  <a:moveTo>
                    <a:pt x="1495" y="502"/>
                  </a:moveTo>
                  <a:lnTo>
                    <a:pt x="1530" y="488"/>
                  </a:lnTo>
                  <a:lnTo>
                    <a:pt x="1523" y="471"/>
                  </a:lnTo>
                  <a:lnTo>
                    <a:pt x="1488" y="483"/>
                  </a:lnTo>
                  <a:lnTo>
                    <a:pt x="1495" y="502"/>
                  </a:lnTo>
                  <a:close/>
                  <a:moveTo>
                    <a:pt x="1424" y="528"/>
                  </a:moveTo>
                  <a:lnTo>
                    <a:pt x="1460" y="514"/>
                  </a:lnTo>
                  <a:lnTo>
                    <a:pt x="1452" y="497"/>
                  </a:lnTo>
                  <a:lnTo>
                    <a:pt x="1417" y="509"/>
                  </a:lnTo>
                  <a:lnTo>
                    <a:pt x="1424" y="528"/>
                  </a:lnTo>
                  <a:close/>
                  <a:moveTo>
                    <a:pt x="1353" y="554"/>
                  </a:moveTo>
                  <a:lnTo>
                    <a:pt x="1389" y="540"/>
                  </a:lnTo>
                  <a:lnTo>
                    <a:pt x="1381" y="523"/>
                  </a:lnTo>
                  <a:lnTo>
                    <a:pt x="1346" y="535"/>
                  </a:lnTo>
                  <a:lnTo>
                    <a:pt x="1353" y="554"/>
                  </a:lnTo>
                  <a:close/>
                  <a:moveTo>
                    <a:pt x="1282" y="580"/>
                  </a:moveTo>
                  <a:lnTo>
                    <a:pt x="1318" y="566"/>
                  </a:lnTo>
                  <a:lnTo>
                    <a:pt x="1311" y="549"/>
                  </a:lnTo>
                  <a:lnTo>
                    <a:pt x="1275" y="563"/>
                  </a:lnTo>
                  <a:lnTo>
                    <a:pt x="1282" y="580"/>
                  </a:lnTo>
                  <a:close/>
                  <a:moveTo>
                    <a:pt x="1211" y="606"/>
                  </a:moveTo>
                  <a:lnTo>
                    <a:pt x="1247" y="594"/>
                  </a:lnTo>
                  <a:lnTo>
                    <a:pt x="1240" y="575"/>
                  </a:lnTo>
                  <a:lnTo>
                    <a:pt x="1204" y="589"/>
                  </a:lnTo>
                  <a:lnTo>
                    <a:pt x="1211" y="606"/>
                  </a:lnTo>
                  <a:close/>
                  <a:moveTo>
                    <a:pt x="1140" y="632"/>
                  </a:moveTo>
                  <a:lnTo>
                    <a:pt x="1176" y="620"/>
                  </a:lnTo>
                  <a:lnTo>
                    <a:pt x="1169" y="601"/>
                  </a:lnTo>
                  <a:lnTo>
                    <a:pt x="1133" y="615"/>
                  </a:lnTo>
                  <a:lnTo>
                    <a:pt x="1140" y="632"/>
                  </a:lnTo>
                  <a:close/>
                  <a:moveTo>
                    <a:pt x="1069" y="658"/>
                  </a:moveTo>
                  <a:lnTo>
                    <a:pt x="1105" y="646"/>
                  </a:lnTo>
                  <a:lnTo>
                    <a:pt x="1098" y="627"/>
                  </a:lnTo>
                  <a:lnTo>
                    <a:pt x="1062" y="641"/>
                  </a:lnTo>
                  <a:lnTo>
                    <a:pt x="1069" y="658"/>
                  </a:lnTo>
                  <a:close/>
                  <a:moveTo>
                    <a:pt x="998" y="684"/>
                  </a:moveTo>
                  <a:lnTo>
                    <a:pt x="1034" y="672"/>
                  </a:lnTo>
                  <a:lnTo>
                    <a:pt x="1027" y="653"/>
                  </a:lnTo>
                  <a:lnTo>
                    <a:pt x="991" y="667"/>
                  </a:lnTo>
                  <a:lnTo>
                    <a:pt x="998" y="684"/>
                  </a:lnTo>
                  <a:close/>
                  <a:moveTo>
                    <a:pt x="927" y="710"/>
                  </a:moveTo>
                  <a:lnTo>
                    <a:pt x="963" y="698"/>
                  </a:lnTo>
                  <a:lnTo>
                    <a:pt x="956" y="679"/>
                  </a:lnTo>
                  <a:lnTo>
                    <a:pt x="920" y="693"/>
                  </a:lnTo>
                  <a:lnTo>
                    <a:pt x="927" y="710"/>
                  </a:lnTo>
                  <a:close/>
                  <a:moveTo>
                    <a:pt x="856" y="736"/>
                  </a:moveTo>
                  <a:lnTo>
                    <a:pt x="892" y="724"/>
                  </a:lnTo>
                  <a:lnTo>
                    <a:pt x="885" y="705"/>
                  </a:lnTo>
                  <a:lnTo>
                    <a:pt x="849" y="719"/>
                  </a:lnTo>
                  <a:lnTo>
                    <a:pt x="856" y="736"/>
                  </a:lnTo>
                  <a:close/>
                  <a:moveTo>
                    <a:pt x="783" y="762"/>
                  </a:moveTo>
                  <a:lnTo>
                    <a:pt x="821" y="750"/>
                  </a:lnTo>
                  <a:lnTo>
                    <a:pt x="814" y="731"/>
                  </a:lnTo>
                  <a:lnTo>
                    <a:pt x="778" y="745"/>
                  </a:lnTo>
                  <a:lnTo>
                    <a:pt x="783" y="762"/>
                  </a:lnTo>
                  <a:close/>
                  <a:moveTo>
                    <a:pt x="760" y="823"/>
                  </a:moveTo>
                  <a:lnTo>
                    <a:pt x="771" y="788"/>
                  </a:lnTo>
                  <a:lnTo>
                    <a:pt x="755" y="781"/>
                  </a:lnTo>
                  <a:lnTo>
                    <a:pt x="741" y="816"/>
                  </a:lnTo>
                  <a:lnTo>
                    <a:pt x="760" y="823"/>
                  </a:lnTo>
                  <a:close/>
                  <a:moveTo>
                    <a:pt x="734" y="894"/>
                  </a:moveTo>
                  <a:lnTo>
                    <a:pt x="745" y="859"/>
                  </a:lnTo>
                  <a:lnTo>
                    <a:pt x="729" y="852"/>
                  </a:lnTo>
                  <a:lnTo>
                    <a:pt x="715" y="887"/>
                  </a:lnTo>
                  <a:lnTo>
                    <a:pt x="734" y="894"/>
                  </a:lnTo>
                  <a:close/>
                  <a:moveTo>
                    <a:pt x="705" y="965"/>
                  </a:moveTo>
                  <a:lnTo>
                    <a:pt x="719" y="930"/>
                  </a:lnTo>
                  <a:lnTo>
                    <a:pt x="703" y="923"/>
                  </a:lnTo>
                  <a:lnTo>
                    <a:pt x="689" y="958"/>
                  </a:lnTo>
                  <a:lnTo>
                    <a:pt x="705" y="965"/>
                  </a:lnTo>
                  <a:close/>
                  <a:moveTo>
                    <a:pt x="679" y="1036"/>
                  </a:moveTo>
                  <a:lnTo>
                    <a:pt x="693" y="1001"/>
                  </a:lnTo>
                  <a:lnTo>
                    <a:pt x="674" y="994"/>
                  </a:lnTo>
                  <a:lnTo>
                    <a:pt x="663" y="1029"/>
                  </a:lnTo>
                  <a:lnTo>
                    <a:pt x="679" y="1036"/>
                  </a:lnTo>
                  <a:close/>
                  <a:moveTo>
                    <a:pt x="653" y="1107"/>
                  </a:moveTo>
                  <a:lnTo>
                    <a:pt x="667" y="1072"/>
                  </a:lnTo>
                  <a:lnTo>
                    <a:pt x="648" y="1065"/>
                  </a:lnTo>
                  <a:lnTo>
                    <a:pt x="637" y="1100"/>
                  </a:lnTo>
                  <a:lnTo>
                    <a:pt x="653" y="1107"/>
                  </a:lnTo>
                  <a:close/>
                  <a:moveTo>
                    <a:pt x="627" y="1178"/>
                  </a:moveTo>
                  <a:lnTo>
                    <a:pt x="641" y="1143"/>
                  </a:lnTo>
                  <a:lnTo>
                    <a:pt x="622" y="1136"/>
                  </a:lnTo>
                  <a:lnTo>
                    <a:pt x="608" y="1171"/>
                  </a:lnTo>
                  <a:lnTo>
                    <a:pt x="627" y="1178"/>
                  </a:lnTo>
                  <a:close/>
                  <a:moveTo>
                    <a:pt x="601" y="1249"/>
                  </a:moveTo>
                  <a:lnTo>
                    <a:pt x="613" y="1214"/>
                  </a:lnTo>
                  <a:lnTo>
                    <a:pt x="596" y="1207"/>
                  </a:lnTo>
                  <a:lnTo>
                    <a:pt x="582" y="1242"/>
                  </a:lnTo>
                  <a:lnTo>
                    <a:pt x="601" y="1249"/>
                  </a:lnTo>
                  <a:close/>
                  <a:moveTo>
                    <a:pt x="575" y="1320"/>
                  </a:moveTo>
                  <a:lnTo>
                    <a:pt x="587" y="1285"/>
                  </a:lnTo>
                  <a:lnTo>
                    <a:pt x="570" y="1278"/>
                  </a:lnTo>
                  <a:lnTo>
                    <a:pt x="556" y="1313"/>
                  </a:lnTo>
                  <a:lnTo>
                    <a:pt x="575" y="1320"/>
                  </a:lnTo>
                  <a:close/>
                  <a:moveTo>
                    <a:pt x="547" y="1391"/>
                  </a:moveTo>
                  <a:lnTo>
                    <a:pt x="561" y="1356"/>
                  </a:lnTo>
                  <a:lnTo>
                    <a:pt x="542" y="1348"/>
                  </a:lnTo>
                  <a:lnTo>
                    <a:pt x="530" y="1384"/>
                  </a:lnTo>
                  <a:lnTo>
                    <a:pt x="547" y="1391"/>
                  </a:lnTo>
                  <a:close/>
                  <a:moveTo>
                    <a:pt x="521" y="1462"/>
                  </a:moveTo>
                  <a:lnTo>
                    <a:pt x="535" y="1427"/>
                  </a:lnTo>
                  <a:lnTo>
                    <a:pt x="516" y="1419"/>
                  </a:lnTo>
                  <a:lnTo>
                    <a:pt x="504" y="1455"/>
                  </a:lnTo>
                  <a:lnTo>
                    <a:pt x="521" y="1462"/>
                  </a:lnTo>
                  <a:close/>
                  <a:moveTo>
                    <a:pt x="495" y="1533"/>
                  </a:moveTo>
                  <a:lnTo>
                    <a:pt x="509" y="1498"/>
                  </a:lnTo>
                  <a:lnTo>
                    <a:pt x="490" y="1490"/>
                  </a:lnTo>
                  <a:lnTo>
                    <a:pt x="478" y="1526"/>
                  </a:lnTo>
                  <a:lnTo>
                    <a:pt x="495" y="1533"/>
                  </a:lnTo>
                  <a:close/>
                  <a:moveTo>
                    <a:pt x="469" y="1604"/>
                  </a:moveTo>
                  <a:lnTo>
                    <a:pt x="480" y="1568"/>
                  </a:lnTo>
                  <a:lnTo>
                    <a:pt x="464" y="1561"/>
                  </a:lnTo>
                  <a:lnTo>
                    <a:pt x="450" y="1597"/>
                  </a:lnTo>
                  <a:lnTo>
                    <a:pt x="469" y="1604"/>
                  </a:lnTo>
                  <a:close/>
                  <a:moveTo>
                    <a:pt x="443" y="1675"/>
                  </a:moveTo>
                  <a:lnTo>
                    <a:pt x="454" y="1639"/>
                  </a:lnTo>
                  <a:lnTo>
                    <a:pt x="438" y="1632"/>
                  </a:lnTo>
                  <a:lnTo>
                    <a:pt x="424" y="1668"/>
                  </a:lnTo>
                  <a:lnTo>
                    <a:pt x="443" y="1675"/>
                  </a:lnTo>
                  <a:close/>
                  <a:moveTo>
                    <a:pt x="417" y="1746"/>
                  </a:moveTo>
                  <a:lnTo>
                    <a:pt x="428" y="1710"/>
                  </a:lnTo>
                  <a:lnTo>
                    <a:pt x="412" y="1703"/>
                  </a:lnTo>
                  <a:lnTo>
                    <a:pt x="398" y="1739"/>
                  </a:lnTo>
                  <a:lnTo>
                    <a:pt x="417" y="1746"/>
                  </a:lnTo>
                  <a:close/>
                  <a:moveTo>
                    <a:pt x="388" y="1817"/>
                  </a:moveTo>
                  <a:lnTo>
                    <a:pt x="402" y="1781"/>
                  </a:lnTo>
                  <a:lnTo>
                    <a:pt x="384" y="1774"/>
                  </a:lnTo>
                  <a:lnTo>
                    <a:pt x="372" y="1810"/>
                  </a:lnTo>
                  <a:lnTo>
                    <a:pt x="388" y="1817"/>
                  </a:lnTo>
                  <a:close/>
                  <a:moveTo>
                    <a:pt x="362" y="1888"/>
                  </a:moveTo>
                  <a:lnTo>
                    <a:pt x="376" y="1852"/>
                  </a:lnTo>
                  <a:lnTo>
                    <a:pt x="358" y="1845"/>
                  </a:lnTo>
                  <a:lnTo>
                    <a:pt x="346" y="1881"/>
                  </a:lnTo>
                  <a:lnTo>
                    <a:pt x="362" y="1888"/>
                  </a:lnTo>
                  <a:close/>
                  <a:moveTo>
                    <a:pt x="336" y="1959"/>
                  </a:moveTo>
                  <a:lnTo>
                    <a:pt x="350" y="1923"/>
                  </a:lnTo>
                  <a:lnTo>
                    <a:pt x="332" y="1916"/>
                  </a:lnTo>
                  <a:lnTo>
                    <a:pt x="317" y="1952"/>
                  </a:lnTo>
                  <a:lnTo>
                    <a:pt x="336" y="1959"/>
                  </a:lnTo>
                  <a:close/>
                  <a:moveTo>
                    <a:pt x="310" y="2030"/>
                  </a:moveTo>
                  <a:lnTo>
                    <a:pt x="322" y="1994"/>
                  </a:lnTo>
                  <a:lnTo>
                    <a:pt x="306" y="1987"/>
                  </a:lnTo>
                  <a:lnTo>
                    <a:pt x="291" y="2023"/>
                  </a:lnTo>
                  <a:lnTo>
                    <a:pt x="310" y="2030"/>
                  </a:lnTo>
                  <a:close/>
                  <a:moveTo>
                    <a:pt x="284" y="2101"/>
                  </a:moveTo>
                  <a:lnTo>
                    <a:pt x="296" y="2065"/>
                  </a:lnTo>
                  <a:lnTo>
                    <a:pt x="279" y="2058"/>
                  </a:lnTo>
                  <a:lnTo>
                    <a:pt x="265" y="2094"/>
                  </a:lnTo>
                  <a:lnTo>
                    <a:pt x="284" y="2101"/>
                  </a:lnTo>
                  <a:close/>
                  <a:moveTo>
                    <a:pt x="256" y="2172"/>
                  </a:moveTo>
                  <a:lnTo>
                    <a:pt x="270" y="2136"/>
                  </a:lnTo>
                  <a:lnTo>
                    <a:pt x="253" y="2129"/>
                  </a:lnTo>
                  <a:lnTo>
                    <a:pt x="239" y="2164"/>
                  </a:lnTo>
                  <a:lnTo>
                    <a:pt x="256" y="2172"/>
                  </a:lnTo>
                  <a:close/>
                  <a:moveTo>
                    <a:pt x="230" y="2243"/>
                  </a:moveTo>
                  <a:lnTo>
                    <a:pt x="244" y="2207"/>
                  </a:lnTo>
                  <a:lnTo>
                    <a:pt x="225" y="2200"/>
                  </a:lnTo>
                  <a:lnTo>
                    <a:pt x="213" y="2235"/>
                  </a:lnTo>
                  <a:lnTo>
                    <a:pt x="230" y="2243"/>
                  </a:lnTo>
                  <a:close/>
                  <a:moveTo>
                    <a:pt x="204" y="2313"/>
                  </a:moveTo>
                  <a:lnTo>
                    <a:pt x="218" y="2278"/>
                  </a:lnTo>
                  <a:lnTo>
                    <a:pt x="199" y="2271"/>
                  </a:lnTo>
                  <a:lnTo>
                    <a:pt x="187" y="2306"/>
                  </a:lnTo>
                  <a:lnTo>
                    <a:pt x="204" y="2313"/>
                  </a:lnTo>
                  <a:close/>
                  <a:moveTo>
                    <a:pt x="178" y="2384"/>
                  </a:moveTo>
                  <a:lnTo>
                    <a:pt x="190" y="2349"/>
                  </a:lnTo>
                  <a:lnTo>
                    <a:pt x="173" y="2342"/>
                  </a:lnTo>
                  <a:lnTo>
                    <a:pt x="159" y="2377"/>
                  </a:lnTo>
                  <a:lnTo>
                    <a:pt x="178" y="2384"/>
                  </a:lnTo>
                  <a:close/>
                  <a:moveTo>
                    <a:pt x="152" y="2455"/>
                  </a:moveTo>
                  <a:lnTo>
                    <a:pt x="164" y="2420"/>
                  </a:lnTo>
                  <a:lnTo>
                    <a:pt x="147" y="2413"/>
                  </a:lnTo>
                  <a:lnTo>
                    <a:pt x="133" y="2448"/>
                  </a:lnTo>
                  <a:lnTo>
                    <a:pt x="152" y="2455"/>
                  </a:lnTo>
                  <a:close/>
                  <a:moveTo>
                    <a:pt x="126" y="2526"/>
                  </a:moveTo>
                  <a:lnTo>
                    <a:pt x="138" y="2491"/>
                  </a:lnTo>
                  <a:lnTo>
                    <a:pt x="121" y="2484"/>
                  </a:lnTo>
                  <a:lnTo>
                    <a:pt x="107" y="2519"/>
                  </a:lnTo>
                  <a:lnTo>
                    <a:pt x="126" y="2526"/>
                  </a:lnTo>
                  <a:close/>
                  <a:moveTo>
                    <a:pt x="97" y="2597"/>
                  </a:moveTo>
                  <a:lnTo>
                    <a:pt x="112" y="2562"/>
                  </a:lnTo>
                  <a:lnTo>
                    <a:pt x="93" y="2555"/>
                  </a:lnTo>
                  <a:lnTo>
                    <a:pt x="81" y="2590"/>
                  </a:lnTo>
                  <a:lnTo>
                    <a:pt x="97" y="2597"/>
                  </a:lnTo>
                  <a:close/>
                  <a:moveTo>
                    <a:pt x="71" y="2668"/>
                  </a:moveTo>
                  <a:lnTo>
                    <a:pt x="86" y="2633"/>
                  </a:lnTo>
                  <a:lnTo>
                    <a:pt x="67" y="2626"/>
                  </a:lnTo>
                  <a:lnTo>
                    <a:pt x="55" y="2661"/>
                  </a:lnTo>
                  <a:lnTo>
                    <a:pt x="71" y="2668"/>
                  </a:lnTo>
                  <a:close/>
                  <a:moveTo>
                    <a:pt x="45" y="2739"/>
                  </a:moveTo>
                  <a:lnTo>
                    <a:pt x="60" y="2704"/>
                  </a:lnTo>
                  <a:lnTo>
                    <a:pt x="41" y="2697"/>
                  </a:lnTo>
                  <a:lnTo>
                    <a:pt x="29" y="2732"/>
                  </a:lnTo>
                  <a:lnTo>
                    <a:pt x="45" y="2739"/>
                  </a:lnTo>
                  <a:close/>
                  <a:moveTo>
                    <a:pt x="19" y="2810"/>
                  </a:moveTo>
                  <a:lnTo>
                    <a:pt x="31" y="2775"/>
                  </a:lnTo>
                  <a:lnTo>
                    <a:pt x="15" y="2768"/>
                  </a:lnTo>
                  <a:lnTo>
                    <a:pt x="0" y="2803"/>
                  </a:lnTo>
                  <a:lnTo>
                    <a:pt x="19" y="281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46" name="Google Shape;546;p17"/>
            <p:cNvSpPr/>
            <p:nvPr/>
          </p:nvSpPr>
          <p:spPr>
            <a:xfrm>
              <a:off x="3969053" y="2746268"/>
              <a:ext cx="2131391" cy="1510043"/>
            </a:xfrm>
            <a:custGeom>
              <a:rect b="b" l="l" r="r" t="t"/>
              <a:pathLst>
                <a:path extrusionOk="0" h="2039" w="2878">
                  <a:moveTo>
                    <a:pt x="35" y="2006"/>
                  </a:moveTo>
                  <a:lnTo>
                    <a:pt x="0" y="2020"/>
                  </a:lnTo>
                  <a:lnTo>
                    <a:pt x="7" y="2039"/>
                  </a:lnTo>
                  <a:lnTo>
                    <a:pt x="43" y="2025"/>
                  </a:lnTo>
                  <a:lnTo>
                    <a:pt x="35" y="2006"/>
                  </a:lnTo>
                  <a:close/>
                  <a:moveTo>
                    <a:pt x="106" y="1977"/>
                  </a:moveTo>
                  <a:lnTo>
                    <a:pt x="71" y="1992"/>
                  </a:lnTo>
                  <a:lnTo>
                    <a:pt x="78" y="2011"/>
                  </a:lnTo>
                  <a:lnTo>
                    <a:pt x="113" y="1996"/>
                  </a:lnTo>
                  <a:lnTo>
                    <a:pt x="106" y="1977"/>
                  </a:lnTo>
                  <a:close/>
                  <a:moveTo>
                    <a:pt x="177" y="1951"/>
                  </a:moveTo>
                  <a:lnTo>
                    <a:pt x="142" y="1966"/>
                  </a:lnTo>
                  <a:lnTo>
                    <a:pt x="149" y="1982"/>
                  </a:lnTo>
                  <a:lnTo>
                    <a:pt x="184" y="1968"/>
                  </a:lnTo>
                  <a:lnTo>
                    <a:pt x="177" y="1951"/>
                  </a:lnTo>
                  <a:close/>
                  <a:moveTo>
                    <a:pt x="248" y="1923"/>
                  </a:moveTo>
                  <a:lnTo>
                    <a:pt x="213" y="1937"/>
                  </a:lnTo>
                  <a:lnTo>
                    <a:pt x="220" y="1954"/>
                  </a:lnTo>
                  <a:lnTo>
                    <a:pt x="253" y="1940"/>
                  </a:lnTo>
                  <a:lnTo>
                    <a:pt x="248" y="1923"/>
                  </a:lnTo>
                  <a:close/>
                  <a:moveTo>
                    <a:pt x="317" y="1895"/>
                  </a:moveTo>
                  <a:lnTo>
                    <a:pt x="281" y="1909"/>
                  </a:lnTo>
                  <a:lnTo>
                    <a:pt x="288" y="1928"/>
                  </a:lnTo>
                  <a:lnTo>
                    <a:pt x="324" y="1914"/>
                  </a:lnTo>
                  <a:lnTo>
                    <a:pt x="317" y="1895"/>
                  </a:lnTo>
                  <a:close/>
                  <a:moveTo>
                    <a:pt x="388" y="1866"/>
                  </a:moveTo>
                  <a:lnTo>
                    <a:pt x="352" y="1880"/>
                  </a:lnTo>
                  <a:lnTo>
                    <a:pt x="359" y="1899"/>
                  </a:lnTo>
                  <a:lnTo>
                    <a:pt x="395" y="1885"/>
                  </a:lnTo>
                  <a:lnTo>
                    <a:pt x="388" y="1866"/>
                  </a:lnTo>
                  <a:close/>
                  <a:moveTo>
                    <a:pt x="459" y="1840"/>
                  </a:moveTo>
                  <a:lnTo>
                    <a:pt x="423" y="1854"/>
                  </a:lnTo>
                  <a:lnTo>
                    <a:pt x="430" y="1871"/>
                  </a:lnTo>
                  <a:lnTo>
                    <a:pt x="466" y="1857"/>
                  </a:lnTo>
                  <a:lnTo>
                    <a:pt x="459" y="1840"/>
                  </a:lnTo>
                  <a:close/>
                  <a:moveTo>
                    <a:pt x="530" y="1812"/>
                  </a:moveTo>
                  <a:lnTo>
                    <a:pt x="494" y="1826"/>
                  </a:lnTo>
                  <a:lnTo>
                    <a:pt x="501" y="1843"/>
                  </a:lnTo>
                  <a:lnTo>
                    <a:pt x="537" y="1828"/>
                  </a:lnTo>
                  <a:lnTo>
                    <a:pt x="530" y="1812"/>
                  </a:lnTo>
                  <a:close/>
                  <a:moveTo>
                    <a:pt x="598" y="1784"/>
                  </a:moveTo>
                  <a:lnTo>
                    <a:pt x="563" y="1798"/>
                  </a:lnTo>
                  <a:lnTo>
                    <a:pt x="570" y="1817"/>
                  </a:lnTo>
                  <a:lnTo>
                    <a:pt x="605" y="1802"/>
                  </a:lnTo>
                  <a:lnTo>
                    <a:pt x="598" y="1784"/>
                  </a:lnTo>
                  <a:close/>
                  <a:moveTo>
                    <a:pt x="669" y="1755"/>
                  </a:moveTo>
                  <a:lnTo>
                    <a:pt x="634" y="1769"/>
                  </a:lnTo>
                  <a:lnTo>
                    <a:pt x="641" y="1788"/>
                  </a:lnTo>
                  <a:lnTo>
                    <a:pt x="676" y="1774"/>
                  </a:lnTo>
                  <a:lnTo>
                    <a:pt x="669" y="1755"/>
                  </a:lnTo>
                  <a:close/>
                  <a:moveTo>
                    <a:pt x="740" y="1729"/>
                  </a:moveTo>
                  <a:lnTo>
                    <a:pt x="705" y="1743"/>
                  </a:lnTo>
                  <a:lnTo>
                    <a:pt x="712" y="1760"/>
                  </a:lnTo>
                  <a:lnTo>
                    <a:pt x="747" y="1746"/>
                  </a:lnTo>
                  <a:lnTo>
                    <a:pt x="740" y="1729"/>
                  </a:lnTo>
                  <a:close/>
                  <a:moveTo>
                    <a:pt x="811" y="1701"/>
                  </a:moveTo>
                  <a:lnTo>
                    <a:pt x="776" y="1715"/>
                  </a:lnTo>
                  <a:lnTo>
                    <a:pt x="783" y="1731"/>
                  </a:lnTo>
                  <a:lnTo>
                    <a:pt x="818" y="1717"/>
                  </a:lnTo>
                  <a:lnTo>
                    <a:pt x="811" y="1701"/>
                  </a:lnTo>
                  <a:close/>
                  <a:moveTo>
                    <a:pt x="880" y="1672"/>
                  </a:moveTo>
                  <a:lnTo>
                    <a:pt x="847" y="1687"/>
                  </a:lnTo>
                  <a:lnTo>
                    <a:pt x="851" y="1705"/>
                  </a:lnTo>
                  <a:lnTo>
                    <a:pt x="887" y="1691"/>
                  </a:lnTo>
                  <a:lnTo>
                    <a:pt x="880" y="1672"/>
                  </a:lnTo>
                  <a:close/>
                  <a:moveTo>
                    <a:pt x="951" y="1644"/>
                  </a:moveTo>
                  <a:lnTo>
                    <a:pt x="915" y="1658"/>
                  </a:lnTo>
                  <a:lnTo>
                    <a:pt x="922" y="1677"/>
                  </a:lnTo>
                  <a:lnTo>
                    <a:pt x="958" y="1663"/>
                  </a:lnTo>
                  <a:lnTo>
                    <a:pt x="951" y="1644"/>
                  </a:lnTo>
                  <a:close/>
                  <a:moveTo>
                    <a:pt x="1022" y="1618"/>
                  </a:moveTo>
                  <a:lnTo>
                    <a:pt x="986" y="1632"/>
                  </a:lnTo>
                  <a:lnTo>
                    <a:pt x="993" y="1649"/>
                  </a:lnTo>
                  <a:lnTo>
                    <a:pt x="1029" y="1635"/>
                  </a:lnTo>
                  <a:lnTo>
                    <a:pt x="1022" y="1618"/>
                  </a:lnTo>
                  <a:close/>
                  <a:moveTo>
                    <a:pt x="1092" y="1590"/>
                  </a:moveTo>
                  <a:lnTo>
                    <a:pt x="1057" y="1604"/>
                  </a:lnTo>
                  <a:lnTo>
                    <a:pt x="1064" y="1620"/>
                  </a:lnTo>
                  <a:lnTo>
                    <a:pt x="1100" y="1606"/>
                  </a:lnTo>
                  <a:lnTo>
                    <a:pt x="1092" y="1590"/>
                  </a:lnTo>
                  <a:close/>
                  <a:moveTo>
                    <a:pt x="1161" y="1561"/>
                  </a:moveTo>
                  <a:lnTo>
                    <a:pt x="1128" y="1575"/>
                  </a:lnTo>
                  <a:lnTo>
                    <a:pt x="1133" y="1592"/>
                  </a:lnTo>
                  <a:lnTo>
                    <a:pt x="1168" y="1580"/>
                  </a:lnTo>
                  <a:lnTo>
                    <a:pt x="1161" y="1561"/>
                  </a:lnTo>
                  <a:close/>
                  <a:moveTo>
                    <a:pt x="1232" y="1533"/>
                  </a:moveTo>
                  <a:lnTo>
                    <a:pt x="1197" y="1547"/>
                  </a:lnTo>
                  <a:lnTo>
                    <a:pt x="1204" y="1566"/>
                  </a:lnTo>
                  <a:lnTo>
                    <a:pt x="1239" y="1552"/>
                  </a:lnTo>
                  <a:lnTo>
                    <a:pt x="1232" y="1533"/>
                  </a:lnTo>
                  <a:close/>
                  <a:moveTo>
                    <a:pt x="1303" y="1507"/>
                  </a:moveTo>
                  <a:lnTo>
                    <a:pt x="1267" y="1521"/>
                  </a:lnTo>
                  <a:lnTo>
                    <a:pt x="1275" y="1538"/>
                  </a:lnTo>
                  <a:lnTo>
                    <a:pt x="1310" y="1523"/>
                  </a:lnTo>
                  <a:lnTo>
                    <a:pt x="1303" y="1507"/>
                  </a:lnTo>
                  <a:close/>
                  <a:moveTo>
                    <a:pt x="1374" y="1478"/>
                  </a:moveTo>
                  <a:lnTo>
                    <a:pt x="1338" y="1493"/>
                  </a:lnTo>
                  <a:lnTo>
                    <a:pt x="1346" y="1509"/>
                  </a:lnTo>
                  <a:lnTo>
                    <a:pt x="1381" y="1495"/>
                  </a:lnTo>
                  <a:lnTo>
                    <a:pt x="1374" y="1478"/>
                  </a:lnTo>
                  <a:close/>
                  <a:moveTo>
                    <a:pt x="1442" y="1450"/>
                  </a:moveTo>
                  <a:lnTo>
                    <a:pt x="1409" y="1464"/>
                  </a:lnTo>
                  <a:lnTo>
                    <a:pt x="1416" y="1481"/>
                  </a:lnTo>
                  <a:lnTo>
                    <a:pt x="1450" y="1469"/>
                  </a:lnTo>
                  <a:lnTo>
                    <a:pt x="1442" y="1450"/>
                  </a:lnTo>
                  <a:close/>
                  <a:moveTo>
                    <a:pt x="1513" y="1422"/>
                  </a:moveTo>
                  <a:lnTo>
                    <a:pt x="1478" y="1436"/>
                  </a:lnTo>
                  <a:lnTo>
                    <a:pt x="1485" y="1455"/>
                  </a:lnTo>
                  <a:lnTo>
                    <a:pt x="1521" y="1441"/>
                  </a:lnTo>
                  <a:lnTo>
                    <a:pt x="1513" y="1422"/>
                  </a:lnTo>
                  <a:close/>
                  <a:moveTo>
                    <a:pt x="1584" y="1396"/>
                  </a:moveTo>
                  <a:lnTo>
                    <a:pt x="1549" y="1410"/>
                  </a:lnTo>
                  <a:lnTo>
                    <a:pt x="1556" y="1426"/>
                  </a:lnTo>
                  <a:lnTo>
                    <a:pt x="1591" y="1412"/>
                  </a:lnTo>
                  <a:lnTo>
                    <a:pt x="1584" y="1396"/>
                  </a:lnTo>
                  <a:close/>
                  <a:moveTo>
                    <a:pt x="1655" y="1367"/>
                  </a:moveTo>
                  <a:lnTo>
                    <a:pt x="1620" y="1381"/>
                  </a:lnTo>
                  <a:lnTo>
                    <a:pt x="1627" y="1398"/>
                  </a:lnTo>
                  <a:lnTo>
                    <a:pt x="1662" y="1384"/>
                  </a:lnTo>
                  <a:lnTo>
                    <a:pt x="1655" y="1367"/>
                  </a:lnTo>
                  <a:close/>
                  <a:moveTo>
                    <a:pt x="1726" y="1339"/>
                  </a:moveTo>
                  <a:lnTo>
                    <a:pt x="1691" y="1353"/>
                  </a:lnTo>
                  <a:lnTo>
                    <a:pt x="1698" y="1370"/>
                  </a:lnTo>
                  <a:lnTo>
                    <a:pt x="1731" y="1358"/>
                  </a:lnTo>
                  <a:lnTo>
                    <a:pt x="1726" y="1339"/>
                  </a:lnTo>
                  <a:close/>
                  <a:moveTo>
                    <a:pt x="1795" y="1310"/>
                  </a:moveTo>
                  <a:lnTo>
                    <a:pt x="1759" y="1325"/>
                  </a:lnTo>
                  <a:lnTo>
                    <a:pt x="1766" y="1344"/>
                  </a:lnTo>
                  <a:lnTo>
                    <a:pt x="1802" y="1329"/>
                  </a:lnTo>
                  <a:lnTo>
                    <a:pt x="1795" y="1310"/>
                  </a:lnTo>
                  <a:close/>
                  <a:moveTo>
                    <a:pt x="1866" y="1284"/>
                  </a:moveTo>
                  <a:lnTo>
                    <a:pt x="1830" y="1299"/>
                  </a:lnTo>
                  <a:lnTo>
                    <a:pt x="1837" y="1315"/>
                  </a:lnTo>
                  <a:lnTo>
                    <a:pt x="1873" y="1301"/>
                  </a:lnTo>
                  <a:lnTo>
                    <a:pt x="1866" y="1284"/>
                  </a:lnTo>
                  <a:close/>
                  <a:moveTo>
                    <a:pt x="1937" y="1256"/>
                  </a:moveTo>
                  <a:lnTo>
                    <a:pt x="1901" y="1270"/>
                  </a:lnTo>
                  <a:lnTo>
                    <a:pt x="1908" y="1287"/>
                  </a:lnTo>
                  <a:lnTo>
                    <a:pt x="1944" y="1273"/>
                  </a:lnTo>
                  <a:lnTo>
                    <a:pt x="1937" y="1256"/>
                  </a:lnTo>
                  <a:close/>
                  <a:moveTo>
                    <a:pt x="2008" y="1228"/>
                  </a:moveTo>
                  <a:lnTo>
                    <a:pt x="1972" y="1242"/>
                  </a:lnTo>
                  <a:lnTo>
                    <a:pt x="1979" y="1258"/>
                  </a:lnTo>
                  <a:lnTo>
                    <a:pt x="2015" y="1247"/>
                  </a:lnTo>
                  <a:lnTo>
                    <a:pt x="2008" y="1228"/>
                  </a:lnTo>
                  <a:close/>
                  <a:moveTo>
                    <a:pt x="2076" y="1199"/>
                  </a:moveTo>
                  <a:lnTo>
                    <a:pt x="2041" y="1214"/>
                  </a:lnTo>
                  <a:lnTo>
                    <a:pt x="2048" y="1232"/>
                  </a:lnTo>
                  <a:lnTo>
                    <a:pt x="2083" y="1218"/>
                  </a:lnTo>
                  <a:lnTo>
                    <a:pt x="2076" y="1199"/>
                  </a:lnTo>
                  <a:close/>
                  <a:moveTo>
                    <a:pt x="2147" y="1173"/>
                  </a:moveTo>
                  <a:lnTo>
                    <a:pt x="2112" y="1187"/>
                  </a:lnTo>
                  <a:lnTo>
                    <a:pt x="2119" y="1204"/>
                  </a:lnTo>
                  <a:lnTo>
                    <a:pt x="2154" y="1190"/>
                  </a:lnTo>
                  <a:lnTo>
                    <a:pt x="2147" y="1173"/>
                  </a:lnTo>
                  <a:close/>
                  <a:moveTo>
                    <a:pt x="2218" y="1145"/>
                  </a:moveTo>
                  <a:lnTo>
                    <a:pt x="2183" y="1159"/>
                  </a:lnTo>
                  <a:lnTo>
                    <a:pt x="2190" y="1176"/>
                  </a:lnTo>
                  <a:lnTo>
                    <a:pt x="2225" y="1161"/>
                  </a:lnTo>
                  <a:lnTo>
                    <a:pt x="2218" y="1145"/>
                  </a:lnTo>
                  <a:close/>
                  <a:moveTo>
                    <a:pt x="2289" y="1117"/>
                  </a:moveTo>
                  <a:lnTo>
                    <a:pt x="2254" y="1131"/>
                  </a:lnTo>
                  <a:lnTo>
                    <a:pt x="2261" y="1147"/>
                  </a:lnTo>
                  <a:lnTo>
                    <a:pt x="2296" y="1135"/>
                  </a:lnTo>
                  <a:lnTo>
                    <a:pt x="2289" y="1117"/>
                  </a:lnTo>
                  <a:close/>
                  <a:moveTo>
                    <a:pt x="2358" y="1088"/>
                  </a:moveTo>
                  <a:lnTo>
                    <a:pt x="2325" y="1102"/>
                  </a:lnTo>
                  <a:lnTo>
                    <a:pt x="2329" y="1121"/>
                  </a:lnTo>
                  <a:lnTo>
                    <a:pt x="2365" y="1107"/>
                  </a:lnTo>
                  <a:lnTo>
                    <a:pt x="2358" y="1088"/>
                  </a:lnTo>
                  <a:close/>
                  <a:moveTo>
                    <a:pt x="2429" y="1062"/>
                  </a:moveTo>
                  <a:lnTo>
                    <a:pt x="2393" y="1076"/>
                  </a:lnTo>
                  <a:lnTo>
                    <a:pt x="2400" y="1093"/>
                  </a:lnTo>
                  <a:lnTo>
                    <a:pt x="2436" y="1079"/>
                  </a:lnTo>
                  <a:lnTo>
                    <a:pt x="2429" y="1062"/>
                  </a:lnTo>
                  <a:close/>
                  <a:moveTo>
                    <a:pt x="2500" y="1034"/>
                  </a:moveTo>
                  <a:lnTo>
                    <a:pt x="2464" y="1048"/>
                  </a:lnTo>
                  <a:lnTo>
                    <a:pt x="2471" y="1064"/>
                  </a:lnTo>
                  <a:lnTo>
                    <a:pt x="2507" y="1050"/>
                  </a:lnTo>
                  <a:lnTo>
                    <a:pt x="2500" y="1034"/>
                  </a:lnTo>
                  <a:close/>
                  <a:moveTo>
                    <a:pt x="2570" y="1005"/>
                  </a:moveTo>
                  <a:lnTo>
                    <a:pt x="2535" y="1020"/>
                  </a:lnTo>
                  <a:lnTo>
                    <a:pt x="2542" y="1036"/>
                  </a:lnTo>
                  <a:lnTo>
                    <a:pt x="2578" y="1024"/>
                  </a:lnTo>
                  <a:lnTo>
                    <a:pt x="2570" y="1005"/>
                  </a:lnTo>
                  <a:close/>
                  <a:moveTo>
                    <a:pt x="2639" y="977"/>
                  </a:moveTo>
                  <a:lnTo>
                    <a:pt x="2606" y="991"/>
                  </a:lnTo>
                  <a:lnTo>
                    <a:pt x="2613" y="1010"/>
                  </a:lnTo>
                  <a:lnTo>
                    <a:pt x="2646" y="996"/>
                  </a:lnTo>
                  <a:lnTo>
                    <a:pt x="2639" y="977"/>
                  </a:lnTo>
                  <a:close/>
                  <a:moveTo>
                    <a:pt x="2710" y="951"/>
                  </a:moveTo>
                  <a:lnTo>
                    <a:pt x="2675" y="965"/>
                  </a:lnTo>
                  <a:lnTo>
                    <a:pt x="2682" y="982"/>
                  </a:lnTo>
                  <a:lnTo>
                    <a:pt x="2717" y="968"/>
                  </a:lnTo>
                  <a:lnTo>
                    <a:pt x="2710" y="951"/>
                  </a:lnTo>
                  <a:close/>
                  <a:moveTo>
                    <a:pt x="2781" y="923"/>
                  </a:moveTo>
                  <a:lnTo>
                    <a:pt x="2745" y="937"/>
                  </a:lnTo>
                  <a:lnTo>
                    <a:pt x="2753" y="953"/>
                  </a:lnTo>
                  <a:lnTo>
                    <a:pt x="2788" y="939"/>
                  </a:lnTo>
                  <a:lnTo>
                    <a:pt x="2781" y="923"/>
                  </a:lnTo>
                  <a:close/>
                  <a:moveTo>
                    <a:pt x="2850" y="911"/>
                  </a:moveTo>
                  <a:lnTo>
                    <a:pt x="2850" y="913"/>
                  </a:lnTo>
                  <a:lnTo>
                    <a:pt x="2854" y="904"/>
                  </a:lnTo>
                  <a:lnTo>
                    <a:pt x="2850" y="894"/>
                  </a:lnTo>
                  <a:lnTo>
                    <a:pt x="2816" y="908"/>
                  </a:lnTo>
                  <a:lnTo>
                    <a:pt x="2824" y="925"/>
                  </a:lnTo>
                  <a:lnTo>
                    <a:pt x="2878" y="904"/>
                  </a:lnTo>
                  <a:lnTo>
                    <a:pt x="2857" y="894"/>
                  </a:lnTo>
                  <a:lnTo>
                    <a:pt x="2850" y="911"/>
                  </a:lnTo>
                  <a:close/>
                  <a:moveTo>
                    <a:pt x="2781" y="878"/>
                  </a:moveTo>
                  <a:lnTo>
                    <a:pt x="2814" y="894"/>
                  </a:lnTo>
                  <a:lnTo>
                    <a:pt x="2824" y="878"/>
                  </a:lnTo>
                  <a:lnTo>
                    <a:pt x="2790" y="861"/>
                  </a:lnTo>
                  <a:lnTo>
                    <a:pt x="2781" y="878"/>
                  </a:lnTo>
                  <a:close/>
                  <a:moveTo>
                    <a:pt x="2712" y="845"/>
                  </a:moveTo>
                  <a:lnTo>
                    <a:pt x="2748" y="861"/>
                  </a:lnTo>
                  <a:lnTo>
                    <a:pt x="2755" y="845"/>
                  </a:lnTo>
                  <a:lnTo>
                    <a:pt x="2722" y="828"/>
                  </a:lnTo>
                  <a:lnTo>
                    <a:pt x="2712" y="845"/>
                  </a:lnTo>
                  <a:close/>
                  <a:moveTo>
                    <a:pt x="2644" y="811"/>
                  </a:moveTo>
                  <a:lnTo>
                    <a:pt x="2679" y="828"/>
                  </a:lnTo>
                  <a:lnTo>
                    <a:pt x="2686" y="811"/>
                  </a:lnTo>
                  <a:lnTo>
                    <a:pt x="2653" y="795"/>
                  </a:lnTo>
                  <a:lnTo>
                    <a:pt x="2644" y="811"/>
                  </a:lnTo>
                  <a:close/>
                  <a:moveTo>
                    <a:pt x="2578" y="778"/>
                  </a:moveTo>
                  <a:lnTo>
                    <a:pt x="2611" y="795"/>
                  </a:lnTo>
                  <a:lnTo>
                    <a:pt x="2620" y="778"/>
                  </a:lnTo>
                  <a:lnTo>
                    <a:pt x="2585" y="762"/>
                  </a:lnTo>
                  <a:lnTo>
                    <a:pt x="2578" y="778"/>
                  </a:lnTo>
                  <a:close/>
                  <a:moveTo>
                    <a:pt x="2509" y="745"/>
                  </a:moveTo>
                  <a:lnTo>
                    <a:pt x="2542" y="762"/>
                  </a:lnTo>
                  <a:lnTo>
                    <a:pt x="2552" y="745"/>
                  </a:lnTo>
                  <a:lnTo>
                    <a:pt x="2516" y="729"/>
                  </a:lnTo>
                  <a:lnTo>
                    <a:pt x="2509" y="745"/>
                  </a:lnTo>
                  <a:close/>
                  <a:moveTo>
                    <a:pt x="2440" y="712"/>
                  </a:moveTo>
                  <a:lnTo>
                    <a:pt x="2476" y="729"/>
                  </a:lnTo>
                  <a:lnTo>
                    <a:pt x="2483" y="712"/>
                  </a:lnTo>
                  <a:lnTo>
                    <a:pt x="2450" y="696"/>
                  </a:lnTo>
                  <a:lnTo>
                    <a:pt x="2440" y="712"/>
                  </a:lnTo>
                  <a:close/>
                  <a:moveTo>
                    <a:pt x="2372" y="679"/>
                  </a:moveTo>
                  <a:lnTo>
                    <a:pt x="2407" y="696"/>
                  </a:lnTo>
                  <a:lnTo>
                    <a:pt x="2414" y="679"/>
                  </a:lnTo>
                  <a:lnTo>
                    <a:pt x="2381" y="662"/>
                  </a:lnTo>
                  <a:lnTo>
                    <a:pt x="2372" y="679"/>
                  </a:lnTo>
                  <a:close/>
                  <a:moveTo>
                    <a:pt x="2306" y="646"/>
                  </a:moveTo>
                  <a:lnTo>
                    <a:pt x="2339" y="662"/>
                  </a:lnTo>
                  <a:lnTo>
                    <a:pt x="2346" y="646"/>
                  </a:lnTo>
                  <a:lnTo>
                    <a:pt x="2313" y="629"/>
                  </a:lnTo>
                  <a:lnTo>
                    <a:pt x="2306" y="646"/>
                  </a:lnTo>
                  <a:close/>
                  <a:moveTo>
                    <a:pt x="2237" y="613"/>
                  </a:moveTo>
                  <a:lnTo>
                    <a:pt x="2270" y="629"/>
                  </a:lnTo>
                  <a:lnTo>
                    <a:pt x="2280" y="613"/>
                  </a:lnTo>
                  <a:lnTo>
                    <a:pt x="2244" y="596"/>
                  </a:lnTo>
                  <a:lnTo>
                    <a:pt x="2237" y="613"/>
                  </a:lnTo>
                  <a:close/>
                  <a:moveTo>
                    <a:pt x="2168" y="580"/>
                  </a:moveTo>
                  <a:lnTo>
                    <a:pt x="2202" y="596"/>
                  </a:lnTo>
                  <a:lnTo>
                    <a:pt x="2211" y="580"/>
                  </a:lnTo>
                  <a:lnTo>
                    <a:pt x="2178" y="563"/>
                  </a:lnTo>
                  <a:lnTo>
                    <a:pt x="2168" y="580"/>
                  </a:lnTo>
                  <a:close/>
                  <a:moveTo>
                    <a:pt x="2100" y="547"/>
                  </a:moveTo>
                  <a:lnTo>
                    <a:pt x="2135" y="563"/>
                  </a:lnTo>
                  <a:lnTo>
                    <a:pt x="2142" y="547"/>
                  </a:lnTo>
                  <a:lnTo>
                    <a:pt x="2109" y="530"/>
                  </a:lnTo>
                  <a:lnTo>
                    <a:pt x="2100" y="547"/>
                  </a:lnTo>
                  <a:close/>
                  <a:moveTo>
                    <a:pt x="2034" y="513"/>
                  </a:moveTo>
                  <a:lnTo>
                    <a:pt x="2067" y="530"/>
                  </a:lnTo>
                  <a:lnTo>
                    <a:pt x="2074" y="513"/>
                  </a:lnTo>
                  <a:lnTo>
                    <a:pt x="2041" y="497"/>
                  </a:lnTo>
                  <a:lnTo>
                    <a:pt x="2034" y="513"/>
                  </a:lnTo>
                  <a:close/>
                  <a:moveTo>
                    <a:pt x="1965" y="480"/>
                  </a:moveTo>
                  <a:lnTo>
                    <a:pt x="1998" y="497"/>
                  </a:lnTo>
                  <a:lnTo>
                    <a:pt x="2008" y="480"/>
                  </a:lnTo>
                  <a:lnTo>
                    <a:pt x="1972" y="464"/>
                  </a:lnTo>
                  <a:lnTo>
                    <a:pt x="1965" y="480"/>
                  </a:lnTo>
                  <a:close/>
                  <a:moveTo>
                    <a:pt x="1897" y="447"/>
                  </a:moveTo>
                  <a:lnTo>
                    <a:pt x="1930" y="464"/>
                  </a:lnTo>
                  <a:lnTo>
                    <a:pt x="1939" y="447"/>
                  </a:lnTo>
                  <a:lnTo>
                    <a:pt x="1904" y="431"/>
                  </a:lnTo>
                  <a:lnTo>
                    <a:pt x="1897" y="447"/>
                  </a:lnTo>
                  <a:close/>
                  <a:moveTo>
                    <a:pt x="1828" y="414"/>
                  </a:moveTo>
                  <a:lnTo>
                    <a:pt x="1863" y="431"/>
                  </a:lnTo>
                  <a:lnTo>
                    <a:pt x="1871" y="414"/>
                  </a:lnTo>
                  <a:lnTo>
                    <a:pt x="1837" y="398"/>
                  </a:lnTo>
                  <a:lnTo>
                    <a:pt x="1828" y="414"/>
                  </a:lnTo>
                  <a:close/>
                  <a:moveTo>
                    <a:pt x="1759" y="381"/>
                  </a:moveTo>
                  <a:lnTo>
                    <a:pt x="1795" y="398"/>
                  </a:lnTo>
                  <a:lnTo>
                    <a:pt x="1802" y="381"/>
                  </a:lnTo>
                  <a:lnTo>
                    <a:pt x="1769" y="364"/>
                  </a:lnTo>
                  <a:lnTo>
                    <a:pt x="1759" y="381"/>
                  </a:lnTo>
                  <a:close/>
                  <a:moveTo>
                    <a:pt x="1693" y="348"/>
                  </a:moveTo>
                  <a:lnTo>
                    <a:pt x="1726" y="364"/>
                  </a:lnTo>
                  <a:lnTo>
                    <a:pt x="1736" y="348"/>
                  </a:lnTo>
                  <a:lnTo>
                    <a:pt x="1700" y="331"/>
                  </a:lnTo>
                  <a:lnTo>
                    <a:pt x="1693" y="348"/>
                  </a:lnTo>
                  <a:close/>
                  <a:moveTo>
                    <a:pt x="1625" y="315"/>
                  </a:moveTo>
                  <a:lnTo>
                    <a:pt x="1658" y="331"/>
                  </a:lnTo>
                  <a:lnTo>
                    <a:pt x="1667" y="315"/>
                  </a:lnTo>
                  <a:lnTo>
                    <a:pt x="1632" y="298"/>
                  </a:lnTo>
                  <a:lnTo>
                    <a:pt x="1625" y="315"/>
                  </a:lnTo>
                  <a:close/>
                  <a:moveTo>
                    <a:pt x="1556" y="282"/>
                  </a:moveTo>
                  <a:lnTo>
                    <a:pt x="1589" y="298"/>
                  </a:lnTo>
                  <a:lnTo>
                    <a:pt x="1599" y="282"/>
                  </a:lnTo>
                  <a:lnTo>
                    <a:pt x="1565" y="265"/>
                  </a:lnTo>
                  <a:lnTo>
                    <a:pt x="1556" y="282"/>
                  </a:lnTo>
                  <a:close/>
                  <a:moveTo>
                    <a:pt x="1487" y="249"/>
                  </a:moveTo>
                  <a:lnTo>
                    <a:pt x="1523" y="265"/>
                  </a:lnTo>
                  <a:lnTo>
                    <a:pt x="1530" y="249"/>
                  </a:lnTo>
                  <a:lnTo>
                    <a:pt x="1497" y="232"/>
                  </a:lnTo>
                  <a:lnTo>
                    <a:pt x="1487" y="249"/>
                  </a:lnTo>
                  <a:close/>
                  <a:moveTo>
                    <a:pt x="1421" y="215"/>
                  </a:moveTo>
                  <a:lnTo>
                    <a:pt x="1454" y="232"/>
                  </a:lnTo>
                  <a:lnTo>
                    <a:pt x="1461" y="215"/>
                  </a:lnTo>
                  <a:lnTo>
                    <a:pt x="1428" y="199"/>
                  </a:lnTo>
                  <a:lnTo>
                    <a:pt x="1421" y="215"/>
                  </a:lnTo>
                  <a:close/>
                  <a:moveTo>
                    <a:pt x="1353" y="182"/>
                  </a:moveTo>
                  <a:lnTo>
                    <a:pt x="1386" y="199"/>
                  </a:lnTo>
                  <a:lnTo>
                    <a:pt x="1395" y="182"/>
                  </a:lnTo>
                  <a:lnTo>
                    <a:pt x="1360" y="166"/>
                  </a:lnTo>
                  <a:lnTo>
                    <a:pt x="1353" y="182"/>
                  </a:lnTo>
                  <a:close/>
                  <a:moveTo>
                    <a:pt x="1284" y="149"/>
                  </a:moveTo>
                  <a:lnTo>
                    <a:pt x="1317" y="166"/>
                  </a:lnTo>
                  <a:lnTo>
                    <a:pt x="1327" y="149"/>
                  </a:lnTo>
                  <a:lnTo>
                    <a:pt x="1291" y="133"/>
                  </a:lnTo>
                  <a:lnTo>
                    <a:pt x="1284" y="149"/>
                  </a:lnTo>
                  <a:close/>
                  <a:moveTo>
                    <a:pt x="1215" y="116"/>
                  </a:moveTo>
                  <a:lnTo>
                    <a:pt x="1251" y="133"/>
                  </a:lnTo>
                  <a:lnTo>
                    <a:pt x="1258" y="116"/>
                  </a:lnTo>
                  <a:lnTo>
                    <a:pt x="1225" y="100"/>
                  </a:lnTo>
                  <a:lnTo>
                    <a:pt x="1215" y="116"/>
                  </a:lnTo>
                  <a:close/>
                  <a:moveTo>
                    <a:pt x="1147" y="83"/>
                  </a:moveTo>
                  <a:lnTo>
                    <a:pt x="1182" y="100"/>
                  </a:lnTo>
                  <a:lnTo>
                    <a:pt x="1189" y="83"/>
                  </a:lnTo>
                  <a:lnTo>
                    <a:pt x="1156" y="66"/>
                  </a:lnTo>
                  <a:lnTo>
                    <a:pt x="1147" y="83"/>
                  </a:lnTo>
                  <a:close/>
                  <a:moveTo>
                    <a:pt x="1081" y="50"/>
                  </a:moveTo>
                  <a:lnTo>
                    <a:pt x="1114" y="66"/>
                  </a:lnTo>
                  <a:lnTo>
                    <a:pt x="1123" y="50"/>
                  </a:lnTo>
                  <a:lnTo>
                    <a:pt x="1088" y="33"/>
                  </a:lnTo>
                  <a:lnTo>
                    <a:pt x="1081" y="50"/>
                  </a:lnTo>
                  <a:close/>
                  <a:moveTo>
                    <a:pt x="1012" y="17"/>
                  </a:moveTo>
                  <a:lnTo>
                    <a:pt x="1045" y="33"/>
                  </a:lnTo>
                  <a:lnTo>
                    <a:pt x="1055" y="17"/>
                  </a:lnTo>
                  <a:lnTo>
                    <a:pt x="1019" y="0"/>
                  </a:lnTo>
                  <a:lnTo>
                    <a:pt x="1012" y="17"/>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47" name="Google Shape;547;p17"/>
            <p:cNvSpPr/>
            <p:nvPr/>
          </p:nvSpPr>
          <p:spPr>
            <a:xfrm>
              <a:off x="6076004" y="2122700"/>
              <a:ext cx="1693708" cy="1303421"/>
            </a:xfrm>
            <a:custGeom>
              <a:rect b="b" l="l" r="r" t="t"/>
              <a:pathLst>
                <a:path extrusionOk="0" h="1760" w="2287">
                  <a:moveTo>
                    <a:pt x="90" y="40"/>
                  </a:moveTo>
                  <a:lnTo>
                    <a:pt x="90" y="3"/>
                  </a:lnTo>
                  <a:lnTo>
                    <a:pt x="71" y="0"/>
                  </a:lnTo>
                  <a:lnTo>
                    <a:pt x="71" y="38"/>
                  </a:lnTo>
                  <a:lnTo>
                    <a:pt x="90" y="40"/>
                  </a:lnTo>
                  <a:close/>
                  <a:moveTo>
                    <a:pt x="85" y="116"/>
                  </a:moveTo>
                  <a:lnTo>
                    <a:pt x="87" y="78"/>
                  </a:lnTo>
                  <a:lnTo>
                    <a:pt x="68" y="76"/>
                  </a:lnTo>
                  <a:lnTo>
                    <a:pt x="66" y="114"/>
                  </a:lnTo>
                  <a:lnTo>
                    <a:pt x="85" y="116"/>
                  </a:lnTo>
                  <a:close/>
                  <a:moveTo>
                    <a:pt x="83" y="192"/>
                  </a:moveTo>
                  <a:lnTo>
                    <a:pt x="85" y="154"/>
                  </a:lnTo>
                  <a:lnTo>
                    <a:pt x="66" y="152"/>
                  </a:lnTo>
                  <a:lnTo>
                    <a:pt x="64" y="189"/>
                  </a:lnTo>
                  <a:lnTo>
                    <a:pt x="83" y="192"/>
                  </a:lnTo>
                  <a:close/>
                  <a:moveTo>
                    <a:pt x="80" y="267"/>
                  </a:moveTo>
                  <a:lnTo>
                    <a:pt x="80" y="230"/>
                  </a:lnTo>
                  <a:lnTo>
                    <a:pt x="61" y="227"/>
                  </a:lnTo>
                  <a:lnTo>
                    <a:pt x="61" y="265"/>
                  </a:lnTo>
                  <a:lnTo>
                    <a:pt x="80" y="267"/>
                  </a:lnTo>
                  <a:close/>
                  <a:moveTo>
                    <a:pt x="75" y="343"/>
                  </a:moveTo>
                  <a:lnTo>
                    <a:pt x="78" y="305"/>
                  </a:lnTo>
                  <a:lnTo>
                    <a:pt x="59" y="303"/>
                  </a:lnTo>
                  <a:lnTo>
                    <a:pt x="57" y="341"/>
                  </a:lnTo>
                  <a:lnTo>
                    <a:pt x="75" y="343"/>
                  </a:lnTo>
                  <a:close/>
                  <a:moveTo>
                    <a:pt x="73" y="419"/>
                  </a:moveTo>
                  <a:lnTo>
                    <a:pt x="75" y="381"/>
                  </a:lnTo>
                  <a:lnTo>
                    <a:pt x="57" y="379"/>
                  </a:lnTo>
                  <a:lnTo>
                    <a:pt x="54" y="416"/>
                  </a:lnTo>
                  <a:lnTo>
                    <a:pt x="73" y="419"/>
                  </a:lnTo>
                  <a:close/>
                  <a:moveTo>
                    <a:pt x="71" y="495"/>
                  </a:moveTo>
                  <a:lnTo>
                    <a:pt x="71" y="457"/>
                  </a:lnTo>
                  <a:lnTo>
                    <a:pt x="52" y="454"/>
                  </a:lnTo>
                  <a:lnTo>
                    <a:pt x="52" y="492"/>
                  </a:lnTo>
                  <a:lnTo>
                    <a:pt x="71" y="495"/>
                  </a:lnTo>
                  <a:close/>
                  <a:moveTo>
                    <a:pt x="66" y="568"/>
                  </a:moveTo>
                  <a:lnTo>
                    <a:pt x="68" y="532"/>
                  </a:lnTo>
                  <a:lnTo>
                    <a:pt x="49" y="530"/>
                  </a:lnTo>
                  <a:lnTo>
                    <a:pt x="47" y="568"/>
                  </a:lnTo>
                  <a:lnTo>
                    <a:pt x="66" y="568"/>
                  </a:lnTo>
                  <a:close/>
                  <a:moveTo>
                    <a:pt x="64" y="644"/>
                  </a:moveTo>
                  <a:lnTo>
                    <a:pt x="66" y="606"/>
                  </a:lnTo>
                  <a:lnTo>
                    <a:pt x="47" y="606"/>
                  </a:lnTo>
                  <a:lnTo>
                    <a:pt x="45" y="644"/>
                  </a:lnTo>
                  <a:lnTo>
                    <a:pt x="64" y="644"/>
                  </a:lnTo>
                  <a:close/>
                  <a:moveTo>
                    <a:pt x="61" y="719"/>
                  </a:moveTo>
                  <a:lnTo>
                    <a:pt x="61" y="681"/>
                  </a:lnTo>
                  <a:lnTo>
                    <a:pt x="42" y="681"/>
                  </a:lnTo>
                  <a:lnTo>
                    <a:pt x="42" y="719"/>
                  </a:lnTo>
                  <a:lnTo>
                    <a:pt x="61" y="719"/>
                  </a:lnTo>
                  <a:close/>
                  <a:moveTo>
                    <a:pt x="57" y="795"/>
                  </a:moveTo>
                  <a:lnTo>
                    <a:pt x="59" y="757"/>
                  </a:lnTo>
                  <a:lnTo>
                    <a:pt x="40" y="757"/>
                  </a:lnTo>
                  <a:lnTo>
                    <a:pt x="38" y="795"/>
                  </a:lnTo>
                  <a:lnTo>
                    <a:pt x="57" y="795"/>
                  </a:lnTo>
                  <a:close/>
                  <a:moveTo>
                    <a:pt x="54" y="871"/>
                  </a:moveTo>
                  <a:lnTo>
                    <a:pt x="57" y="833"/>
                  </a:lnTo>
                  <a:lnTo>
                    <a:pt x="38" y="833"/>
                  </a:lnTo>
                  <a:lnTo>
                    <a:pt x="35" y="871"/>
                  </a:lnTo>
                  <a:lnTo>
                    <a:pt x="54" y="871"/>
                  </a:lnTo>
                  <a:close/>
                  <a:moveTo>
                    <a:pt x="52" y="946"/>
                  </a:moveTo>
                  <a:lnTo>
                    <a:pt x="52" y="908"/>
                  </a:lnTo>
                  <a:lnTo>
                    <a:pt x="33" y="908"/>
                  </a:lnTo>
                  <a:lnTo>
                    <a:pt x="33" y="946"/>
                  </a:lnTo>
                  <a:lnTo>
                    <a:pt x="52" y="946"/>
                  </a:lnTo>
                  <a:close/>
                  <a:moveTo>
                    <a:pt x="47" y="1022"/>
                  </a:moveTo>
                  <a:lnTo>
                    <a:pt x="49" y="984"/>
                  </a:lnTo>
                  <a:lnTo>
                    <a:pt x="31" y="984"/>
                  </a:lnTo>
                  <a:lnTo>
                    <a:pt x="28" y="1022"/>
                  </a:lnTo>
                  <a:lnTo>
                    <a:pt x="47" y="1022"/>
                  </a:lnTo>
                  <a:close/>
                  <a:moveTo>
                    <a:pt x="45" y="1098"/>
                  </a:moveTo>
                  <a:lnTo>
                    <a:pt x="47" y="1060"/>
                  </a:lnTo>
                  <a:lnTo>
                    <a:pt x="28" y="1060"/>
                  </a:lnTo>
                  <a:lnTo>
                    <a:pt x="26" y="1098"/>
                  </a:lnTo>
                  <a:lnTo>
                    <a:pt x="45" y="1098"/>
                  </a:lnTo>
                  <a:close/>
                  <a:moveTo>
                    <a:pt x="42" y="1173"/>
                  </a:moveTo>
                  <a:lnTo>
                    <a:pt x="42" y="1135"/>
                  </a:lnTo>
                  <a:lnTo>
                    <a:pt x="23" y="1135"/>
                  </a:lnTo>
                  <a:lnTo>
                    <a:pt x="23" y="1173"/>
                  </a:lnTo>
                  <a:lnTo>
                    <a:pt x="42" y="1173"/>
                  </a:lnTo>
                  <a:close/>
                  <a:moveTo>
                    <a:pt x="40" y="1249"/>
                  </a:moveTo>
                  <a:lnTo>
                    <a:pt x="40" y="1211"/>
                  </a:lnTo>
                  <a:lnTo>
                    <a:pt x="21" y="1211"/>
                  </a:lnTo>
                  <a:lnTo>
                    <a:pt x="21" y="1249"/>
                  </a:lnTo>
                  <a:lnTo>
                    <a:pt x="40" y="1249"/>
                  </a:lnTo>
                  <a:close/>
                  <a:moveTo>
                    <a:pt x="35" y="1325"/>
                  </a:moveTo>
                  <a:lnTo>
                    <a:pt x="38" y="1287"/>
                  </a:lnTo>
                  <a:lnTo>
                    <a:pt x="19" y="1287"/>
                  </a:lnTo>
                  <a:lnTo>
                    <a:pt x="16" y="1325"/>
                  </a:lnTo>
                  <a:lnTo>
                    <a:pt x="35" y="1325"/>
                  </a:lnTo>
                  <a:close/>
                  <a:moveTo>
                    <a:pt x="33" y="1400"/>
                  </a:moveTo>
                  <a:lnTo>
                    <a:pt x="35" y="1363"/>
                  </a:lnTo>
                  <a:lnTo>
                    <a:pt x="16" y="1363"/>
                  </a:lnTo>
                  <a:lnTo>
                    <a:pt x="14" y="1400"/>
                  </a:lnTo>
                  <a:lnTo>
                    <a:pt x="33" y="1400"/>
                  </a:lnTo>
                  <a:close/>
                  <a:moveTo>
                    <a:pt x="31" y="1476"/>
                  </a:moveTo>
                  <a:lnTo>
                    <a:pt x="31" y="1438"/>
                  </a:lnTo>
                  <a:lnTo>
                    <a:pt x="12" y="1438"/>
                  </a:lnTo>
                  <a:lnTo>
                    <a:pt x="12" y="1476"/>
                  </a:lnTo>
                  <a:lnTo>
                    <a:pt x="31" y="1476"/>
                  </a:lnTo>
                  <a:close/>
                  <a:moveTo>
                    <a:pt x="26" y="1552"/>
                  </a:moveTo>
                  <a:lnTo>
                    <a:pt x="28" y="1514"/>
                  </a:lnTo>
                  <a:lnTo>
                    <a:pt x="9" y="1514"/>
                  </a:lnTo>
                  <a:lnTo>
                    <a:pt x="7" y="1552"/>
                  </a:lnTo>
                  <a:lnTo>
                    <a:pt x="26" y="1552"/>
                  </a:lnTo>
                  <a:close/>
                  <a:moveTo>
                    <a:pt x="23" y="1627"/>
                  </a:moveTo>
                  <a:lnTo>
                    <a:pt x="26" y="1590"/>
                  </a:lnTo>
                  <a:lnTo>
                    <a:pt x="7" y="1590"/>
                  </a:lnTo>
                  <a:lnTo>
                    <a:pt x="5" y="1627"/>
                  </a:lnTo>
                  <a:lnTo>
                    <a:pt x="23" y="1627"/>
                  </a:lnTo>
                  <a:close/>
                  <a:moveTo>
                    <a:pt x="21" y="1703"/>
                  </a:moveTo>
                  <a:lnTo>
                    <a:pt x="21" y="1665"/>
                  </a:lnTo>
                  <a:lnTo>
                    <a:pt x="2" y="1665"/>
                  </a:lnTo>
                  <a:lnTo>
                    <a:pt x="2" y="1703"/>
                  </a:lnTo>
                  <a:lnTo>
                    <a:pt x="21" y="1703"/>
                  </a:lnTo>
                  <a:close/>
                  <a:moveTo>
                    <a:pt x="35" y="1724"/>
                  </a:moveTo>
                  <a:lnTo>
                    <a:pt x="5" y="1736"/>
                  </a:lnTo>
                  <a:lnTo>
                    <a:pt x="9" y="1746"/>
                  </a:lnTo>
                  <a:lnTo>
                    <a:pt x="19" y="1746"/>
                  </a:lnTo>
                  <a:lnTo>
                    <a:pt x="19" y="1741"/>
                  </a:lnTo>
                  <a:lnTo>
                    <a:pt x="0" y="1741"/>
                  </a:lnTo>
                  <a:lnTo>
                    <a:pt x="0" y="1746"/>
                  </a:lnTo>
                  <a:lnTo>
                    <a:pt x="0" y="1760"/>
                  </a:lnTo>
                  <a:lnTo>
                    <a:pt x="42" y="1741"/>
                  </a:lnTo>
                  <a:lnTo>
                    <a:pt x="35" y="1724"/>
                  </a:lnTo>
                  <a:close/>
                  <a:moveTo>
                    <a:pt x="106" y="1696"/>
                  </a:moveTo>
                  <a:lnTo>
                    <a:pt x="71" y="1710"/>
                  </a:lnTo>
                  <a:lnTo>
                    <a:pt x="78" y="1727"/>
                  </a:lnTo>
                  <a:lnTo>
                    <a:pt x="113" y="1713"/>
                  </a:lnTo>
                  <a:lnTo>
                    <a:pt x="106" y="1696"/>
                  </a:lnTo>
                  <a:close/>
                  <a:moveTo>
                    <a:pt x="177" y="1668"/>
                  </a:moveTo>
                  <a:lnTo>
                    <a:pt x="142" y="1682"/>
                  </a:lnTo>
                  <a:lnTo>
                    <a:pt x="149" y="1698"/>
                  </a:lnTo>
                  <a:lnTo>
                    <a:pt x="184" y="1684"/>
                  </a:lnTo>
                  <a:lnTo>
                    <a:pt x="177" y="1668"/>
                  </a:lnTo>
                  <a:close/>
                  <a:moveTo>
                    <a:pt x="246" y="1639"/>
                  </a:moveTo>
                  <a:lnTo>
                    <a:pt x="210" y="1653"/>
                  </a:lnTo>
                  <a:lnTo>
                    <a:pt x="217" y="1670"/>
                  </a:lnTo>
                  <a:lnTo>
                    <a:pt x="253" y="1656"/>
                  </a:lnTo>
                  <a:lnTo>
                    <a:pt x="246" y="1639"/>
                  </a:lnTo>
                  <a:close/>
                  <a:moveTo>
                    <a:pt x="317" y="1611"/>
                  </a:moveTo>
                  <a:lnTo>
                    <a:pt x="281" y="1625"/>
                  </a:lnTo>
                  <a:lnTo>
                    <a:pt x="288" y="1642"/>
                  </a:lnTo>
                  <a:lnTo>
                    <a:pt x="324" y="1627"/>
                  </a:lnTo>
                  <a:lnTo>
                    <a:pt x="317" y="1611"/>
                  </a:lnTo>
                  <a:close/>
                  <a:moveTo>
                    <a:pt x="385" y="1582"/>
                  </a:moveTo>
                  <a:lnTo>
                    <a:pt x="352" y="1597"/>
                  </a:lnTo>
                  <a:lnTo>
                    <a:pt x="359" y="1613"/>
                  </a:lnTo>
                  <a:lnTo>
                    <a:pt x="392" y="1599"/>
                  </a:lnTo>
                  <a:lnTo>
                    <a:pt x="385" y="1582"/>
                  </a:lnTo>
                  <a:close/>
                  <a:moveTo>
                    <a:pt x="456" y="1554"/>
                  </a:moveTo>
                  <a:lnTo>
                    <a:pt x="421" y="1568"/>
                  </a:lnTo>
                  <a:lnTo>
                    <a:pt x="428" y="1585"/>
                  </a:lnTo>
                  <a:lnTo>
                    <a:pt x="463" y="1571"/>
                  </a:lnTo>
                  <a:lnTo>
                    <a:pt x="456" y="1554"/>
                  </a:lnTo>
                  <a:close/>
                  <a:moveTo>
                    <a:pt x="527" y="1523"/>
                  </a:moveTo>
                  <a:lnTo>
                    <a:pt x="492" y="1540"/>
                  </a:lnTo>
                  <a:lnTo>
                    <a:pt x="499" y="1556"/>
                  </a:lnTo>
                  <a:lnTo>
                    <a:pt x="534" y="1542"/>
                  </a:lnTo>
                  <a:lnTo>
                    <a:pt x="527" y="1523"/>
                  </a:lnTo>
                  <a:close/>
                  <a:moveTo>
                    <a:pt x="596" y="1495"/>
                  </a:moveTo>
                  <a:lnTo>
                    <a:pt x="563" y="1509"/>
                  </a:lnTo>
                  <a:lnTo>
                    <a:pt x="570" y="1528"/>
                  </a:lnTo>
                  <a:lnTo>
                    <a:pt x="603" y="1514"/>
                  </a:lnTo>
                  <a:lnTo>
                    <a:pt x="596" y="1495"/>
                  </a:lnTo>
                  <a:close/>
                  <a:moveTo>
                    <a:pt x="667" y="1467"/>
                  </a:moveTo>
                  <a:lnTo>
                    <a:pt x="631" y="1481"/>
                  </a:lnTo>
                  <a:lnTo>
                    <a:pt x="638" y="1500"/>
                  </a:lnTo>
                  <a:lnTo>
                    <a:pt x="674" y="1486"/>
                  </a:lnTo>
                  <a:lnTo>
                    <a:pt x="667" y="1467"/>
                  </a:lnTo>
                  <a:close/>
                  <a:moveTo>
                    <a:pt x="738" y="1438"/>
                  </a:moveTo>
                  <a:lnTo>
                    <a:pt x="702" y="1452"/>
                  </a:lnTo>
                  <a:lnTo>
                    <a:pt x="709" y="1471"/>
                  </a:lnTo>
                  <a:lnTo>
                    <a:pt x="745" y="1457"/>
                  </a:lnTo>
                  <a:lnTo>
                    <a:pt x="738" y="1438"/>
                  </a:lnTo>
                  <a:close/>
                  <a:moveTo>
                    <a:pt x="806" y="1410"/>
                  </a:moveTo>
                  <a:lnTo>
                    <a:pt x="771" y="1424"/>
                  </a:lnTo>
                  <a:lnTo>
                    <a:pt x="778" y="1443"/>
                  </a:lnTo>
                  <a:lnTo>
                    <a:pt x="813" y="1429"/>
                  </a:lnTo>
                  <a:lnTo>
                    <a:pt x="806" y="1410"/>
                  </a:lnTo>
                  <a:close/>
                  <a:moveTo>
                    <a:pt x="877" y="1381"/>
                  </a:moveTo>
                  <a:lnTo>
                    <a:pt x="842" y="1396"/>
                  </a:lnTo>
                  <a:lnTo>
                    <a:pt x="849" y="1415"/>
                  </a:lnTo>
                  <a:lnTo>
                    <a:pt x="884" y="1398"/>
                  </a:lnTo>
                  <a:lnTo>
                    <a:pt x="877" y="1381"/>
                  </a:lnTo>
                  <a:close/>
                  <a:moveTo>
                    <a:pt x="946" y="1353"/>
                  </a:moveTo>
                  <a:lnTo>
                    <a:pt x="913" y="1367"/>
                  </a:lnTo>
                  <a:lnTo>
                    <a:pt x="920" y="1384"/>
                  </a:lnTo>
                  <a:lnTo>
                    <a:pt x="953" y="1370"/>
                  </a:lnTo>
                  <a:lnTo>
                    <a:pt x="946" y="1353"/>
                  </a:lnTo>
                  <a:close/>
                  <a:moveTo>
                    <a:pt x="1017" y="1325"/>
                  </a:moveTo>
                  <a:lnTo>
                    <a:pt x="981" y="1339"/>
                  </a:lnTo>
                  <a:lnTo>
                    <a:pt x="988" y="1355"/>
                  </a:lnTo>
                  <a:lnTo>
                    <a:pt x="1024" y="1341"/>
                  </a:lnTo>
                  <a:lnTo>
                    <a:pt x="1017" y="1325"/>
                  </a:lnTo>
                  <a:close/>
                  <a:moveTo>
                    <a:pt x="1088" y="1296"/>
                  </a:moveTo>
                  <a:lnTo>
                    <a:pt x="1052" y="1310"/>
                  </a:lnTo>
                  <a:lnTo>
                    <a:pt x="1059" y="1327"/>
                  </a:lnTo>
                  <a:lnTo>
                    <a:pt x="1095" y="1313"/>
                  </a:lnTo>
                  <a:lnTo>
                    <a:pt x="1088" y="1296"/>
                  </a:lnTo>
                  <a:close/>
                  <a:moveTo>
                    <a:pt x="1156" y="1268"/>
                  </a:moveTo>
                  <a:lnTo>
                    <a:pt x="1123" y="1282"/>
                  </a:lnTo>
                  <a:lnTo>
                    <a:pt x="1130" y="1299"/>
                  </a:lnTo>
                  <a:lnTo>
                    <a:pt x="1163" y="1284"/>
                  </a:lnTo>
                  <a:lnTo>
                    <a:pt x="1156" y="1268"/>
                  </a:lnTo>
                  <a:close/>
                  <a:moveTo>
                    <a:pt x="1227" y="1240"/>
                  </a:moveTo>
                  <a:lnTo>
                    <a:pt x="1192" y="1254"/>
                  </a:lnTo>
                  <a:lnTo>
                    <a:pt x="1199" y="1270"/>
                  </a:lnTo>
                  <a:lnTo>
                    <a:pt x="1234" y="1256"/>
                  </a:lnTo>
                  <a:lnTo>
                    <a:pt x="1227" y="1240"/>
                  </a:lnTo>
                  <a:close/>
                  <a:moveTo>
                    <a:pt x="1298" y="1211"/>
                  </a:moveTo>
                  <a:lnTo>
                    <a:pt x="1263" y="1225"/>
                  </a:lnTo>
                  <a:lnTo>
                    <a:pt x="1270" y="1242"/>
                  </a:lnTo>
                  <a:lnTo>
                    <a:pt x="1305" y="1228"/>
                  </a:lnTo>
                  <a:lnTo>
                    <a:pt x="1298" y="1211"/>
                  </a:lnTo>
                  <a:close/>
                  <a:moveTo>
                    <a:pt x="1367" y="1180"/>
                  </a:moveTo>
                  <a:lnTo>
                    <a:pt x="1331" y="1197"/>
                  </a:lnTo>
                  <a:lnTo>
                    <a:pt x="1338" y="1214"/>
                  </a:lnTo>
                  <a:lnTo>
                    <a:pt x="1374" y="1199"/>
                  </a:lnTo>
                  <a:lnTo>
                    <a:pt x="1367" y="1180"/>
                  </a:lnTo>
                  <a:close/>
                  <a:moveTo>
                    <a:pt x="1438" y="1152"/>
                  </a:moveTo>
                  <a:lnTo>
                    <a:pt x="1402" y="1166"/>
                  </a:lnTo>
                  <a:lnTo>
                    <a:pt x="1409" y="1185"/>
                  </a:lnTo>
                  <a:lnTo>
                    <a:pt x="1445" y="1171"/>
                  </a:lnTo>
                  <a:lnTo>
                    <a:pt x="1438" y="1152"/>
                  </a:lnTo>
                  <a:close/>
                  <a:moveTo>
                    <a:pt x="1509" y="1124"/>
                  </a:moveTo>
                  <a:lnTo>
                    <a:pt x="1473" y="1138"/>
                  </a:lnTo>
                  <a:lnTo>
                    <a:pt x="1480" y="1157"/>
                  </a:lnTo>
                  <a:lnTo>
                    <a:pt x="1516" y="1143"/>
                  </a:lnTo>
                  <a:lnTo>
                    <a:pt x="1509" y="1124"/>
                  </a:lnTo>
                  <a:close/>
                  <a:moveTo>
                    <a:pt x="1577" y="1095"/>
                  </a:moveTo>
                  <a:lnTo>
                    <a:pt x="1542" y="1109"/>
                  </a:lnTo>
                  <a:lnTo>
                    <a:pt x="1549" y="1128"/>
                  </a:lnTo>
                  <a:lnTo>
                    <a:pt x="1584" y="1114"/>
                  </a:lnTo>
                  <a:lnTo>
                    <a:pt x="1577" y="1095"/>
                  </a:lnTo>
                  <a:close/>
                  <a:moveTo>
                    <a:pt x="1648" y="1067"/>
                  </a:moveTo>
                  <a:lnTo>
                    <a:pt x="1613" y="1081"/>
                  </a:lnTo>
                  <a:lnTo>
                    <a:pt x="1620" y="1100"/>
                  </a:lnTo>
                  <a:lnTo>
                    <a:pt x="1655" y="1086"/>
                  </a:lnTo>
                  <a:lnTo>
                    <a:pt x="1648" y="1067"/>
                  </a:lnTo>
                  <a:close/>
                  <a:moveTo>
                    <a:pt x="1717" y="1038"/>
                  </a:moveTo>
                  <a:lnTo>
                    <a:pt x="1684" y="1053"/>
                  </a:lnTo>
                  <a:lnTo>
                    <a:pt x="1691" y="1072"/>
                  </a:lnTo>
                  <a:lnTo>
                    <a:pt x="1724" y="1055"/>
                  </a:lnTo>
                  <a:lnTo>
                    <a:pt x="1717" y="1038"/>
                  </a:lnTo>
                  <a:close/>
                  <a:moveTo>
                    <a:pt x="1788" y="1010"/>
                  </a:moveTo>
                  <a:lnTo>
                    <a:pt x="1752" y="1024"/>
                  </a:lnTo>
                  <a:lnTo>
                    <a:pt x="1759" y="1041"/>
                  </a:lnTo>
                  <a:lnTo>
                    <a:pt x="1795" y="1027"/>
                  </a:lnTo>
                  <a:lnTo>
                    <a:pt x="1788" y="1010"/>
                  </a:lnTo>
                  <a:close/>
                  <a:moveTo>
                    <a:pt x="1859" y="982"/>
                  </a:moveTo>
                  <a:lnTo>
                    <a:pt x="1823" y="996"/>
                  </a:lnTo>
                  <a:lnTo>
                    <a:pt x="1830" y="1012"/>
                  </a:lnTo>
                  <a:lnTo>
                    <a:pt x="1866" y="998"/>
                  </a:lnTo>
                  <a:lnTo>
                    <a:pt x="1859" y="982"/>
                  </a:lnTo>
                  <a:close/>
                  <a:moveTo>
                    <a:pt x="1927" y="953"/>
                  </a:moveTo>
                  <a:lnTo>
                    <a:pt x="1894" y="968"/>
                  </a:lnTo>
                  <a:lnTo>
                    <a:pt x="1901" y="984"/>
                  </a:lnTo>
                  <a:lnTo>
                    <a:pt x="1934" y="970"/>
                  </a:lnTo>
                  <a:lnTo>
                    <a:pt x="1927" y="953"/>
                  </a:lnTo>
                  <a:close/>
                  <a:moveTo>
                    <a:pt x="1998" y="925"/>
                  </a:moveTo>
                  <a:lnTo>
                    <a:pt x="1963" y="939"/>
                  </a:lnTo>
                  <a:lnTo>
                    <a:pt x="1970" y="956"/>
                  </a:lnTo>
                  <a:lnTo>
                    <a:pt x="2005" y="942"/>
                  </a:lnTo>
                  <a:lnTo>
                    <a:pt x="1998" y="925"/>
                  </a:lnTo>
                  <a:close/>
                  <a:moveTo>
                    <a:pt x="2069" y="897"/>
                  </a:moveTo>
                  <a:lnTo>
                    <a:pt x="2034" y="911"/>
                  </a:lnTo>
                  <a:lnTo>
                    <a:pt x="2041" y="927"/>
                  </a:lnTo>
                  <a:lnTo>
                    <a:pt x="2076" y="913"/>
                  </a:lnTo>
                  <a:lnTo>
                    <a:pt x="2069" y="897"/>
                  </a:lnTo>
                  <a:close/>
                  <a:moveTo>
                    <a:pt x="2138" y="868"/>
                  </a:moveTo>
                  <a:lnTo>
                    <a:pt x="2102" y="882"/>
                  </a:lnTo>
                  <a:lnTo>
                    <a:pt x="2109" y="899"/>
                  </a:lnTo>
                  <a:lnTo>
                    <a:pt x="2145" y="885"/>
                  </a:lnTo>
                  <a:lnTo>
                    <a:pt x="2138" y="868"/>
                  </a:lnTo>
                  <a:close/>
                  <a:moveTo>
                    <a:pt x="2209" y="840"/>
                  </a:moveTo>
                  <a:lnTo>
                    <a:pt x="2173" y="854"/>
                  </a:lnTo>
                  <a:lnTo>
                    <a:pt x="2180" y="871"/>
                  </a:lnTo>
                  <a:lnTo>
                    <a:pt x="2216" y="856"/>
                  </a:lnTo>
                  <a:lnTo>
                    <a:pt x="2209" y="840"/>
                  </a:lnTo>
                  <a:close/>
                  <a:moveTo>
                    <a:pt x="2277" y="809"/>
                  </a:moveTo>
                  <a:lnTo>
                    <a:pt x="2244" y="823"/>
                  </a:lnTo>
                  <a:lnTo>
                    <a:pt x="2251" y="842"/>
                  </a:lnTo>
                  <a:lnTo>
                    <a:pt x="2287" y="828"/>
                  </a:lnTo>
                  <a:lnTo>
                    <a:pt x="2277" y="809"/>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48" name="Google Shape;548;p17"/>
            <p:cNvSpPr/>
            <p:nvPr/>
          </p:nvSpPr>
          <p:spPr>
            <a:xfrm>
              <a:off x="3820196" y="3287632"/>
              <a:ext cx="4519763" cy="994599"/>
            </a:xfrm>
            <a:custGeom>
              <a:rect b="b" l="l" r="r" t="t"/>
              <a:pathLst>
                <a:path extrusionOk="0" h="1343" w="6103">
                  <a:moveTo>
                    <a:pt x="6061" y="1329"/>
                  </a:moveTo>
                  <a:lnTo>
                    <a:pt x="6096" y="1343"/>
                  </a:lnTo>
                  <a:lnTo>
                    <a:pt x="6103" y="1324"/>
                  </a:lnTo>
                  <a:lnTo>
                    <a:pt x="6068" y="1310"/>
                  </a:lnTo>
                  <a:lnTo>
                    <a:pt x="6061" y="1329"/>
                  </a:lnTo>
                  <a:close/>
                  <a:moveTo>
                    <a:pt x="5990" y="1301"/>
                  </a:moveTo>
                  <a:lnTo>
                    <a:pt x="6025" y="1315"/>
                  </a:lnTo>
                  <a:lnTo>
                    <a:pt x="6033" y="1298"/>
                  </a:lnTo>
                  <a:lnTo>
                    <a:pt x="5997" y="1284"/>
                  </a:lnTo>
                  <a:lnTo>
                    <a:pt x="5990" y="1301"/>
                  </a:lnTo>
                  <a:close/>
                  <a:moveTo>
                    <a:pt x="5919" y="1275"/>
                  </a:moveTo>
                  <a:lnTo>
                    <a:pt x="5954" y="1289"/>
                  </a:lnTo>
                  <a:lnTo>
                    <a:pt x="5962" y="1270"/>
                  </a:lnTo>
                  <a:lnTo>
                    <a:pt x="5926" y="1258"/>
                  </a:lnTo>
                  <a:lnTo>
                    <a:pt x="5919" y="1275"/>
                  </a:lnTo>
                  <a:close/>
                  <a:moveTo>
                    <a:pt x="5848" y="1249"/>
                  </a:moveTo>
                  <a:lnTo>
                    <a:pt x="5884" y="1261"/>
                  </a:lnTo>
                  <a:lnTo>
                    <a:pt x="5891" y="1244"/>
                  </a:lnTo>
                  <a:lnTo>
                    <a:pt x="5855" y="1230"/>
                  </a:lnTo>
                  <a:lnTo>
                    <a:pt x="5848" y="1249"/>
                  </a:lnTo>
                  <a:close/>
                  <a:moveTo>
                    <a:pt x="5779" y="1220"/>
                  </a:moveTo>
                  <a:lnTo>
                    <a:pt x="5813" y="1235"/>
                  </a:lnTo>
                  <a:lnTo>
                    <a:pt x="5820" y="1216"/>
                  </a:lnTo>
                  <a:lnTo>
                    <a:pt x="5784" y="1204"/>
                  </a:lnTo>
                  <a:lnTo>
                    <a:pt x="5779" y="1220"/>
                  </a:lnTo>
                  <a:close/>
                  <a:moveTo>
                    <a:pt x="5709" y="1194"/>
                  </a:moveTo>
                  <a:lnTo>
                    <a:pt x="5744" y="1209"/>
                  </a:lnTo>
                  <a:lnTo>
                    <a:pt x="5749" y="1190"/>
                  </a:lnTo>
                  <a:lnTo>
                    <a:pt x="5713" y="1175"/>
                  </a:lnTo>
                  <a:lnTo>
                    <a:pt x="5709" y="1194"/>
                  </a:lnTo>
                  <a:close/>
                  <a:moveTo>
                    <a:pt x="5638" y="1166"/>
                  </a:moveTo>
                  <a:lnTo>
                    <a:pt x="5673" y="1180"/>
                  </a:lnTo>
                  <a:lnTo>
                    <a:pt x="5680" y="1164"/>
                  </a:lnTo>
                  <a:lnTo>
                    <a:pt x="5645" y="1149"/>
                  </a:lnTo>
                  <a:lnTo>
                    <a:pt x="5638" y="1166"/>
                  </a:lnTo>
                  <a:close/>
                  <a:moveTo>
                    <a:pt x="5567" y="1140"/>
                  </a:moveTo>
                  <a:lnTo>
                    <a:pt x="5602" y="1154"/>
                  </a:lnTo>
                  <a:lnTo>
                    <a:pt x="5609" y="1135"/>
                  </a:lnTo>
                  <a:lnTo>
                    <a:pt x="5574" y="1123"/>
                  </a:lnTo>
                  <a:lnTo>
                    <a:pt x="5567" y="1140"/>
                  </a:lnTo>
                  <a:close/>
                  <a:moveTo>
                    <a:pt x="5496" y="1114"/>
                  </a:moveTo>
                  <a:lnTo>
                    <a:pt x="5531" y="1126"/>
                  </a:lnTo>
                  <a:lnTo>
                    <a:pt x="5538" y="1109"/>
                  </a:lnTo>
                  <a:lnTo>
                    <a:pt x="5503" y="1095"/>
                  </a:lnTo>
                  <a:lnTo>
                    <a:pt x="5496" y="1114"/>
                  </a:lnTo>
                  <a:close/>
                  <a:moveTo>
                    <a:pt x="5425" y="1086"/>
                  </a:moveTo>
                  <a:lnTo>
                    <a:pt x="5460" y="1100"/>
                  </a:lnTo>
                  <a:lnTo>
                    <a:pt x="5467" y="1081"/>
                  </a:lnTo>
                  <a:lnTo>
                    <a:pt x="5432" y="1069"/>
                  </a:lnTo>
                  <a:lnTo>
                    <a:pt x="5425" y="1086"/>
                  </a:lnTo>
                  <a:close/>
                  <a:moveTo>
                    <a:pt x="5354" y="1060"/>
                  </a:moveTo>
                  <a:lnTo>
                    <a:pt x="5389" y="1074"/>
                  </a:lnTo>
                  <a:lnTo>
                    <a:pt x="5396" y="1055"/>
                  </a:lnTo>
                  <a:lnTo>
                    <a:pt x="5361" y="1041"/>
                  </a:lnTo>
                  <a:lnTo>
                    <a:pt x="5354" y="1060"/>
                  </a:lnTo>
                  <a:close/>
                  <a:moveTo>
                    <a:pt x="5283" y="1031"/>
                  </a:moveTo>
                  <a:lnTo>
                    <a:pt x="5318" y="1045"/>
                  </a:lnTo>
                  <a:lnTo>
                    <a:pt x="5325" y="1029"/>
                  </a:lnTo>
                  <a:lnTo>
                    <a:pt x="5290" y="1015"/>
                  </a:lnTo>
                  <a:lnTo>
                    <a:pt x="5283" y="1031"/>
                  </a:lnTo>
                  <a:close/>
                  <a:moveTo>
                    <a:pt x="5212" y="1005"/>
                  </a:moveTo>
                  <a:lnTo>
                    <a:pt x="5247" y="1019"/>
                  </a:lnTo>
                  <a:lnTo>
                    <a:pt x="5255" y="1000"/>
                  </a:lnTo>
                  <a:lnTo>
                    <a:pt x="5219" y="989"/>
                  </a:lnTo>
                  <a:lnTo>
                    <a:pt x="5212" y="1005"/>
                  </a:lnTo>
                  <a:close/>
                  <a:moveTo>
                    <a:pt x="5141" y="979"/>
                  </a:moveTo>
                  <a:lnTo>
                    <a:pt x="5176" y="991"/>
                  </a:lnTo>
                  <a:lnTo>
                    <a:pt x="5184" y="974"/>
                  </a:lnTo>
                  <a:lnTo>
                    <a:pt x="5148" y="960"/>
                  </a:lnTo>
                  <a:lnTo>
                    <a:pt x="5141" y="979"/>
                  </a:lnTo>
                  <a:close/>
                  <a:moveTo>
                    <a:pt x="5072" y="951"/>
                  </a:moveTo>
                  <a:lnTo>
                    <a:pt x="5106" y="965"/>
                  </a:lnTo>
                  <a:lnTo>
                    <a:pt x="5113" y="946"/>
                  </a:lnTo>
                  <a:lnTo>
                    <a:pt x="5077" y="934"/>
                  </a:lnTo>
                  <a:lnTo>
                    <a:pt x="5072" y="951"/>
                  </a:lnTo>
                  <a:close/>
                  <a:moveTo>
                    <a:pt x="5001" y="925"/>
                  </a:moveTo>
                  <a:lnTo>
                    <a:pt x="5037" y="939"/>
                  </a:lnTo>
                  <a:lnTo>
                    <a:pt x="5042" y="920"/>
                  </a:lnTo>
                  <a:lnTo>
                    <a:pt x="5006" y="906"/>
                  </a:lnTo>
                  <a:lnTo>
                    <a:pt x="5001" y="925"/>
                  </a:lnTo>
                  <a:close/>
                  <a:moveTo>
                    <a:pt x="4931" y="896"/>
                  </a:moveTo>
                  <a:lnTo>
                    <a:pt x="4966" y="911"/>
                  </a:lnTo>
                  <a:lnTo>
                    <a:pt x="4973" y="894"/>
                  </a:lnTo>
                  <a:lnTo>
                    <a:pt x="4938" y="880"/>
                  </a:lnTo>
                  <a:lnTo>
                    <a:pt x="4931" y="896"/>
                  </a:lnTo>
                  <a:close/>
                  <a:moveTo>
                    <a:pt x="4860" y="870"/>
                  </a:moveTo>
                  <a:lnTo>
                    <a:pt x="4895" y="885"/>
                  </a:lnTo>
                  <a:lnTo>
                    <a:pt x="4902" y="866"/>
                  </a:lnTo>
                  <a:lnTo>
                    <a:pt x="4867" y="854"/>
                  </a:lnTo>
                  <a:lnTo>
                    <a:pt x="4860" y="870"/>
                  </a:lnTo>
                  <a:close/>
                  <a:moveTo>
                    <a:pt x="4789" y="844"/>
                  </a:moveTo>
                  <a:lnTo>
                    <a:pt x="4824" y="856"/>
                  </a:lnTo>
                  <a:lnTo>
                    <a:pt x="4831" y="840"/>
                  </a:lnTo>
                  <a:lnTo>
                    <a:pt x="4796" y="825"/>
                  </a:lnTo>
                  <a:lnTo>
                    <a:pt x="4789" y="844"/>
                  </a:lnTo>
                  <a:close/>
                  <a:moveTo>
                    <a:pt x="4718" y="816"/>
                  </a:moveTo>
                  <a:lnTo>
                    <a:pt x="4753" y="830"/>
                  </a:lnTo>
                  <a:lnTo>
                    <a:pt x="4760" y="814"/>
                  </a:lnTo>
                  <a:lnTo>
                    <a:pt x="4725" y="799"/>
                  </a:lnTo>
                  <a:lnTo>
                    <a:pt x="4718" y="816"/>
                  </a:lnTo>
                  <a:close/>
                  <a:moveTo>
                    <a:pt x="4647" y="790"/>
                  </a:moveTo>
                  <a:lnTo>
                    <a:pt x="4682" y="804"/>
                  </a:lnTo>
                  <a:lnTo>
                    <a:pt x="4689" y="785"/>
                  </a:lnTo>
                  <a:lnTo>
                    <a:pt x="4654" y="771"/>
                  </a:lnTo>
                  <a:lnTo>
                    <a:pt x="4647" y="790"/>
                  </a:lnTo>
                  <a:close/>
                  <a:moveTo>
                    <a:pt x="4576" y="762"/>
                  </a:moveTo>
                  <a:lnTo>
                    <a:pt x="4611" y="776"/>
                  </a:lnTo>
                  <a:lnTo>
                    <a:pt x="4618" y="759"/>
                  </a:lnTo>
                  <a:lnTo>
                    <a:pt x="4583" y="745"/>
                  </a:lnTo>
                  <a:lnTo>
                    <a:pt x="4576" y="762"/>
                  </a:lnTo>
                  <a:close/>
                  <a:moveTo>
                    <a:pt x="4505" y="736"/>
                  </a:moveTo>
                  <a:lnTo>
                    <a:pt x="4540" y="750"/>
                  </a:lnTo>
                  <a:lnTo>
                    <a:pt x="4547" y="731"/>
                  </a:lnTo>
                  <a:lnTo>
                    <a:pt x="4512" y="719"/>
                  </a:lnTo>
                  <a:lnTo>
                    <a:pt x="4505" y="736"/>
                  </a:lnTo>
                  <a:close/>
                  <a:moveTo>
                    <a:pt x="4434" y="710"/>
                  </a:moveTo>
                  <a:lnTo>
                    <a:pt x="4469" y="721"/>
                  </a:lnTo>
                  <a:lnTo>
                    <a:pt x="4476" y="705"/>
                  </a:lnTo>
                  <a:lnTo>
                    <a:pt x="4441" y="691"/>
                  </a:lnTo>
                  <a:lnTo>
                    <a:pt x="4434" y="710"/>
                  </a:lnTo>
                  <a:close/>
                  <a:moveTo>
                    <a:pt x="4365" y="681"/>
                  </a:moveTo>
                  <a:lnTo>
                    <a:pt x="4398" y="695"/>
                  </a:lnTo>
                  <a:lnTo>
                    <a:pt x="4406" y="679"/>
                  </a:lnTo>
                  <a:lnTo>
                    <a:pt x="4370" y="665"/>
                  </a:lnTo>
                  <a:lnTo>
                    <a:pt x="4365" y="681"/>
                  </a:lnTo>
                  <a:close/>
                  <a:moveTo>
                    <a:pt x="4294" y="655"/>
                  </a:moveTo>
                  <a:lnTo>
                    <a:pt x="4330" y="669"/>
                  </a:lnTo>
                  <a:lnTo>
                    <a:pt x="4335" y="650"/>
                  </a:lnTo>
                  <a:lnTo>
                    <a:pt x="4299" y="636"/>
                  </a:lnTo>
                  <a:lnTo>
                    <a:pt x="4294" y="655"/>
                  </a:lnTo>
                  <a:close/>
                  <a:moveTo>
                    <a:pt x="4223" y="629"/>
                  </a:moveTo>
                  <a:lnTo>
                    <a:pt x="4259" y="641"/>
                  </a:lnTo>
                  <a:lnTo>
                    <a:pt x="4266" y="624"/>
                  </a:lnTo>
                  <a:lnTo>
                    <a:pt x="4231" y="610"/>
                  </a:lnTo>
                  <a:lnTo>
                    <a:pt x="4223" y="629"/>
                  </a:lnTo>
                  <a:close/>
                  <a:moveTo>
                    <a:pt x="4153" y="601"/>
                  </a:moveTo>
                  <a:lnTo>
                    <a:pt x="4188" y="615"/>
                  </a:lnTo>
                  <a:lnTo>
                    <a:pt x="4195" y="596"/>
                  </a:lnTo>
                  <a:lnTo>
                    <a:pt x="4160" y="584"/>
                  </a:lnTo>
                  <a:lnTo>
                    <a:pt x="4153" y="601"/>
                  </a:lnTo>
                  <a:close/>
                  <a:moveTo>
                    <a:pt x="4082" y="575"/>
                  </a:moveTo>
                  <a:lnTo>
                    <a:pt x="4117" y="587"/>
                  </a:lnTo>
                  <a:lnTo>
                    <a:pt x="4124" y="570"/>
                  </a:lnTo>
                  <a:lnTo>
                    <a:pt x="4089" y="556"/>
                  </a:lnTo>
                  <a:lnTo>
                    <a:pt x="4082" y="575"/>
                  </a:lnTo>
                  <a:close/>
                  <a:moveTo>
                    <a:pt x="4011" y="546"/>
                  </a:moveTo>
                  <a:lnTo>
                    <a:pt x="4046" y="561"/>
                  </a:lnTo>
                  <a:lnTo>
                    <a:pt x="4053" y="544"/>
                  </a:lnTo>
                  <a:lnTo>
                    <a:pt x="4018" y="530"/>
                  </a:lnTo>
                  <a:lnTo>
                    <a:pt x="4011" y="546"/>
                  </a:lnTo>
                  <a:close/>
                  <a:moveTo>
                    <a:pt x="3940" y="520"/>
                  </a:moveTo>
                  <a:lnTo>
                    <a:pt x="3975" y="535"/>
                  </a:lnTo>
                  <a:lnTo>
                    <a:pt x="3982" y="516"/>
                  </a:lnTo>
                  <a:lnTo>
                    <a:pt x="3947" y="501"/>
                  </a:lnTo>
                  <a:lnTo>
                    <a:pt x="3940" y="520"/>
                  </a:lnTo>
                  <a:close/>
                  <a:moveTo>
                    <a:pt x="3869" y="494"/>
                  </a:moveTo>
                  <a:lnTo>
                    <a:pt x="3904" y="506"/>
                  </a:lnTo>
                  <a:lnTo>
                    <a:pt x="3911" y="490"/>
                  </a:lnTo>
                  <a:lnTo>
                    <a:pt x="3876" y="475"/>
                  </a:lnTo>
                  <a:lnTo>
                    <a:pt x="3869" y="494"/>
                  </a:lnTo>
                  <a:close/>
                  <a:moveTo>
                    <a:pt x="3798" y="466"/>
                  </a:moveTo>
                  <a:lnTo>
                    <a:pt x="3833" y="480"/>
                  </a:lnTo>
                  <a:lnTo>
                    <a:pt x="3840" y="461"/>
                  </a:lnTo>
                  <a:lnTo>
                    <a:pt x="3805" y="449"/>
                  </a:lnTo>
                  <a:lnTo>
                    <a:pt x="3798" y="466"/>
                  </a:lnTo>
                  <a:close/>
                  <a:moveTo>
                    <a:pt x="3727" y="440"/>
                  </a:moveTo>
                  <a:lnTo>
                    <a:pt x="3762" y="452"/>
                  </a:lnTo>
                  <a:lnTo>
                    <a:pt x="3769" y="435"/>
                  </a:lnTo>
                  <a:lnTo>
                    <a:pt x="3734" y="421"/>
                  </a:lnTo>
                  <a:lnTo>
                    <a:pt x="3727" y="440"/>
                  </a:lnTo>
                  <a:close/>
                  <a:moveTo>
                    <a:pt x="3658" y="412"/>
                  </a:moveTo>
                  <a:lnTo>
                    <a:pt x="3691" y="426"/>
                  </a:lnTo>
                  <a:lnTo>
                    <a:pt x="3698" y="409"/>
                  </a:lnTo>
                  <a:lnTo>
                    <a:pt x="3663" y="395"/>
                  </a:lnTo>
                  <a:lnTo>
                    <a:pt x="3658" y="412"/>
                  </a:lnTo>
                  <a:close/>
                  <a:moveTo>
                    <a:pt x="3587" y="386"/>
                  </a:moveTo>
                  <a:lnTo>
                    <a:pt x="3623" y="400"/>
                  </a:lnTo>
                  <a:lnTo>
                    <a:pt x="3628" y="381"/>
                  </a:lnTo>
                  <a:lnTo>
                    <a:pt x="3592" y="367"/>
                  </a:lnTo>
                  <a:lnTo>
                    <a:pt x="3587" y="386"/>
                  </a:lnTo>
                  <a:close/>
                  <a:moveTo>
                    <a:pt x="3516" y="360"/>
                  </a:moveTo>
                  <a:lnTo>
                    <a:pt x="3552" y="371"/>
                  </a:lnTo>
                  <a:lnTo>
                    <a:pt x="3557" y="355"/>
                  </a:lnTo>
                  <a:lnTo>
                    <a:pt x="3523" y="341"/>
                  </a:lnTo>
                  <a:lnTo>
                    <a:pt x="3516" y="360"/>
                  </a:lnTo>
                  <a:close/>
                  <a:moveTo>
                    <a:pt x="3445" y="331"/>
                  </a:moveTo>
                  <a:lnTo>
                    <a:pt x="3481" y="345"/>
                  </a:lnTo>
                  <a:lnTo>
                    <a:pt x="3488" y="326"/>
                  </a:lnTo>
                  <a:lnTo>
                    <a:pt x="3453" y="315"/>
                  </a:lnTo>
                  <a:lnTo>
                    <a:pt x="3445" y="331"/>
                  </a:lnTo>
                  <a:close/>
                  <a:moveTo>
                    <a:pt x="3375" y="305"/>
                  </a:moveTo>
                  <a:lnTo>
                    <a:pt x="3410" y="317"/>
                  </a:lnTo>
                  <a:lnTo>
                    <a:pt x="3417" y="300"/>
                  </a:lnTo>
                  <a:lnTo>
                    <a:pt x="3382" y="286"/>
                  </a:lnTo>
                  <a:lnTo>
                    <a:pt x="3375" y="305"/>
                  </a:lnTo>
                  <a:close/>
                  <a:moveTo>
                    <a:pt x="3304" y="277"/>
                  </a:moveTo>
                  <a:lnTo>
                    <a:pt x="3339" y="291"/>
                  </a:lnTo>
                  <a:lnTo>
                    <a:pt x="3346" y="274"/>
                  </a:lnTo>
                  <a:lnTo>
                    <a:pt x="3311" y="260"/>
                  </a:lnTo>
                  <a:lnTo>
                    <a:pt x="3304" y="277"/>
                  </a:lnTo>
                  <a:close/>
                  <a:moveTo>
                    <a:pt x="3233" y="251"/>
                  </a:moveTo>
                  <a:lnTo>
                    <a:pt x="3268" y="265"/>
                  </a:lnTo>
                  <a:lnTo>
                    <a:pt x="3275" y="246"/>
                  </a:lnTo>
                  <a:lnTo>
                    <a:pt x="3240" y="232"/>
                  </a:lnTo>
                  <a:lnTo>
                    <a:pt x="3233" y="251"/>
                  </a:lnTo>
                  <a:close/>
                  <a:moveTo>
                    <a:pt x="3162" y="225"/>
                  </a:moveTo>
                  <a:lnTo>
                    <a:pt x="3197" y="237"/>
                  </a:lnTo>
                  <a:lnTo>
                    <a:pt x="3204" y="220"/>
                  </a:lnTo>
                  <a:lnTo>
                    <a:pt x="3169" y="206"/>
                  </a:lnTo>
                  <a:lnTo>
                    <a:pt x="3162" y="225"/>
                  </a:lnTo>
                  <a:close/>
                  <a:moveTo>
                    <a:pt x="3091" y="196"/>
                  </a:moveTo>
                  <a:lnTo>
                    <a:pt x="3126" y="211"/>
                  </a:lnTo>
                  <a:lnTo>
                    <a:pt x="3133" y="192"/>
                  </a:lnTo>
                  <a:lnTo>
                    <a:pt x="3098" y="180"/>
                  </a:lnTo>
                  <a:lnTo>
                    <a:pt x="3091" y="196"/>
                  </a:lnTo>
                  <a:close/>
                  <a:moveTo>
                    <a:pt x="3022" y="180"/>
                  </a:moveTo>
                  <a:lnTo>
                    <a:pt x="3053" y="182"/>
                  </a:lnTo>
                  <a:lnTo>
                    <a:pt x="3055" y="182"/>
                  </a:lnTo>
                  <a:lnTo>
                    <a:pt x="3062" y="166"/>
                  </a:lnTo>
                  <a:lnTo>
                    <a:pt x="3058" y="163"/>
                  </a:lnTo>
                  <a:lnTo>
                    <a:pt x="3058" y="163"/>
                  </a:lnTo>
                  <a:lnTo>
                    <a:pt x="3022" y="161"/>
                  </a:lnTo>
                  <a:lnTo>
                    <a:pt x="3022" y="180"/>
                  </a:lnTo>
                  <a:close/>
                  <a:moveTo>
                    <a:pt x="2946" y="177"/>
                  </a:moveTo>
                  <a:lnTo>
                    <a:pt x="2984" y="177"/>
                  </a:lnTo>
                  <a:lnTo>
                    <a:pt x="2984" y="158"/>
                  </a:lnTo>
                  <a:lnTo>
                    <a:pt x="2946" y="158"/>
                  </a:lnTo>
                  <a:lnTo>
                    <a:pt x="2946" y="177"/>
                  </a:lnTo>
                  <a:close/>
                  <a:moveTo>
                    <a:pt x="2871" y="173"/>
                  </a:moveTo>
                  <a:lnTo>
                    <a:pt x="2909" y="175"/>
                  </a:lnTo>
                  <a:lnTo>
                    <a:pt x="2909" y="156"/>
                  </a:lnTo>
                  <a:lnTo>
                    <a:pt x="2871" y="154"/>
                  </a:lnTo>
                  <a:lnTo>
                    <a:pt x="2871" y="173"/>
                  </a:lnTo>
                  <a:close/>
                  <a:moveTo>
                    <a:pt x="2795" y="168"/>
                  </a:moveTo>
                  <a:lnTo>
                    <a:pt x="2833" y="170"/>
                  </a:lnTo>
                  <a:lnTo>
                    <a:pt x="2833" y="151"/>
                  </a:lnTo>
                  <a:lnTo>
                    <a:pt x="2795" y="149"/>
                  </a:lnTo>
                  <a:lnTo>
                    <a:pt x="2795" y="168"/>
                  </a:lnTo>
                  <a:close/>
                  <a:moveTo>
                    <a:pt x="2719" y="163"/>
                  </a:moveTo>
                  <a:lnTo>
                    <a:pt x="2757" y="166"/>
                  </a:lnTo>
                  <a:lnTo>
                    <a:pt x="2757" y="147"/>
                  </a:lnTo>
                  <a:lnTo>
                    <a:pt x="2719" y="144"/>
                  </a:lnTo>
                  <a:lnTo>
                    <a:pt x="2719" y="163"/>
                  </a:lnTo>
                  <a:close/>
                  <a:moveTo>
                    <a:pt x="2644" y="161"/>
                  </a:moveTo>
                  <a:lnTo>
                    <a:pt x="2682" y="163"/>
                  </a:lnTo>
                  <a:lnTo>
                    <a:pt x="2682" y="144"/>
                  </a:lnTo>
                  <a:lnTo>
                    <a:pt x="2644" y="142"/>
                  </a:lnTo>
                  <a:lnTo>
                    <a:pt x="2644" y="161"/>
                  </a:lnTo>
                  <a:close/>
                  <a:moveTo>
                    <a:pt x="2568" y="156"/>
                  </a:moveTo>
                  <a:lnTo>
                    <a:pt x="2606" y="158"/>
                  </a:lnTo>
                  <a:lnTo>
                    <a:pt x="2606" y="140"/>
                  </a:lnTo>
                  <a:lnTo>
                    <a:pt x="2568" y="137"/>
                  </a:lnTo>
                  <a:lnTo>
                    <a:pt x="2568" y="156"/>
                  </a:lnTo>
                  <a:close/>
                  <a:moveTo>
                    <a:pt x="2492" y="151"/>
                  </a:moveTo>
                  <a:lnTo>
                    <a:pt x="2530" y="154"/>
                  </a:lnTo>
                  <a:lnTo>
                    <a:pt x="2530" y="135"/>
                  </a:lnTo>
                  <a:lnTo>
                    <a:pt x="2492" y="132"/>
                  </a:lnTo>
                  <a:lnTo>
                    <a:pt x="2492" y="151"/>
                  </a:lnTo>
                  <a:close/>
                  <a:moveTo>
                    <a:pt x="2417" y="149"/>
                  </a:moveTo>
                  <a:lnTo>
                    <a:pt x="2455" y="149"/>
                  </a:lnTo>
                  <a:lnTo>
                    <a:pt x="2455" y="132"/>
                  </a:lnTo>
                  <a:lnTo>
                    <a:pt x="2417" y="130"/>
                  </a:lnTo>
                  <a:lnTo>
                    <a:pt x="2417" y="149"/>
                  </a:lnTo>
                  <a:close/>
                  <a:moveTo>
                    <a:pt x="2341" y="144"/>
                  </a:moveTo>
                  <a:lnTo>
                    <a:pt x="2379" y="147"/>
                  </a:lnTo>
                  <a:lnTo>
                    <a:pt x="2381" y="128"/>
                  </a:lnTo>
                  <a:lnTo>
                    <a:pt x="2343" y="125"/>
                  </a:lnTo>
                  <a:lnTo>
                    <a:pt x="2341" y="144"/>
                  </a:lnTo>
                  <a:close/>
                  <a:moveTo>
                    <a:pt x="2265" y="140"/>
                  </a:moveTo>
                  <a:lnTo>
                    <a:pt x="2303" y="142"/>
                  </a:lnTo>
                  <a:lnTo>
                    <a:pt x="2306" y="123"/>
                  </a:lnTo>
                  <a:lnTo>
                    <a:pt x="2268" y="121"/>
                  </a:lnTo>
                  <a:lnTo>
                    <a:pt x="2265" y="140"/>
                  </a:lnTo>
                  <a:close/>
                  <a:moveTo>
                    <a:pt x="2190" y="137"/>
                  </a:moveTo>
                  <a:lnTo>
                    <a:pt x="2228" y="137"/>
                  </a:lnTo>
                  <a:lnTo>
                    <a:pt x="2230" y="118"/>
                  </a:lnTo>
                  <a:lnTo>
                    <a:pt x="2192" y="118"/>
                  </a:lnTo>
                  <a:lnTo>
                    <a:pt x="2190" y="137"/>
                  </a:lnTo>
                  <a:close/>
                  <a:moveTo>
                    <a:pt x="2114" y="132"/>
                  </a:moveTo>
                  <a:lnTo>
                    <a:pt x="2152" y="135"/>
                  </a:lnTo>
                  <a:lnTo>
                    <a:pt x="2154" y="116"/>
                  </a:lnTo>
                  <a:lnTo>
                    <a:pt x="2116" y="114"/>
                  </a:lnTo>
                  <a:lnTo>
                    <a:pt x="2114" y="132"/>
                  </a:lnTo>
                  <a:close/>
                  <a:moveTo>
                    <a:pt x="2038" y="128"/>
                  </a:moveTo>
                  <a:lnTo>
                    <a:pt x="2076" y="130"/>
                  </a:lnTo>
                  <a:lnTo>
                    <a:pt x="2079" y="111"/>
                  </a:lnTo>
                  <a:lnTo>
                    <a:pt x="2041" y="109"/>
                  </a:lnTo>
                  <a:lnTo>
                    <a:pt x="2038" y="128"/>
                  </a:lnTo>
                  <a:close/>
                  <a:moveTo>
                    <a:pt x="1963" y="123"/>
                  </a:moveTo>
                  <a:lnTo>
                    <a:pt x="2001" y="125"/>
                  </a:lnTo>
                  <a:lnTo>
                    <a:pt x="2003" y="106"/>
                  </a:lnTo>
                  <a:lnTo>
                    <a:pt x="1965" y="104"/>
                  </a:lnTo>
                  <a:lnTo>
                    <a:pt x="1963" y="123"/>
                  </a:lnTo>
                  <a:close/>
                  <a:moveTo>
                    <a:pt x="1887" y="121"/>
                  </a:moveTo>
                  <a:lnTo>
                    <a:pt x="1925" y="123"/>
                  </a:lnTo>
                  <a:lnTo>
                    <a:pt x="1927" y="104"/>
                  </a:lnTo>
                  <a:lnTo>
                    <a:pt x="1889" y="102"/>
                  </a:lnTo>
                  <a:lnTo>
                    <a:pt x="1887" y="121"/>
                  </a:lnTo>
                  <a:close/>
                  <a:moveTo>
                    <a:pt x="1811" y="116"/>
                  </a:moveTo>
                  <a:lnTo>
                    <a:pt x="1849" y="118"/>
                  </a:lnTo>
                  <a:lnTo>
                    <a:pt x="1852" y="99"/>
                  </a:lnTo>
                  <a:lnTo>
                    <a:pt x="1814" y="97"/>
                  </a:lnTo>
                  <a:lnTo>
                    <a:pt x="1811" y="116"/>
                  </a:lnTo>
                  <a:close/>
                  <a:moveTo>
                    <a:pt x="1736" y="111"/>
                  </a:moveTo>
                  <a:lnTo>
                    <a:pt x="1774" y="114"/>
                  </a:lnTo>
                  <a:lnTo>
                    <a:pt x="1776" y="95"/>
                  </a:lnTo>
                  <a:lnTo>
                    <a:pt x="1738" y="92"/>
                  </a:lnTo>
                  <a:lnTo>
                    <a:pt x="1736" y="111"/>
                  </a:lnTo>
                  <a:close/>
                  <a:moveTo>
                    <a:pt x="1662" y="109"/>
                  </a:moveTo>
                  <a:lnTo>
                    <a:pt x="1698" y="109"/>
                  </a:lnTo>
                  <a:lnTo>
                    <a:pt x="1700" y="92"/>
                  </a:lnTo>
                  <a:lnTo>
                    <a:pt x="1662" y="90"/>
                  </a:lnTo>
                  <a:lnTo>
                    <a:pt x="1662" y="109"/>
                  </a:lnTo>
                  <a:close/>
                  <a:moveTo>
                    <a:pt x="1587" y="104"/>
                  </a:moveTo>
                  <a:lnTo>
                    <a:pt x="1625" y="106"/>
                  </a:lnTo>
                  <a:lnTo>
                    <a:pt x="1625" y="88"/>
                  </a:lnTo>
                  <a:lnTo>
                    <a:pt x="1587" y="85"/>
                  </a:lnTo>
                  <a:lnTo>
                    <a:pt x="1587" y="104"/>
                  </a:lnTo>
                  <a:close/>
                  <a:moveTo>
                    <a:pt x="1511" y="99"/>
                  </a:moveTo>
                  <a:lnTo>
                    <a:pt x="1549" y="102"/>
                  </a:lnTo>
                  <a:lnTo>
                    <a:pt x="1549" y="83"/>
                  </a:lnTo>
                  <a:lnTo>
                    <a:pt x="1511" y="80"/>
                  </a:lnTo>
                  <a:lnTo>
                    <a:pt x="1511" y="99"/>
                  </a:lnTo>
                  <a:close/>
                  <a:moveTo>
                    <a:pt x="1435" y="97"/>
                  </a:moveTo>
                  <a:lnTo>
                    <a:pt x="1473" y="97"/>
                  </a:lnTo>
                  <a:lnTo>
                    <a:pt x="1473" y="78"/>
                  </a:lnTo>
                  <a:lnTo>
                    <a:pt x="1435" y="78"/>
                  </a:lnTo>
                  <a:lnTo>
                    <a:pt x="1435" y="97"/>
                  </a:lnTo>
                  <a:close/>
                  <a:moveTo>
                    <a:pt x="1360" y="92"/>
                  </a:moveTo>
                  <a:lnTo>
                    <a:pt x="1398" y="95"/>
                  </a:lnTo>
                  <a:lnTo>
                    <a:pt x="1398" y="76"/>
                  </a:lnTo>
                  <a:lnTo>
                    <a:pt x="1360" y="73"/>
                  </a:lnTo>
                  <a:lnTo>
                    <a:pt x="1360" y="92"/>
                  </a:lnTo>
                  <a:close/>
                  <a:moveTo>
                    <a:pt x="1284" y="88"/>
                  </a:moveTo>
                  <a:lnTo>
                    <a:pt x="1322" y="90"/>
                  </a:lnTo>
                  <a:lnTo>
                    <a:pt x="1322" y="71"/>
                  </a:lnTo>
                  <a:lnTo>
                    <a:pt x="1284" y="69"/>
                  </a:lnTo>
                  <a:lnTo>
                    <a:pt x="1284" y="88"/>
                  </a:lnTo>
                  <a:close/>
                  <a:moveTo>
                    <a:pt x="1208" y="83"/>
                  </a:moveTo>
                  <a:lnTo>
                    <a:pt x="1246" y="85"/>
                  </a:lnTo>
                  <a:lnTo>
                    <a:pt x="1246" y="66"/>
                  </a:lnTo>
                  <a:lnTo>
                    <a:pt x="1208" y="64"/>
                  </a:lnTo>
                  <a:lnTo>
                    <a:pt x="1208" y="83"/>
                  </a:lnTo>
                  <a:close/>
                  <a:moveTo>
                    <a:pt x="1133" y="80"/>
                  </a:moveTo>
                  <a:lnTo>
                    <a:pt x="1171" y="83"/>
                  </a:lnTo>
                  <a:lnTo>
                    <a:pt x="1171" y="64"/>
                  </a:lnTo>
                  <a:lnTo>
                    <a:pt x="1133" y="62"/>
                  </a:lnTo>
                  <a:lnTo>
                    <a:pt x="1133" y="80"/>
                  </a:lnTo>
                  <a:close/>
                  <a:moveTo>
                    <a:pt x="1057" y="76"/>
                  </a:moveTo>
                  <a:lnTo>
                    <a:pt x="1095" y="78"/>
                  </a:lnTo>
                  <a:lnTo>
                    <a:pt x="1095" y="59"/>
                  </a:lnTo>
                  <a:lnTo>
                    <a:pt x="1057" y="57"/>
                  </a:lnTo>
                  <a:lnTo>
                    <a:pt x="1057" y="76"/>
                  </a:lnTo>
                  <a:close/>
                  <a:moveTo>
                    <a:pt x="981" y="71"/>
                  </a:moveTo>
                  <a:lnTo>
                    <a:pt x="1019" y="73"/>
                  </a:lnTo>
                  <a:lnTo>
                    <a:pt x="1019" y="54"/>
                  </a:lnTo>
                  <a:lnTo>
                    <a:pt x="981" y="52"/>
                  </a:lnTo>
                  <a:lnTo>
                    <a:pt x="981" y="71"/>
                  </a:lnTo>
                  <a:close/>
                  <a:moveTo>
                    <a:pt x="906" y="69"/>
                  </a:moveTo>
                  <a:lnTo>
                    <a:pt x="944" y="69"/>
                  </a:lnTo>
                  <a:lnTo>
                    <a:pt x="944" y="50"/>
                  </a:lnTo>
                  <a:lnTo>
                    <a:pt x="906" y="50"/>
                  </a:lnTo>
                  <a:lnTo>
                    <a:pt x="906" y="69"/>
                  </a:lnTo>
                  <a:close/>
                  <a:moveTo>
                    <a:pt x="830" y="64"/>
                  </a:moveTo>
                  <a:lnTo>
                    <a:pt x="868" y="66"/>
                  </a:lnTo>
                  <a:lnTo>
                    <a:pt x="868" y="47"/>
                  </a:lnTo>
                  <a:lnTo>
                    <a:pt x="830" y="45"/>
                  </a:lnTo>
                  <a:lnTo>
                    <a:pt x="830" y="64"/>
                  </a:lnTo>
                  <a:close/>
                  <a:moveTo>
                    <a:pt x="754" y="59"/>
                  </a:moveTo>
                  <a:lnTo>
                    <a:pt x="792" y="62"/>
                  </a:lnTo>
                  <a:lnTo>
                    <a:pt x="792" y="43"/>
                  </a:lnTo>
                  <a:lnTo>
                    <a:pt x="754" y="40"/>
                  </a:lnTo>
                  <a:lnTo>
                    <a:pt x="754" y="59"/>
                  </a:lnTo>
                  <a:close/>
                  <a:moveTo>
                    <a:pt x="679" y="57"/>
                  </a:moveTo>
                  <a:lnTo>
                    <a:pt x="716" y="57"/>
                  </a:lnTo>
                  <a:lnTo>
                    <a:pt x="719" y="38"/>
                  </a:lnTo>
                  <a:lnTo>
                    <a:pt x="681" y="38"/>
                  </a:lnTo>
                  <a:lnTo>
                    <a:pt x="679" y="57"/>
                  </a:lnTo>
                  <a:close/>
                  <a:moveTo>
                    <a:pt x="603" y="52"/>
                  </a:moveTo>
                  <a:lnTo>
                    <a:pt x="641" y="54"/>
                  </a:lnTo>
                  <a:lnTo>
                    <a:pt x="643" y="35"/>
                  </a:lnTo>
                  <a:lnTo>
                    <a:pt x="605" y="33"/>
                  </a:lnTo>
                  <a:lnTo>
                    <a:pt x="603" y="52"/>
                  </a:lnTo>
                  <a:close/>
                  <a:moveTo>
                    <a:pt x="527" y="47"/>
                  </a:moveTo>
                  <a:lnTo>
                    <a:pt x="565" y="50"/>
                  </a:lnTo>
                  <a:lnTo>
                    <a:pt x="568" y="31"/>
                  </a:lnTo>
                  <a:lnTo>
                    <a:pt x="530" y="28"/>
                  </a:lnTo>
                  <a:lnTo>
                    <a:pt x="527" y="47"/>
                  </a:lnTo>
                  <a:close/>
                  <a:moveTo>
                    <a:pt x="452" y="43"/>
                  </a:moveTo>
                  <a:lnTo>
                    <a:pt x="489" y="45"/>
                  </a:lnTo>
                  <a:lnTo>
                    <a:pt x="492" y="26"/>
                  </a:lnTo>
                  <a:lnTo>
                    <a:pt x="454" y="24"/>
                  </a:lnTo>
                  <a:lnTo>
                    <a:pt x="452" y="43"/>
                  </a:lnTo>
                  <a:close/>
                  <a:moveTo>
                    <a:pt x="376" y="40"/>
                  </a:moveTo>
                  <a:lnTo>
                    <a:pt x="414" y="43"/>
                  </a:lnTo>
                  <a:lnTo>
                    <a:pt x="416" y="24"/>
                  </a:lnTo>
                  <a:lnTo>
                    <a:pt x="378" y="21"/>
                  </a:lnTo>
                  <a:lnTo>
                    <a:pt x="376" y="40"/>
                  </a:lnTo>
                  <a:close/>
                  <a:moveTo>
                    <a:pt x="300" y="35"/>
                  </a:moveTo>
                  <a:lnTo>
                    <a:pt x="338" y="38"/>
                  </a:lnTo>
                  <a:lnTo>
                    <a:pt x="340" y="19"/>
                  </a:lnTo>
                  <a:lnTo>
                    <a:pt x="303" y="17"/>
                  </a:lnTo>
                  <a:lnTo>
                    <a:pt x="300" y="35"/>
                  </a:lnTo>
                  <a:close/>
                  <a:moveTo>
                    <a:pt x="225" y="31"/>
                  </a:moveTo>
                  <a:lnTo>
                    <a:pt x="262" y="33"/>
                  </a:lnTo>
                  <a:lnTo>
                    <a:pt x="265" y="14"/>
                  </a:lnTo>
                  <a:lnTo>
                    <a:pt x="227" y="12"/>
                  </a:lnTo>
                  <a:lnTo>
                    <a:pt x="225" y="31"/>
                  </a:lnTo>
                  <a:close/>
                  <a:moveTo>
                    <a:pt x="149" y="28"/>
                  </a:moveTo>
                  <a:lnTo>
                    <a:pt x="187" y="28"/>
                  </a:lnTo>
                  <a:lnTo>
                    <a:pt x="189" y="9"/>
                  </a:lnTo>
                  <a:lnTo>
                    <a:pt x="151" y="9"/>
                  </a:lnTo>
                  <a:lnTo>
                    <a:pt x="149" y="28"/>
                  </a:lnTo>
                  <a:close/>
                  <a:moveTo>
                    <a:pt x="73" y="24"/>
                  </a:moveTo>
                  <a:lnTo>
                    <a:pt x="111" y="26"/>
                  </a:lnTo>
                  <a:lnTo>
                    <a:pt x="113" y="7"/>
                  </a:lnTo>
                  <a:lnTo>
                    <a:pt x="76" y="5"/>
                  </a:lnTo>
                  <a:lnTo>
                    <a:pt x="73" y="24"/>
                  </a:lnTo>
                  <a:close/>
                  <a:moveTo>
                    <a:pt x="0" y="19"/>
                  </a:moveTo>
                  <a:lnTo>
                    <a:pt x="35" y="21"/>
                  </a:lnTo>
                  <a:lnTo>
                    <a:pt x="38" y="2"/>
                  </a:lnTo>
                  <a:lnTo>
                    <a:pt x="0" y="0"/>
                  </a:lnTo>
                  <a:lnTo>
                    <a:pt x="0" y="19"/>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49" name="Google Shape;549;p17"/>
            <p:cNvSpPr/>
            <p:nvPr/>
          </p:nvSpPr>
          <p:spPr>
            <a:xfrm>
              <a:off x="6082670" y="3312072"/>
              <a:ext cx="2304686" cy="110346"/>
            </a:xfrm>
            <a:custGeom>
              <a:rect b="b" l="l" r="r" t="t"/>
              <a:pathLst>
                <a:path extrusionOk="0" h="149" w="3112">
                  <a:moveTo>
                    <a:pt x="12" y="130"/>
                  </a:moveTo>
                  <a:lnTo>
                    <a:pt x="0" y="130"/>
                  </a:lnTo>
                  <a:lnTo>
                    <a:pt x="0" y="149"/>
                  </a:lnTo>
                  <a:lnTo>
                    <a:pt x="12" y="149"/>
                  </a:lnTo>
                  <a:lnTo>
                    <a:pt x="12" y="130"/>
                  </a:lnTo>
                  <a:close/>
                  <a:moveTo>
                    <a:pt x="88" y="125"/>
                  </a:moveTo>
                  <a:lnTo>
                    <a:pt x="50" y="128"/>
                  </a:lnTo>
                  <a:lnTo>
                    <a:pt x="50" y="147"/>
                  </a:lnTo>
                  <a:lnTo>
                    <a:pt x="88" y="144"/>
                  </a:lnTo>
                  <a:lnTo>
                    <a:pt x="88" y="125"/>
                  </a:lnTo>
                  <a:close/>
                  <a:moveTo>
                    <a:pt x="163" y="123"/>
                  </a:moveTo>
                  <a:lnTo>
                    <a:pt x="126" y="125"/>
                  </a:lnTo>
                  <a:lnTo>
                    <a:pt x="126" y="144"/>
                  </a:lnTo>
                  <a:lnTo>
                    <a:pt x="163" y="142"/>
                  </a:lnTo>
                  <a:lnTo>
                    <a:pt x="163" y="123"/>
                  </a:lnTo>
                  <a:close/>
                  <a:moveTo>
                    <a:pt x="237" y="121"/>
                  </a:moveTo>
                  <a:lnTo>
                    <a:pt x="201" y="121"/>
                  </a:lnTo>
                  <a:lnTo>
                    <a:pt x="201" y="140"/>
                  </a:lnTo>
                  <a:lnTo>
                    <a:pt x="239" y="140"/>
                  </a:lnTo>
                  <a:lnTo>
                    <a:pt x="237" y="121"/>
                  </a:lnTo>
                  <a:close/>
                  <a:moveTo>
                    <a:pt x="312" y="118"/>
                  </a:moveTo>
                  <a:lnTo>
                    <a:pt x="275" y="118"/>
                  </a:lnTo>
                  <a:lnTo>
                    <a:pt x="277" y="137"/>
                  </a:lnTo>
                  <a:lnTo>
                    <a:pt x="315" y="135"/>
                  </a:lnTo>
                  <a:lnTo>
                    <a:pt x="312" y="118"/>
                  </a:lnTo>
                  <a:close/>
                  <a:moveTo>
                    <a:pt x="388" y="114"/>
                  </a:moveTo>
                  <a:lnTo>
                    <a:pt x="350" y="116"/>
                  </a:lnTo>
                  <a:lnTo>
                    <a:pt x="353" y="135"/>
                  </a:lnTo>
                  <a:lnTo>
                    <a:pt x="390" y="133"/>
                  </a:lnTo>
                  <a:lnTo>
                    <a:pt x="388" y="114"/>
                  </a:lnTo>
                  <a:close/>
                  <a:moveTo>
                    <a:pt x="464" y="111"/>
                  </a:moveTo>
                  <a:lnTo>
                    <a:pt x="426" y="114"/>
                  </a:lnTo>
                  <a:lnTo>
                    <a:pt x="428" y="133"/>
                  </a:lnTo>
                  <a:lnTo>
                    <a:pt x="466" y="130"/>
                  </a:lnTo>
                  <a:lnTo>
                    <a:pt x="464" y="111"/>
                  </a:lnTo>
                  <a:close/>
                  <a:moveTo>
                    <a:pt x="539" y="109"/>
                  </a:moveTo>
                  <a:lnTo>
                    <a:pt x="502" y="109"/>
                  </a:lnTo>
                  <a:lnTo>
                    <a:pt x="504" y="128"/>
                  </a:lnTo>
                  <a:lnTo>
                    <a:pt x="542" y="128"/>
                  </a:lnTo>
                  <a:lnTo>
                    <a:pt x="539" y="109"/>
                  </a:lnTo>
                  <a:close/>
                  <a:moveTo>
                    <a:pt x="615" y="104"/>
                  </a:moveTo>
                  <a:lnTo>
                    <a:pt x="577" y="107"/>
                  </a:lnTo>
                  <a:lnTo>
                    <a:pt x="580" y="125"/>
                  </a:lnTo>
                  <a:lnTo>
                    <a:pt x="617" y="123"/>
                  </a:lnTo>
                  <a:lnTo>
                    <a:pt x="615" y="104"/>
                  </a:lnTo>
                  <a:close/>
                  <a:moveTo>
                    <a:pt x="691" y="102"/>
                  </a:moveTo>
                  <a:lnTo>
                    <a:pt x="653" y="104"/>
                  </a:lnTo>
                  <a:lnTo>
                    <a:pt x="655" y="123"/>
                  </a:lnTo>
                  <a:lnTo>
                    <a:pt x="693" y="121"/>
                  </a:lnTo>
                  <a:lnTo>
                    <a:pt x="691" y="102"/>
                  </a:lnTo>
                  <a:close/>
                  <a:moveTo>
                    <a:pt x="766" y="99"/>
                  </a:moveTo>
                  <a:lnTo>
                    <a:pt x="729" y="99"/>
                  </a:lnTo>
                  <a:lnTo>
                    <a:pt x="731" y="118"/>
                  </a:lnTo>
                  <a:lnTo>
                    <a:pt x="769" y="118"/>
                  </a:lnTo>
                  <a:lnTo>
                    <a:pt x="766" y="99"/>
                  </a:lnTo>
                  <a:close/>
                  <a:moveTo>
                    <a:pt x="842" y="95"/>
                  </a:moveTo>
                  <a:lnTo>
                    <a:pt x="804" y="97"/>
                  </a:lnTo>
                  <a:lnTo>
                    <a:pt x="807" y="116"/>
                  </a:lnTo>
                  <a:lnTo>
                    <a:pt x="844" y="114"/>
                  </a:lnTo>
                  <a:lnTo>
                    <a:pt x="842" y="95"/>
                  </a:lnTo>
                  <a:close/>
                  <a:moveTo>
                    <a:pt x="918" y="92"/>
                  </a:moveTo>
                  <a:lnTo>
                    <a:pt x="880" y="95"/>
                  </a:lnTo>
                  <a:lnTo>
                    <a:pt x="882" y="114"/>
                  </a:lnTo>
                  <a:lnTo>
                    <a:pt x="920" y="111"/>
                  </a:lnTo>
                  <a:lnTo>
                    <a:pt x="918" y="92"/>
                  </a:lnTo>
                  <a:close/>
                  <a:moveTo>
                    <a:pt x="993" y="90"/>
                  </a:moveTo>
                  <a:lnTo>
                    <a:pt x="956" y="90"/>
                  </a:lnTo>
                  <a:lnTo>
                    <a:pt x="958" y="109"/>
                  </a:lnTo>
                  <a:lnTo>
                    <a:pt x="996" y="109"/>
                  </a:lnTo>
                  <a:lnTo>
                    <a:pt x="993" y="90"/>
                  </a:lnTo>
                  <a:close/>
                  <a:moveTo>
                    <a:pt x="1069" y="85"/>
                  </a:moveTo>
                  <a:lnTo>
                    <a:pt x="1031" y="88"/>
                  </a:lnTo>
                  <a:lnTo>
                    <a:pt x="1034" y="107"/>
                  </a:lnTo>
                  <a:lnTo>
                    <a:pt x="1072" y="104"/>
                  </a:lnTo>
                  <a:lnTo>
                    <a:pt x="1069" y="85"/>
                  </a:lnTo>
                  <a:close/>
                  <a:moveTo>
                    <a:pt x="1145" y="83"/>
                  </a:moveTo>
                  <a:lnTo>
                    <a:pt x="1107" y="85"/>
                  </a:lnTo>
                  <a:lnTo>
                    <a:pt x="1109" y="104"/>
                  </a:lnTo>
                  <a:lnTo>
                    <a:pt x="1145" y="102"/>
                  </a:lnTo>
                  <a:lnTo>
                    <a:pt x="1145" y="83"/>
                  </a:lnTo>
                  <a:close/>
                  <a:moveTo>
                    <a:pt x="1220" y="81"/>
                  </a:moveTo>
                  <a:lnTo>
                    <a:pt x="1183" y="81"/>
                  </a:lnTo>
                  <a:lnTo>
                    <a:pt x="1183" y="99"/>
                  </a:lnTo>
                  <a:lnTo>
                    <a:pt x="1220" y="99"/>
                  </a:lnTo>
                  <a:lnTo>
                    <a:pt x="1220" y="81"/>
                  </a:lnTo>
                  <a:close/>
                  <a:moveTo>
                    <a:pt x="1296" y="76"/>
                  </a:moveTo>
                  <a:lnTo>
                    <a:pt x="1258" y="78"/>
                  </a:lnTo>
                  <a:lnTo>
                    <a:pt x="1258" y="97"/>
                  </a:lnTo>
                  <a:lnTo>
                    <a:pt x="1296" y="95"/>
                  </a:lnTo>
                  <a:lnTo>
                    <a:pt x="1296" y="76"/>
                  </a:lnTo>
                  <a:close/>
                  <a:moveTo>
                    <a:pt x="1372" y="73"/>
                  </a:moveTo>
                  <a:lnTo>
                    <a:pt x="1334" y="76"/>
                  </a:lnTo>
                  <a:lnTo>
                    <a:pt x="1334" y="95"/>
                  </a:lnTo>
                  <a:lnTo>
                    <a:pt x="1372" y="92"/>
                  </a:lnTo>
                  <a:lnTo>
                    <a:pt x="1372" y="73"/>
                  </a:lnTo>
                  <a:close/>
                  <a:moveTo>
                    <a:pt x="1448" y="71"/>
                  </a:moveTo>
                  <a:lnTo>
                    <a:pt x="1410" y="71"/>
                  </a:lnTo>
                  <a:lnTo>
                    <a:pt x="1410" y="90"/>
                  </a:lnTo>
                  <a:lnTo>
                    <a:pt x="1448" y="90"/>
                  </a:lnTo>
                  <a:lnTo>
                    <a:pt x="1448" y="71"/>
                  </a:lnTo>
                  <a:close/>
                  <a:moveTo>
                    <a:pt x="1523" y="66"/>
                  </a:moveTo>
                  <a:lnTo>
                    <a:pt x="1485" y="69"/>
                  </a:lnTo>
                  <a:lnTo>
                    <a:pt x="1485" y="88"/>
                  </a:lnTo>
                  <a:lnTo>
                    <a:pt x="1523" y="85"/>
                  </a:lnTo>
                  <a:lnTo>
                    <a:pt x="1523" y="66"/>
                  </a:lnTo>
                  <a:close/>
                  <a:moveTo>
                    <a:pt x="1599" y="64"/>
                  </a:moveTo>
                  <a:lnTo>
                    <a:pt x="1561" y="66"/>
                  </a:lnTo>
                  <a:lnTo>
                    <a:pt x="1561" y="85"/>
                  </a:lnTo>
                  <a:lnTo>
                    <a:pt x="1599" y="83"/>
                  </a:lnTo>
                  <a:lnTo>
                    <a:pt x="1599" y="64"/>
                  </a:lnTo>
                  <a:close/>
                  <a:moveTo>
                    <a:pt x="1675" y="62"/>
                  </a:moveTo>
                  <a:lnTo>
                    <a:pt x="1637" y="62"/>
                  </a:lnTo>
                  <a:lnTo>
                    <a:pt x="1637" y="81"/>
                  </a:lnTo>
                  <a:lnTo>
                    <a:pt x="1675" y="81"/>
                  </a:lnTo>
                  <a:lnTo>
                    <a:pt x="1675" y="62"/>
                  </a:lnTo>
                  <a:close/>
                  <a:moveTo>
                    <a:pt x="1750" y="57"/>
                  </a:moveTo>
                  <a:lnTo>
                    <a:pt x="1712" y="59"/>
                  </a:lnTo>
                  <a:lnTo>
                    <a:pt x="1712" y="78"/>
                  </a:lnTo>
                  <a:lnTo>
                    <a:pt x="1750" y="76"/>
                  </a:lnTo>
                  <a:lnTo>
                    <a:pt x="1750" y="57"/>
                  </a:lnTo>
                  <a:close/>
                  <a:moveTo>
                    <a:pt x="1826" y="55"/>
                  </a:moveTo>
                  <a:lnTo>
                    <a:pt x="1788" y="57"/>
                  </a:lnTo>
                  <a:lnTo>
                    <a:pt x="1788" y="76"/>
                  </a:lnTo>
                  <a:lnTo>
                    <a:pt x="1826" y="73"/>
                  </a:lnTo>
                  <a:lnTo>
                    <a:pt x="1826" y="55"/>
                  </a:lnTo>
                  <a:close/>
                  <a:moveTo>
                    <a:pt x="1902" y="52"/>
                  </a:moveTo>
                  <a:lnTo>
                    <a:pt x="1864" y="52"/>
                  </a:lnTo>
                  <a:lnTo>
                    <a:pt x="1864" y="71"/>
                  </a:lnTo>
                  <a:lnTo>
                    <a:pt x="1902" y="71"/>
                  </a:lnTo>
                  <a:lnTo>
                    <a:pt x="1902" y="52"/>
                  </a:lnTo>
                  <a:close/>
                  <a:moveTo>
                    <a:pt x="1977" y="47"/>
                  </a:moveTo>
                  <a:lnTo>
                    <a:pt x="1939" y="50"/>
                  </a:lnTo>
                  <a:lnTo>
                    <a:pt x="1939" y="69"/>
                  </a:lnTo>
                  <a:lnTo>
                    <a:pt x="1977" y="66"/>
                  </a:lnTo>
                  <a:lnTo>
                    <a:pt x="1977" y="47"/>
                  </a:lnTo>
                  <a:close/>
                  <a:moveTo>
                    <a:pt x="2053" y="45"/>
                  </a:moveTo>
                  <a:lnTo>
                    <a:pt x="2015" y="47"/>
                  </a:lnTo>
                  <a:lnTo>
                    <a:pt x="2015" y="66"/>
                  </a:lnTo>
                  <a:lnTo>
                    <a:pt x="2053" y="64"/>
                  </a:lnTo>
                  <a:lnTo>
                    <a:pt x="2053" y="45"/>
                  </a:lnTo>
                  <a:close/>
                  <a:moveTo>
                    <a:pt x="2129" y="43"/>
                  </a:moveTo>
                  <a:lnTo>
                    <a:pt x="2091" y="43"/>
                  </a:lnTo>
                  <a:lnTo>
                    <a:pt x="2091" y="62"/>
                  </a:lnTo>
                  <a:lnTo>
                    <a:pt x="2129" y="62"/>
                  </a:lnTo>
                  <a:lnTo>
                    <a:pt x="2129" y="43"/>
                  </a:lnTo>
                  <a:close/>
                  <a:moveTo>
                    <a:pt x="2204" y="38"/>
                  </a:moveTo>
                  <a:lnTo>
                    <a:pt x="2166" y="40"/>
                  </a:lnTo>
                  <a:lnTo>
                    <a:pt x="2166" y="59"/>
                  </a:lnTo>
                  <a:lnTo>
                    <a:pt x="2204" y="57"/>
                  </a:lnTo>
                  <a:lnTo>
                    <a:pt x="2204" y="38"/>
                  </a:lnTo>
                  <a:close/>
                  <a:moveTo>
                    <a:pt x="2280" y="36"/>
                  </a:moveTo>
                  <a:lnTo>
                    <a:pt x="2242" y="38"/>
                  </a:lnTo>
                  <a:lnTo>
                    <a:pt x="2242" y="57"/>
                  </a:lnTo>
                  <a:lnTo>
                    <a:pt x="2280" y="55"/>
                  </a:lnTo>
                  <a:lnTo>
                    <a:pt x="2280" y="36"/>
                  </a:lnTo>
                  <a:close/>
                  <a:moveTo>
                    <a:pt x="2356" y="33"/>
                  </a:moveTo>
                  <a:lnTo>
                    <a:pt x="2318" y="33"/>
                  </a:lnTo>
                  <a:lnTo>
                    <a:pt x="2318" y="52"/>
                  </a:lnTo>
                  <a:lnTo>
                    <a:pt x="2356" y="52"/>
                  </a:lnTo>
                  <a:lnTo>
                    <a:pt x="2356" y="33"/>
                  </a:lnTo>
                  <a:close/>
                  <a:moveTo>
                    <a:pt x="2431" y="29"/>
                  </a:moveTo>
                  <a:lnTo>
                    <a:pt x="2393" y="31"/>
                  </a:lnTo>
                  <a:lnTo>
                    <a:pt x="2393" y="50"/>
                  </a:lnTo>
                  <a:lnTo>
                    <a:pt x="2431" y="47"/>
                  </a:lnTo>
                  <a:lnTo>
                    <a:pt x="2431" y="29"/>
                  </a:lnTo>
                  <a:close/>
                  <a:moveTo>
                    <a:pt x="2507" y="26"/>
                  </a:moveTo>
                  <a:lnTo>
                    <a:pt x="2469" y="29"/>
                  </a:lnTo>
                  <a:lnTo>
                    <a:pt x="2469" y="47"/>
                  </a:lnTo>
                  <a:lnTo>
                    <a:pt x="2507" y="45"/>
                  </a:lnTo>
                  <a:lnTo>
                    <a:pt x="2507" y="26"/>
                  </a:lnTo>
                  <a:close/>
                  <a:moveTo>
                    <a:pt x="2583" y="24"/>
                  </a:moveTo>
                  <a:lnTo>
                    <a:pt x="2545" y="24"/>
                  </a:lnTo>
                  <a:lnTo>
                    <a:pt x="2545" y="43"/>
                  </a:lnTo>
                  <a:lnTo>
                    <a:pt x="2583" y="43"/>
                  </a:lnTo>
                  <a:lnTo>
                    <a:pt x="2583" y="24"/>
                  </a:lnTo>
                  <a:close/>
                  <a:moveTo>
                    <a:pt x="2658" y="19"/>
                  </a:moveTo>
                  <a:lnTo>
                    <a:pt x="2620" y="21"/>
                  </a:lnTo>
                  <a:lnTo>
                    <a:pt x="2620" y="40"/>
                  </a:lnTo>
                  <a:lnTo>
                    <a:pt x="2658" y="38"/>
                  </a:lnTo>
                  <a:lnTo>
                    <a:pt x="2658" y="19"/>
                  </a:lnTo>
                  <a:close/>
                  <a:moveTo>
                    <a:pt x="2734" y="17"/>
                  </a:moveTo>
                  <a:lnTo>
                    <a:pt x="2696" y="19"/>
                  </a:lnTo>
                  <a:lnTo>
                    <a:pt x="2696" y="38"/>
                  </a:lnTo>
                  <a:lnTo>
                    <a:pt x="2734" y="36"/>
                  </a:lnTo>
                  <a:lnTo>
                    <a:pt x="2734" y="17"/>
                  </a:lnTo>
                  <a:close/>
                  <a:moveTo>
                    <a:pt x="2810" y="14"/>
                  </a:moveTo>
                  <a:lnTo>
                    <a:pt x="2772" y="14"/>
                  </a:lnTo>
                  <a:lnTo>
                    <a:pt x="2772" y="33"/>
                  </a:lnTo>
                  <a:lnTo>
                    <a:pt x="2810" y="33"/>
                  </a:lnTo>
                  <a:lnTo>
                    <a:pt x="2810" y="14"/>
                  </a:lnTo>
                  <a:close/>
                  <a:moveTo>
                    <a:pt x="2885" y="10"/>
                  </a:moveTo>
                  <a:lnTo>
                    <a:pt x="2847" y="12"/>
                  </a:lnTo>
                  <a:lnTo>
                    <a:pt x="2847" y="31"/>
                  </a:lnTo>
                  <a:lnTo>
                    <a:pt x="2885" y="29"/>
                  </a:lnTo>
                  <a:lnTo>
                    <a:pt x="2885" y="10"/>
                  </a:lnTo>
                  <a:close/>
                  <a:moveTo>
                    <a:pt x="2961" y="7"/>
                  </a:moveTo>
                  <a:lnTo>
                    <a:pt x="2923" y="10"/>
                  </a:lnTo>
                  <a:lnTo>
                    <a:pt x="2923" y="29"/>
                  </a:lnTo>
                  <a:lnTo>
                    <a:pt x="2961" y="26"/>
                  </a:lnTo>
                  <a:lnTo>
                    <a:pt x="2961" y="7"/>
                  </a:lnTo>
                  <a:close/>
                  <a:moveTo>
                    <a:pt x="3034" y="5"/>
                  </a:moveTo>
                  <a:lnTo>
                    <a:pt x="2996" y="5"/>
                  </a:lnTo>
                  <a:lnTo>
                    <a:pt x="2999" y="24"/>
                  </a:lnTo>
                  <a:lnTo>
                    <a:pt x="3037" y="24"/>
                  </a:lnTo>
                  <a:lnTo>
                    <a:pt x="3034" y="5"/>
                  </a:lnTo>
                  <a:close/>
                  <a:moveTo>
                    <a:pt x="3110" y="0"/>
                  </a:moveTo>
                  <a:lnTo>
                    <a:pt x="3072" y="2"/>
                  </a:lnTo>
                  <a:lnTo>
                    <a:pt x="3074" y="21"/>
                  </a:lnTo>
                  <a:lnTo>
                    <a:pt x="3112" y="19"/>
                  </a:lnTo>
                  <a:lnTo>
                    <a:pt x="3110" y="0"/>
                  </a:lnTo>
                  <a:close/>
                </a:path>
              </a:pathLst>
            </a:custGeom>
            <a:solidFill>
              <a:srgbClr val="EFEFE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0" name="Google Shape;550;p17"/>
            <p:cNvSpPr/>
            <p:nvPr/>
          </p:nvSpPr>
          <p:spPr>
            <a:xfrm>
              <a:off x="6082670" y="3312072"/>
              <a:ext cx="2304686" cy="110346"/>
            </a:xfrm>
            <a:custGeom>
              <a:rect b="b" l="l" r="r" t="t"/>
              <a:pathLst>
                <a:path extrusionOk="0" h="149" w="3112">
                  <a:moveTo>
                    <a:pt x="12" y="130"/>
                  </a:moveTo>
                  <a:lnTo>
                    <a:pt x="0" y="130"/>
                  </a:lnTo>
                  <a:lnTo>
                    <a:pt x="0" y="149"/>
                  </a:lnTo>
                  <a:lnTo>
                    <a:pt x="12" y="149"/>
                  </a:lnTo>
                  <a:lnTo>
                    <a:pt x="12" y="130"/>
                  </a:lnTo>
                  <a:moveTo>
                    <a:pt x="88" y="125"/>
                  </a:moveTo>
                  <a:lnTo>
                    <a:pt x="50" y="128"/>
                  </a:lnTo>
                  <a:lnTo>
                    <a:pt x="50" y="147"/>
                  </a:lnTo>
                  <a:lnTo>
                    <a:pt x="88" y="144"/>
                  </a:lnTo>
                  <a:lnTo>
                    <a:pt x="88" y="125"/>
                  </a:lnTo>
                  <a:moveTo>
                    <a:pt x="163" y="123"/>
                  </a:moveTo>
                  <a:lnTo>
                    <a:pt x="126" y="125"/>
                  </a:lnTo>
                  <a:lnTo>
                    <a:pt x="126" y="144"/>
                  </a:lnTo>
                  <a:lnTo>
                    <a:pt x="163" y="142"/>
                  </a:lnTo>
                  <a:lnTo>
                    <a:pt x="163" y="123"/>
                  </a:lnTo>
                  <a:moveTo>
                    <a:pt x="237" y="121"/>
                  </a:moveTo>
                  <a:lnTo>
                    <a:pt x="201" y="121"/>
                  </a:lnTo>
                  <a:lnTo>
                    <a:pt x="201" y="140"/>
                  </a:lnTo>
                  <a:lnTo>
                    <a:pt x="239" y="140"/>
                  </a:lnTo>
                  <a:lnTo>
                    <a:pt x="237" y="121"/>
                  </a:lnTo>
                  <a:moveTo>
                    <a:pt x="312" y="118"/>
                  </a:moveTo>
                  <a:lnTo>
                    <a:pt x="275" y="118"/>
                  </a:lnTo>
                  <a:lnTo>
                    <a:pt x="277" y="137"/>
                  </a:lnTo>
                  <a:lnTo>
                    <a:pt x="315" y="135"/>
                  </a:lnTo>
                  <a:lnTo>
                    <a:pt x="312" y="118"/>
                  </a:lnTo>
                  <a:moveTo>
                    <a:pt x="388" y="114"/>
                  </a:moveTo>
                  <a:lnTo>
                    <a:pt x="350" y="116"/>
                  </a:lnTo>
                  <a:lnTo>
                    <a:pt x="353" y="135"/>
                  </a:lnTo>
                  <a:lnTo>
                    <a:pt x="390" y="133"/>
                  </a:lnTo>
                  <a:lnTo>
                    <a:pt x="388" y="114"/>
                  </a:lnTo>
                  <a:moveTo>
                    <a:pt x="464" y="111"/>
                  </a:moveTo>
                  <a:lnTo>
                    <a:pt x="426" y="114"/>
                  </a:lnTo>
                  <a:lnTo>
                    <a:pt x="428" y="133"/>
                  </a:lnTo>
                  <a:lnTo>
                    <a:pt x="466" y="130"/>
                  </a:lnTo>
                  <a:lnTo>
                    <a:pt x="464" y="111"/>
                  </a:lnTo>
                  <a:moveTo>
                    <a:pt x="539" y="109"/>
                  </a:moveTo>
                  <a:lnTo>
                    <a:pt x="502" y="109"/>
                  </a:lnTo>
                  <a:lnTo>
                    <a:pt x="504" y="128"/>
                  </a:lnTo>
                  <a:lnTo>
                    <a:pt x="542" y="128"/>
                  </a:lnTo>
                  <a:lnTo>
                    <a:pt x="539" y="109"/>
                  </a:lnTo>
                  <a:moveTo>
                    <a:pt x="615" y="104"/>
                  </a:moveTo>
                  <a:lnTo>
                    <a:pt x="577" y="107"/>
                  </a:lnTo>
                  <a:lnTo>
                    <a:pt x="580" y="125"/>
                  </a:lnTo>
                  <a:lnTo>
                    <a:pt x="617" y="123"/>
                  </a:lnTo>
                  <a:lnTo>
                    <a:pt x="615" y="104"/>
                  </a:lnTo>
                  <a:moveTo>
                    <a:pt x="691" y="102"/>
                  </a:moveTo>
                  <a:lnTo>
                    <a:pt x="653" y="104"/>
                  </a:lnTo>
                  <a:lnTo>
                    <a:pt x="655" y="123"/>
                  </a:lnTo>
                  <a:lnTo>
                    <a:pt x="693" y="121"/>
                  </a:lnTo>
                  <a:lnTo>
                    <a:pt x="691" y="102"/>
                  </a:lnTo>
                  <a:moveTo>
                    <a:pt x="766" y="99"/>
                  </a:moveTo>
                  <a:lnTo>
                    <a:pt x="729" y="99"/>
                  </a:lnTo>
                  <a:lnTo>
                    <a:pt x="731" y="118"/>
                  </a:lnTo>
                  <a:lnTo>
                    <a:pt x="769" y="118"/>
                  </a:lnTo>
                  <a:lnTo>
                    <a:pt x="766" y="99"/>
                  </a:lnTo>
                  <a:moveTo>
                    <a:pt x="842" y="95"/>
                  </a:moveTo>
                  <a:lnTo>
                    <a:pt x="804" y="97"/>
                  </a:lnTo>
                  <a:lnTo>
                    <a:pt x="807" y="116"/>
                  </a:lnTo>
                  <a:lnTo>
                    <a:pt x="844" y="114"/>
                  </a:lnTo>
                  <a:lnTo>
                    <a:pt x="842" y="95"/>
                  </a:lnTo>
                  <a:moveTo>
                    <a:pt x="918" y="92"/>
                  </a:moveTo>
                  <a:lnTo>
                    <a:pt x="880" y="95"/>
                  </a:lnTo>
                  <a:lnTo>
                    <a:pt x="882" y="114"/>
                  </a:lnTo>
                  <a:lnTo>
                    <a:pt x="920" y="111"/>
                  </a:lnTo>
                  <a:lnTo>
                    <a:pt x="918" y="92"/>
                  </a:lnTo>
                  <a:moveTo>
                    <a:pt x="993" y="90"/>
                  </a:moveTo>
                  <a:lnTo>
                    <a:pt x="956" y="90"/>
                  </a:lnTo>
                  <a:lnTo>
                    <a:pt x="958" y="109"/>
                  </a:lnTo>
                  <a:lnTo>
                    <a:pt x="996" y="109"/>
                  </a:lnTo>
                  <a:lnTo>
                    <a:pt x="993" y="90"/>
                  </a:lnTo>
                  <a:moveTo>
                    <a:pt x="1069" y="85"/>
                  </a:moveTo>
                  <a:lnTo>
                    <a:pt x="1031" y="88"/>
                  </a:lnTo>
                  <a:lnTo>
                    <a:pt x="1034" y="107"/>
                  </a:lnTo>
                  <a:lnTo>
                    <a:pt x="1072" y="104"/>
                  </a:lnTo>
                  <a:lnTo>
                    <a:pt x="1069" y="85"/>
                  </a:lnTo>
                  <a:moveTo>
                    <a:pt x="1145" y="83"/>
                  </a:moveTo>
                  <a:lnTo>
                    <a:pt x="1107" y="85"/>
                  </a:lnTo>
                  <a:lnTo>
                    <a:pt x="1109" y="104"/>
                  </a:lnTo>
                  <a:lnTo>
                    <a:pt x="1145" y="102"/>
                  </a:lnTo>
                  <a:lnTo>
                    <a:pt x="1145" y="83"/>
                  </a:lnTo>
                  <a:moveTo>
                    <a:pt x="1220" y="81"/>
                  </a:moveTo>
                  <a:lnTo>
                    <a:pt x="1183" y="81"/>
                  </a:lnTo>
                  <a:lnTo>
                    <a:pt x="1183" y="99"/>
                  </a:lnTo>
                  <a:lnTo>
                    <a:pt x="1220" y="99"/>
                  </a:lnTo>
                  <a:lnTo>
                    <a:pt x="1220" y="81"/>
                  </a:lnTo>
                  <a:moveTo>
                    <a:pt x="1296" y="76"/>
                  </a:moveTo>
                  <a:lnTo>
                    <a:pt x="1258" y="78"/>
                  </a:lnTo>
                  <a:lnTo>
                    <a:pt x="1258" y="97"/>
                  </a:lnTo>
                  <a:lnTo>
                    <a:pt x="1296" y="95"/>
                  </a:lnTo>
                  <a:lnTo>
                    <a:pt x="1296" y="76"/>
                  </a:lnTo>
                  <a:moveTo>
                    <a:pt x="1372" y="73"/>
                  </a:moveTo>
                  <a:lnTo>
                    <a:pt x="1334" y="76"/>
                  </a:lnTo>
                  <a:lnTo>
                    <a:pt x="1334" y="95"/>
                  </a:lnTo>
                  <a:lnTo>
                    <a:pt x="1372" y="92"/>
                  </a:lnTo>
                  <a:lnTo>
                    <a:pt x="1372" y="73"/>
                  </a:lnTo>
                  <a:moveTo>
                    <a:pt x="1448" y="71"/>
                  </a:moveTo>
                  <a:lnTo>
                    <a:pt x="1410" y="71"/>
                  </a:lnTo>
                  <a:lnTo>
                    <a:pt x="1410" y="90"/>
                  </a:lnTo>
                  <a:lnTo>
                    <a:pt x="1448" y="90"/>
                  </a:lnTo>
                  <a:lnTo>
                    <a:pt x="1448" y="71"/>
                  </a:lnTo>
                  <a:moveTo>
                    <a:pt x="1523" y="66"/>
                  </a:moveTo>
                  <a:lnTo>
                    <a:pt x="1485" y="69"/>
                  </a:lnTo>
                  <a:lnTo>
                    <a:pt x="1485" y="88"/>
                  </a:lnTo>
                  <a:lnTo>
                    <a:pt x="1523" y="85"/>
                  </a:lnTo>
                  <a:lnTo>
                    <a:pt x="1523" y="66"/>
                  </a:lnTo>
                  <a:moveTo>
                    <a:pt x="1599" y="64"/>
                  </a:moveTo>
                  <a:lnTo>
                    <a:pt x="1561" y="66"/>
                  </a:lnTo>
                  <a:lnTo>
                    <a:pt x="1561" y="85"/>
                  </a:lnTo>
                  <a:lnTo>
                    <a:pt x="1599" y="83"/>
                  </a:lnTo>
                  <a:lnTo>
                    <a:pt x="1599" y="64"/>
                  </a:lnTo>
                  <a:moveTo>
                    <a:pt x="1675" y="62"/>
                  </a:moveTo>
                  <a:lnTo>
                    <a:pt x="1637" y="62"/>
                  </a:lnTo>
                  <a:lnTo>
                    <a:pt x="1637" y="81"/>
                  </a:lnTo>
                  <a:lnTo>
                    <a:pt x="1675" y="81"/>
                  </a:lnTo>
                  <a:lnTo>
                    <a:pt x="1675" y="62"/>
                  </a:lnTo>
                  <a:moveTo>
                    <a:pt x="1750" y="57"/>
                  </a:moveTo>
                  <a:lnTo>
                    <a:pt x="1712" y="59"/>
                  </a:lnTo>
                  <a:lnTo>
                    <a:pt x="1712" y="78"/>
                  </a:lnTo>
                  <a:lnTo>
                    <a:pt x="1750" y="76"/>
                  </a:lnTo>
                  <a:lnTo>
                    <a:pt x="1750" y="57"/>
                  </a:lnTo>
                  <a:moveTo>
                    <a:pt x="1826" y="55"/>
                  </a:moveTo>
                  <a:lnTo>
                    <a:pt x="1788" y="57"/>
                  </a:lnTo>
                  <a:lnTo>
                    <a:pt x="1788" y="76"/>
                  </a:lnTo>
                  <a:lnTo>
                    <a:pt x="1826" y="73"/>
                  </a:lnTo>
                  <a:lnTo>
                    <a:pt x="1826" y="55"/>
                  </a:lnTo>
                  <a:moveTo>
                    <a:pt x="1902" y="52"/>
                  </a:moveTo>
                  <a:lnTo>
                    <a:pt x="1864" y="52"/>
                  </a:lnTo>
                  <a:lnTo>
                    <a:pt x="1864" y="71"/>
                  </a:lnTo>
                  <a:lnTo>
                    <a:pt x="1902" y="71"/>
                  </a:lnTo>
                  <a:lnTo>
                    <a:pt x="1902" y="52"/>
                  </a:lnTo>
                  <a:moveTo>
                    <a:pt x="1977" y="47"/>
                  </a:moveTo>
                  <a:lnTo>
                    <a:pt x="1939" y="50"/>
                  </a:lnTo>
                  <a:lnTo>
                    <a:pt x="1939" y="69"/>
                  </a:lnTo>
                  <a:lnTo>
                    <a:pt x="1977" y="66"/>
                  </a:lnTo>
                  <a:lnTo>
                    <a:pt x="1977" y="47"/>
                  </a:lnTo>
                  <a:moveTo>
                    <a:pt x="2053" y="45"/>
                  </a:moveTo>
                  <a:lnTo>
                    <a:pt x="2015" y="47"/>
                  </a:lnTo>
                  <a:lnTo>
                    <a:pt x="2015" y="66"/>
                  </a:lnTo>
                  <a:lnTo>
                    <a:pt x="2053" y="64"/>
                  </a:lnTo>
                  <a:lnTo>
                    <a:pt x="2053" y="45"/>
                  </a:lnTo>
                  <a:moveTo>
                    <a:pt x="2129" y="43"/>
                  </a:moveTo>
                  <a:lnTo>
                    <a:pt x="2091" y="43"/>
                  </a:lnTo>
                  <a:lnTo>
                    <a:pt x="2091" y="62"/>
                  </a:lnTo>
                  <a:lnTo>
                    <a:pt x="2129" y="62"/>
                  </a:lnTo>
                  <a:lnTo>
                    <a:pt x="2129" y="43"/>
                  </a:lnTo>
                  <a:moveTo>
                    <a:pt x="2204" y="38"/>
                  </a:moveTo>
                  <a:lnTo>
                    <a:pt x="2166" y="40"/>
                  </a:lnTo>
                  <a:lnTo>
                    <a:pt x="2166" y="59"/>
                  </a:lnTo>
                  <a:lnTo>
                    <a:pt x="2204" y="57"/>
                  </a:lnTo>
                  <a:lnTo>
                    <a:pt x="2204" y="38"/>
                  </a:lnTo>
                  <a:moveTo>
                    <a:pt x="2280" y="36"/>
                  </a:moveTo>
                  <a:lnTo>
                    <a:pt x="2242" y="38"/>
                  </a:lnTo>
                  <a:lnTo>
                    <a:pt x="2242" y="57"/>
                  </a:lnTo>
                  <a:lnTo>
                    <a:pt x="2280" y="55"/>
                  </a:lnTo>
                  <a:lnTo>
                    <a:pt x="2280" y="36"/>
                  </a:lnTo>
                  <a:moveTo>
                    <a:pt x="2356" y="33"/>
                  </a:moveTo>
                  <a:lnTo>
                    <a:pt x="2318" y="33"/>
                  </a:lnTo>
                  <a:lnTo>
                    <a:pt x="2318" y="52"/>
                  </a:lnTo>
                  <a:lnTo>
                    <a:pt x="2356" y="52"/>
                  </a:lnTo>
                  <a:lnTo>
                    <a:pt x="2356" y="33"/>
                  </a:lnTo>
                  <a:moveTo>
                    <a:pt x="2431" y="29"/>
                  </a:moveTo>
                  <a:lnTo>
                    <a:pt x="2393" y="31"/>
                  </a:lnTo>
                  <a:lnTo>
                    <a:pt x="2393" y="50"/>
                  </a:lnTo>
                  <a:lnTo>
                    <a:pt x="2431" y="47"/>
                  </a:lnTo>
                  <a:lnTo>
                    <a:pt x="2431" y="29"/>
                  </a:lnTo>
                  <a:moveTo>
                    <a:pt x="2507" y="26"/>
                  </a:moveTo>
                  <a:lnTo>
                    <a:pt x="2469" y="29"/>
                  </a:lnTo>
                  <a:lnTo>
                    <a:pt x="2469" y="47"/>
                  </a:lnTo>
                  <a:lnTo>
                    <a:pt x="2507" y="45"/>
                  </a:lnTo>
                  <a:lnTo>
                    <a:pt x="2507" y="26"/>
                  </a:lnTo>
                  <a:moveTo>
                    <a:pt x="2583" y="24"/>
                  </a:moveTo>
                  <a:lnTo>
                    <a:pt x="2545" y="24"/>
                  </a:lnTo>
                  <a:lnTo>
                    <a:pt x="2545" y="43"/>
                  </a:lnTo>
                  <a:lnTo>
                    <a:pt x="2583" y="43"/>
                  </a:lnTo>
                  <a:lnTo>
                    <a:pt x="2583" y="24"/>
                  </a:lnTo>
                  <a:moveTo>
                    <a:pt x="2658" y="19"/>
                  </a:moveTo>
                  <a:lnTo>
                    <a:pt x="2620" y="21"/>
                  </a:lnTo>
                  <a:lnTo>
                    <a:pt x="2620" y="40"/>
                  </a:lnTo>
                  <a:lnTo>
                    <a:pt x="2658" y="38"/>
                  </a:lnTo>
                  <a:lnTo>
                    <a:pt x="2658" y="19"/>
                  </a:lnTo>
                  <a:moveTo>
                    <a:pt x="2734" y="17"/>
                  </a:moveTo>
                  <a:lnTo>
                    <a:pt x="2696" y="19"/>
                  </a:lnTo>
                  <a:lnTo>
                    <a:pt x="2696" y="38"/>
                  </a:lnTo>
                  <a:lnTo>
                    <a:pt x="2734" y="36"/>
                  </a:lnTo>
                  <a:lnTo>
                    <a:pt x="2734" y="17"/>
                  </a:lnTo>
                  <a:moveTo>
                    <a:pt x="2810" y="14"/>
                  </a:moveTo>
                  <a:lnTo>
                    <a:pt x="2772" y="14"/>
                  </a:lnTo>
                  <a:lnTo>
                    <a:pt x="2772" y="33"/>
                  </a:lnTo>
                  <a:lnTo>
                    <a:pt x="2810" y="33"/>
                  </a:lnTo>
                  <a:lnTo>
                    <a:pt x="2810" y="14"/>
                  </a:lnTo>
                  <a:moveTo>
                    <a:pt x="2885" y="10"/>
                  </a:moveTo>
                  <a:lnTo>
                    <a:pt x="2847" y="12"/>
                  </a:lnTo>
                  <a:lnTo>
                    <a:pt x="2847" y="31"/>
                  </a:lnTo>
                  <a:lnTo>
                    <a:pt x="2885" y="29"/>
                  </a:lnTo>
                  <a:lnTo>
                    <a:pt x="2885" y="10"/>
                  </a:lnTo>
                  <a:moveTo>
                    <a:pt x="2961" y="7"/>
                  </a:moveTo>
                  <a:lnTo>
                    <a:pt x="2923" y="10"/>
                  </a:lnTo>
                  <a:lnTo>
                    <a:pt x="2923" y="29"/>
                  </a:lnTo>
                  <a:lnTo>
                    <a:pt x="2961" y="26"/>
                  </a:lnTo>
                  <a:lnTo>
                    <a:pt x="2961" y="7"/>
                  </a:lnTo>
                  <a:moveTo>
                    <a:pt x="3034" y="5"/>
                  </a:moveTo>
                  <a:lnTo>
                    <a:pt x="2996" y="5"/>
                  </a:lnTo>
                  <a:lnTo>
                    <a:pt x="2999" y="24"/>
                  </a:lnTo>
                  <a:lnTo>
                    <a:pt x="3037" y="24"/>
                  </a:lnTo>
                  <a:lnTo>
                    <a:pt x="3034" y="5"/>
                  </a:lnTo>
                  <a:moveTo>
                    <a:pt x="3110" y="0"/>
                  </a:moveTo>
                  <a:lnTo>
                    <a:pt x="3072" y="2"/>
                  </a:lnTo>
                  <a:lnTo>
                    <a:pt x="3074" y="21"/>
                  </a:lnTo>
                  <a:lnTo>
                    <a:pt x="3112" y="19"/>
                  </a:lnTo>
                  <a:lnTo>
                    <a:pt x="3110" y="0"/>
                  </a:lnTo>
                </a:path>
              </a:pathLst>
            </a:cu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1" name="Google Shape;551;p17"/>
            <p:cNvSpPr/>
            <p:nvPr/>
          </p:nvSpPr>
          <p:spPr>
            <a:xfrm>
              <a:off x="5154722" y="1986433"/>
              <a:ext cx="1933656" cy="1441169"/>
            </a:xfrm>
            <a:custGeom>
              <a:rect b="b" l="l" r="r" t="t"/>
              <a:pathLst>
                <a:path extrusionOk="0" h="1946" w="2611">
                  <a:moveTo>
                    <a:pt x="31" y="21"/>
                  </a:moveTo>
                  <a:lnTo>
                    <a:pt x="16" y="0"/>
                  </a:lnTo>
                  <a:lnTo>
                    <a:pt x="0" y="12"/>
                  </a:lnTo>
                  <a:lnTo>
                    <a:pt x="14" y="33"/>
                  </a:lnTo>
                  <a:lnTo>
                    <a:pt x="31" y="21"/>
                  </a:lnTo>
                  <a:close/>
                  <a:moveTo>
                    <a:pt x="71" y="85"/>
                  </a:moveTo>
                  <a:lnTo>
                    <a:pt x="50" y="54"/>
                  </a:lnTo>
                  <a:lnTo>
                    <a:pt x="35" y="64"/>
                  </a:lnTo>
                  <a:lnTo>
                    <a:pt x="54" y="97"/>
                  </a:lnTo>
                  <a:lnTo>
                    <a:pt x="71" y="85"/>
                  </a:lnTo>
                  <a:close/>
                  <a:moveTo>
                    <a:pt x="111" y="149"/>
                  </a:moveTo>
                  <a:lnTo>
                    <a:pt x="92" y="118"/>
                  </a:lnTo>
                  <a:lnTo>
                    <a:pt x="76" y="127"/>
                  </a:lnTo>
                  <a:lnTo>
                    <a:pt x="97" y="158"/>
                  </a:lnTo>
                  <a:lnTo>
                    <a:pt x="111" y="149"/>
                  </a:lnTo>
                  <a:close/>
                  <a:moveTo>
                    <a:pt x="154" y="213"/>
                  </a:moveTo>
                  <a:lnTo>
                    <a:pt x="132" y="179"/>
                  </a:lnTo>
                  <a:lnTo>
                    <a:pt x="116" y="191"/>
                  </a:lnTo>
                  <a:lnTo>
                    <a:pt x="137" y="222"/>
                  </a:lnTo>
                  <a:lnTo>
                    <a:pt x="154" y="213"/>
                  </a:lnTo>
                  <a:close/>
                  <a:moveTo>
                    <a:pt x="194" y="276"/>
                  </a:moveTo>
                  <a:lnTo>
                    <a:pt x="173" y="243"/>
                  </a:lnTo>
                  <a:lnTo>
                    <a:pt x="158" y="255"/>
                  </a:lnTo>
                  <a:lnTo>
                    <a:pt x="177" y="286"/>
                  </a:lnTo>
                  <a:lnTo>
                    <a:pt x="194" y="276"/>
                  </a:lnTo>
                  <a:close/>
                  <a:moveTo>
                    <a:pt x="236" y="340"/>
                  </a:moveTo>
                  <a:lnTo>
                    <a:pt x="215" y="307"/>
                  </a:lnTo>
                  <a:lnTo>
                    <a:pt x="199" y="319"/>
                  </a:lnTo>
                  <a:lnTo>
                    <a:pt x="220" y="350"/>
                  </a:lnTo>
                  <a:lnTo>
                    <a:pt x="236" y="340"/>
                  </a:lnTo>
                  <a:close/>
                  <a:moveTo>
                    <a:pt x="277" y="404"/>
                  </a:moveTo>
                  <a:lnTo>
                    <a:pt x="255" y="371"/>
                  </a:lnTo>
                  <a:lnTo>
                    <a:pt x="241" y="380"/>
                  </a:lnTo>
                  <a:lnTo>
                    <a:pt x="260" y="414"/>
                  </a:lnTo>
                  <a:lnTo>
                    <a:pt x="277" y="404"/>
                  </a:lnTo>
                  <a:close/>
                  <a:moveTo>
                    <a:pt x="317" y="466"/>
                  </a:moveTo>
                  <a:lnTo>
                    <a:pt x="298" y="435"/>
                  </a:lnTo>
                  <a:lnTo>
                    <a:pt x="281" y="444"/>
                  </a:lnTo>
                  <a:lnTo>
                    <a:pt x="303" y="477"/>
                  </a:lnTo>
                  <a:lnTo>
                    <a:pt x="317" y="466"/>
                  </a:lnTo>
                  <a:close/>
                  <a:moveTo>
                    <a:pt x="359" y="529"/>
                  </a:moveTo>
                  <a:lnTo>
                    <a:pt x="338" y="499"/>
                  </a:lnTo>
                  <a:lnTo>
                    <a:pt x="322" y="508"/>
                  </a:lnTo>
                  <a:lnTo>
                    <a:pt x="343" y="541"/>
                  </a:lnTo>
                  <a:lnTo>
                    <a:pt x="359" y="529"/>
                  </a:lnTo>
                  <a:close/>
                  <a:moveTo>
                    <a:pt x="400" y="593"/>
                  </a:moveTo>
                  <a:lnTo>
                    <a:pt x="378" y="563"/>
                  </a:lnTo>
                  <a:lnTo>
                    <a:pt x="364" y="572"/>
                  </a:lnTo>
                  <a:lnTo>
                    <a:pt x="383" y="603"/>
                  </a:lnTo>
                  <a:lnTo>
                    <a:pt x="400" y="593"/>
                  </a:lnTo>
                  <a:close/>
                  <a:moveTo>
                    <a:pt x="440" y="657"/>
                  </a:moveTo>
                  <a:lnTo>
                    <a:pt x="421" y="626"/>
                  </a:lnTo>
                  <a:lnTo>
                    <a:pt x="404" y="636"/>
                  </a:lnTo>
                  <a:lnTo>
                    <a:pt x="426" y="667"/>
                  </a:lnTo>
                  <a:lnTo>
                    <a:pt x="440" y="657"/>
                  </a:lnTo>
                  <a:close/>
                  <a:moveTo>
                    <a:pt x="482" y="721"/>
                  </a:moveTo>
                  <a:lnTo>
                    <a:pt x="461" y="688"/>
                  </a:lnTo>
                  <a:lnTo>
                    <a:pt x="445" y="700"/>
                  </a:lnTo>
                  <a:lnTo>
                    <a:pt x="466" y="731"/>
                  </a:lnTo>
                  <a:lnTo>
                    <a:pt x="482" y="721"/>
                  </a:lnTo>
                  <a:close/>
                  <a:moveTo>
                    <a:pt x="523" y="785"/>
                  </a:moveTo>
                  <a:lnTo>
                    <a:pt x="504" y="752"/>
                  </a:lnTo>
                  <a:lnTo>
                    <a:pt x="487" y="764"/>
                  </a:lnTo>
                  <a:lnTo>
                    <a:pt x="508" y="794"/>
                  </a:lnTo>
                  <a:lnTo>
                    <a:pt x="523" y="785"/>
                  </a:lnTo>
                  <a:close/>
                  <a:moveTo>
                    <a:pt x="565" y="849"/>
                  </a:moveTo>
                  <a:lnTo>
                    <a:pt x="544" y="816"/>
                  </a:lnTo>
                  <a:lnTo>
                    <a:pt x="527" y="825"/>
                  </a:lnTo>
                  <a:lnTo>
                    <a:pt x="549" y="858"/>
                  </a:lnTo>
                  <a:lnTo>
                    <a:pt x="565" y="849"/>
                  </a:lnTo>
                  <a:close/>
                  <a:moveTo>
                    <a:pt x="605" y="910"/>
                  </a:moveTo>
                  <a:lnTo>
                    <a:pt x="584" y="880"/>
                  </a:lnTo>
                  <a:lnTo>
                    <a:pt x="570" y="889"/>
                  </a:lnTo>
                  <a:lnTo>
                    <a:pt x="589" y="922"/>
                  </a:lnTo>
                  <a:lnTo>
                    <a:pt x="605" y="910"/>
                  </a:lnTo>
                  <a:close/>
                  <a:moveTo>
                    <a:pt x="646" y="974"/>
                  </a:moveTo>
                  <a:lnTo>
                    <a:pt x="627" y="943"/>
                  </a:lnTo>
                  <a:lnTo>
                    <a:pt x="610" y="953"/>
                  </a:lnTo>
                  <a:lnTo>
                    <a:pt x="631" y="986"/>
                  </a:lnTo>
                  <a:lnTo>
                    <a:pt x="646" y="974"/>
                  </a:lnTo>
                  <a:close/>
                  <a:moveTo>
                    <a:pt x="688" y="1038"/>
                  </a:moveTo>
                  <a:lnTo>
                    <a:pt x="667" y="1007"/>
                  </a:lnTo>
                  <a:lnTo>
                    <a:pt x="650" y="1017"/>
                  </a:lnTo>
                  <a:lnTo>
                    <a:pt x="672" y="1050"/>
                  </a:lnTo>
                  <a:lnTo>
                    <a:pt x="688" y="1038"/>
                  </a:lnTo>
                  <a:close/>
                  <a:moveTo>
                    <a:pt x="728" y="1102"/>
                  </a:moveTo>
                  <a:lnTo>
                    <a:pt x="707" y="1071"/>
                  </a:lnTo>
                  <a:lnTo>
                    <a:pt x="693" y="1081"/>
                  </a:lnTo>
                  <a:lnTo>
                    <a:pt x="712" y="1111"/>
                  </a:lnTo>
                  <a:lnTo>
                    <a:pt x="728" y="1102"/>
                  </a:lnTo>
                  <a:close/>
                  <a:moveTo>
                    <a:pt x="771" y="1166"/>
                  </a:moveTo>
                  <a:lnTo>
                    <a:pt x="750" y="1133"/>
                  </a:lnTo>
                  <a:lnTo>
                    <a:pt x="733" y="1144"/>
                  </a:lnTo>
                  <a:lnTo>
                    <a:pt x="754" y="1175"/>
                  </a:lnTo>
                  <a:lnTo>
                    <a:pt x="771" y="1166"/>
                  </a:lnTo>
                  <a:close/>
                  <a:moveTo>
                    <a:pt x="811" y="1230"/>
                  </a:moveTo>
                  <a:lnTo>
                    <a:pt x="790" y="1196"/>
                  </a:lnTo>
                  <a:lnTo>
                    <a:pt x="776" y="1208"/>
                  </a:lnTo>
                  <a:lnTo>
                    <a:pt x="794" y="1239"/>
                  </a:lnTo>
                  <a:lnTo>
                    <a:pt x="811" y="1230"/>
                  </a:lnTo>
                  <a:close/>
                  <a:moveTo>
                    <a:pt x="851" y="1293"/>
                  </a:moveTo>
                  <a:lnTo>
                    <a:pt x="832" y="1260"/>
                  </a:lnTo>
                  <a:lnTo>
                    <a:pt x="816" y="1272"/>
                  </a:lnTo>
                  <a:lnTo>
                    <a:pt x="837" y="1303"/>
                  </a:lnTo>
                  <a:lnTo>
                    <a:pt x="851" y="1293"/>
                  </a:lnTo>
                  <a:close/>
                  <a:moveTo>
                    <a:pt x="894" y="1355"/>
                  </a:moveTo>
                  <a:lnTo>
                    <a:pt x="873" y="1324"/>
                  </a:lnTo>
                  <a:lnTo>
                    <a:pt x="856" y="1334"/>
                  </a:lnTo>
                  <a:lnTo>
                    <a:pt x="877" y="1367"/>
                  </a:lnTo>
                  <a:lnTo>
                    <a:pt x="894" y="1355"/>
                  </a:lnTo>
                  <a:close/>
                  <a:moveTo>
                    <a:pt x="934" y="1419"/>
                  </a:moveTo>
                  <a:lnTo>
                    <a:pt x="913" y="1388"/>
                  </a:lnTo>
                  <a:lnTo>
                    <a:pt x="899" y="1398"/>
                  </a:lnTo>
                  <a:lnTo>
                    <a:pt x="917" y="1431"/>
                  </a:lnTo>
                  <a:lnTo>
                    <a:pt x="934" y="1419"/>
                  </a:lnTo>
                  <a:close/>
                  <a:moveTo>
                    <a:pt x="974" y="1483"/>
                  </a:moveTo>
                  <a:lnTo>
                    <a:pt x="955" y="1452"/>
                  </a:lnTo>
                  <a:lnTo>
                    <a:pt x="939" y="1461"/>
                  </a:lnTo>
                  <a:lnTo>
                    <a:pt x="960" y="1494"/>
                  </a:lnTo>
                  <a:lnTo>
                    <a:pt x="974" y="1483"/>
                  </a:lnTo>
                  <a:close/>
                  <a:moveTo>
                    <a:pt x="1017" y="1547"/>
                  </a:moveTo>
                  <a:lnTo>
                    <a:pt x="995" y="1516"/>
                  </a:lnTo>
                  <a:lnTo>
                    <a:pt x="979" y="1525"/>
                  </a:lnTo>
                  <a:lnTo>
                    <a:pt x="1000" y="1556"/>
                  </a:lnTo>
                  <a:lnTo>
                    <a:pt x="1017" y="1547"/>
                  </a:lnTo>
                  <a:close/>
                  <a:moveTo>
                    <a:pt x="1057" y="1610"/>
                  </a:moveTo>
                  <a:lnTo>
                    <a:pt x="1038" y="1580"/>
                  </a:lnTo>
                  <a:lnTo>
                    <a:pt x="1022" y="1589"/>
                  </a:lnTo>
                  <a:lnTo>
                    <a:pt x="1043" y="1620"/>
                  </a:lnTo>
                  <a:lnTo>
                    <a:pt x="1057" y="1610"/>
                  </a:lnTo>
                  <a:close/>
                  <a:moveTo>
                    <a:pt x="1100" y="1674"/>
                  </a:moveTo>
                  <a:lnTo>
                    <a:pt x="1078" y="1641"/>
                  </a:lnTo>
                  <a:lnTo>
                    <a:pt x="1062" y="1653"/>
                  </a:lnTo>
                  <a:lnTo>
                    <a:pt x="1083" y="1684"/>
                  </a:lnTo>
                  <a:lnTo>
                    <a:pt x="1100" y="1674"/>
                  </a:lnTo>
                  <a:close/>
                  <a:moveTo>
                    <a:pt x="1140" y="1738"/>
                  </a:moveTo>
                  <a:lnTo>
                    <a:pt x="1118" y="1705"/>
                  </a:lnTo>
                  <a:lnTo>
                    <a:pt x="1104" y="1717"/>
                  </a:lnTo>
                  <a:lnTo>
                    <a:pt x="1123" y="1748"/>
                  </a:lnTo>
                  <a:lnTo>
                    <a:pt x="1140" y="1738"/>
                  </a:lnTo>
                  <a:close/>
                  <a:moveTo>
                    <a:pt x="1180" y="1802"/>
                  </a:moveTo>
                  <a:lnTo>
                    <a:pt x="1161" y="1769"/>
                  </a:lnTo>
                  <a:lnTo>
                    <a:pt x="1144" y="1778"/>
                  </a:lnTo>
                  <a:lnTo>
                    <a:pt x="1166" y="1811"/>
                  </a:lnTo>
                  <a:lnTo>
                    <a:pt x="1180" y="1802"/>
                  </a:lnTo>
                  <a:close/>
                  <a:moveTo>
                    <a:pt x="1223" y="1863"/>
                  </a:moveTo>
                  <a:lnTo>
                    <a:pt x="1201" y="1833"/>
                  </a:lnTo>
                  <a:lnTo>
                    <a:pt x="1185" y="1842"/>
                  </a:lnTo>
                  <a:lnTo>
                    <a:pt x="1206" y="1875"/>
                  </a:lnTo>
                  <a:lnTo>
                    <a:pt x="1223" y="1863"/>
                  </a:lnTo>
                  <a:close/>
                  <a:moveTo>
                    <a:pt x="1249" y="1920"/>
                  </a:moveTo>
                  <a:lnTo>
                    <a:pt x="1246" y="1925"/>
                  </a:lnTo>
                  <a:lnTo>
                    <a:pt x="1253" y="1930"/>
                  </a:lnTo>
                  <a:lnTo>
                    <a:pt x="1260" y="1925"/>
                  </a:lnTo>
                  <a:lnTo>
                    <a:pt x="1241" y="1897"/>
                  </a:lnTo>
                  <a:lnTo>
                    <a:pt x="1227" y="1906"/>
                  </a:lnTo>
                  <a:lnTo>
                    <a:pt x="1253" y="1946"/>
                  </a:lnTo>
                  <a:lnTo>
                    <a:pt x="1263" y="1932"/>
                  </a:lnTo>
                  <a:lnTo>
                    <a:pt x="1249" y="1920"/>
                  </a:lnTo>
                  <a:close/>
                  <a:moveTo>
                    <a:pt x="1291" y="1859"/>
                  </a:moveTo>
                  <a:lnTo>
                    <a:pt x="1270" y="1889"/>
                  </a:lnTo>
                  <a:lnTo>
                    <a:pt x="1284" y="1901"/>
                  </a:lnTo>
                  <a:lnTo>
                    <a:pt x="1308" y="1871"/>
                  </a:lnTo>
                  <a:lnTo>
                    <a:pt x="1291" y="1859"/>
                  </a:lnTo>
                  <a:close/>
                  <a:moveTo>
                    <a:pt x="1334" y="1797"/>
                  </a:moveTo>
                  <a:lnTo>
                    <a:pt x="1312" y="1828"/>
                  </a:lnTo>
                  <a:lnTo>
                    <a:pt x="1329" y="1840"/>
                  </a:lnTo>
                  <a:lnTo>
                    <a:pt x="1350" y="1809"/>
                  </a:lnTo>
                  <a:lnTo>
                    <a:pt x="1334" y="1797"/>
                  </a:lnTo>
                  <a:close/>
                  <a:moveTo>
                    <a:pt x="1379" y="1736"/>
                  </a:moveTo>
                  <a:lnTo>
                    <a:pt x="1357" y="1766"/>
                  </a:lnTo>
                  <a:lnTo>
                    <a:pt x="1371" y="1776"/>
                  </a:lnTo>
                  <a:lnTo>
                    <a:pt x="1393" y="1745"/>
                  </a:lnTo>
                  <a:lnTo>
                    <a:pt x="1379" y="1736"/>
                  </a:lnTo>
                  <a:close/>
                  <a:moveTo>
                    <a:pt x="1421" y="1674"/>
                  </a:moveTo>
                  <a:lnTo>
                    <a:pt x="1400" y="1705"/>
                  </a:lnTo>
                  <a:lnTo>
                    <a:pt x="1414" y="1714"/>
                  </a:lnTo>
                  <a:lnTo>
                    <a:pt x="1438" y="1684"/>
                  </a:lnTo>
                  <a:lnTo>
                    <a:pt x="1421" y="1674"/>
                  </a:lnTo>
                  <a:close/>
                  <a:moveTo>
                    <a:pt x="1466" y="1610"/>
                  </a:moveTo>
                  <a:lnTo>
                    <a:pt x="1442" y="1641"/>
                  </a:lnTo>
                  <a:lnTo>
                    <a:pt x="1459" y="1653"/>
                  </a:lnTo>
                  <a:lnTo>
                    <a:pt x="1480" y="1622"/>
                  </a:lnTo>
                  <a:lnTo>
                    <a:pt x="1466" y="1610"/>
                  </a:lnTo>
                  <a:close/>
                  <a:moveTo>
                    <a:pt x="1509" y="1549"/>
                  </a:moveTo>
                  <a:lnTo>
                    <a:pt x="1487" y="1580"/>
                  </a:lnTo>
                  <a:lnTo>
                    <a:pt x="1502" y="1591"/>
                  </a:lnTo>
                  <a:lnTo>
                    <a:pt x="1523" y="1561"/>
                  </a:lnTo>
                  <a:lnTo>
                    <a:pt x="1509" y="1549"/>
                  </a:lnTo>
                  <a:close/>
                  <a:moveTo>
                    <a:pt x="1551" y="1487"/>
                  </a:moveTo>
                  <a:lnTo>
                    <a:pt x="1530" y="1518"/>
                  </a:lnTo>
                  <a:lnTo>
                    <a:pt x="1546" y="1530"/>
                  </a:lnTo>
                  <a:lnTo>
                    <a:pt x="1568" y="1499"/>
                  </a:lnTo>
                  <a:lnTo>
                    <a:pt x="1551" y="1487"/>
                  </a:lnTo>
                  <a:close/>
                  <a:moveTo>
                    <a:pt x="1596" y="1426"/>
                  </a:moveTo>
                  <a:lnTo>
                    <a:pt x="1573" y="1457"/>
                  </a:lnTo>
                  <a:lnTo>
                    <a:pt x="1589" y="1466"/>
                  </a:lnTo>
                  <a:lnTo>
                    <a:pt x="1610" y="1435"/>
                  </a:lnTo>
                  <a:lnTo>
                    <a:pt x="1596" y="1426"/>
                  </a:lnTo>
                  <a:close/>
                  <a:moveTo>
                    <a:pt x="1639" y="1364"/>
                  </a:moveTo>
                  <a:lnTo>
                    <a:pt x="1617" y="1395"/>
                  </a:lnTo>
                  <a:lnTo>
                    <a:pt x="1632" y="1405"/>
                  </a:lnTo>
                  <a:lnTo>
                    <a:pt x="1655" y="1374"/>
                  </a:lnTo>
                  <a:lnTo>
                    <a:pt x="1639" y="1364"/>
                  </a:lnTo>
                  <a:close/>
                  <a:moveTo>
                    <a:pt x="1681" y="1301"/>
                  </a:moveTo>
                  <a:lnTo>
                    <a:pt x="1660" y="1331"/>
                  </a:lnTo>
                  <a:lnTo>
                    <a:pt x="1677" y="1343"/>
                  </a:lnTo>
                  <a:lnTo>
                    <a:pt x="1698" y="1312"/>
                  </a:lnTo>
                  <a:lnTo>
                    <a:pt x="1681" y="1301"/>
                  </a:lnTo>
                  <a:close/>
                  <a:moveTo>
                    <a:pt x="1726" y="1239"/>
                  </a:moveTo>
                  <a:lnTo>
                    <a:pt x="1705" y="1270"/>
                  </a:lnTo>
                  <a:lnTo>
                    <a:pt x="1719" y="1282"/>
                  </a:lnTo>
                  <a:lnTo>
                    <a:pt x="1740" y="1251"/>
                  </a:lnTo>
                  <a:lnTo>
                    <a:pt x="1726" y="1239"/>
                  </a:lnTo>
                  <a:close/>
                  <a:moveTo>
                    <a:pt x="1769" y="1178"/>
                  </a:moveTo>
                  <a:lnTo>
                    <a:pt x="1747" y="1208"/>
                  </a:lnTo>
                  <a:lnTo>
                    <a:pt x="1764" y="1220"/>
                  </a:lnTo>
                  <a:lnTo>
                    <a:pt x="1785" y="1189"/>
                  </a:lnTo>
                  <a:lnTo>
                    <a:pt x="1769" y="1178"/>
                  </a:lnTo>
                  <a:close/>
                  <a:moveTo>
                    <a:pt x="1814" y="1116"/>
                  </a:moveTo>
                  <a:lnTo>
                    <a:pt x="1790" y="1147"/>
                  </a:lnTo>
                  <a:lnTo>
                    <a:pt x="1807" y="1156"/>
                  </a:lnTo>
                  <a:lnTo>
                    <a:pt x="1828" y="1126"/>
                  </a:lnTo>
                  <a:lnTo>
                    <a:pt x="1814" y="1116"/>
                  </a:lnTo>
                  <a:close/>
                  <a:moveTo>
                    <a:pt x="1856" y="1055"/>
                  </a:moveTo>
                  <a:lnTo>
                    <a:pt x="1835" y="1085"/>
                  </a:lnTo>
                  <a:lnTo>
                    <a:pt x="1849" y="1095"/>
                  </a:lnTo>
                  <a:lnTo>
                    <a:pt x="1873" y="1064"/>
                  </a:lnTo>
                  <a:lnTo>
                    <a:pt x="1856" y="1055"/>
                  </a:lnTo>
                  <a:close/>
                  <a:moveTo>
                    <a:pt x="1899" y="991"/>
                  </a:moveTo>
                  <a:lnTo>
                    <a:pt x="1878" y="1021"/>
                  </a:lnTo>
                  <a:lnTo>
                    <a:pt x="1894" y="1033"/>
                  </a:lnTo>
                  <a:lnTo>
                    <a:pt x="1915" y="1003"/>
                  </a:lnTo>
                  <a:lnTo>
                    <a:pt x="1899" y="991"/>
                  </a:lnTo>
                  <a:close/>
                  <a:moveTo>
                    <a:pt x="1944" y="929"/>
                  </a:moveTo>
                  <a:lnTo>
                    <a:pt x="1922" y="960"/>
                  </a:lnTo>
                  <a:lnTo>
                    <a:pt x="1937" y="972"/>
                  </a:lnTo>
                  <a:lnTo>
                    <a:pt x="1958" y="941"/>
                  </a:lnTo>
                  <a:lnTo>
                    <a:pt x="1944" y="929"/>
                  </a:lnTo>
                  <a:close/>
                  <a:moveTo>
                    <a:pt x="1986" y="868"/>
                  </a:moveTo>
                  <a:lnTo>
                    <a:pt x="1965" y="898"/>
                  </a:lnTo>
                  <a:lnTo>
                    <a:pt x="1979" y="910"/>
                  </a:lnTo>
                  <a:lnTo>
                    <a:pt x="2003" y="880"/>
                  </a:lnTo>
                  <a:lnTo>
                    <a:pt x="1986" y="868"/>
                  </a:lnTo>
                  <a:close/>
                  <a:moveTo>
                    <a:pt x="2029" y="806"/>
                  </a:moveTo>
                  <a:lnTo>
                    <a:pt x="2008" y="837"/>
                  </a:lnTo>
                  <a:lnTo>
                    <a:pt x="2024" y="849"/>
                  </a:lnTo>
                  <a:lnTo>
                    <a:pt x="2045" y="816"/>
                  </a:lnTo>
                  <a:lnTo>
                    <a:pt x="2029" y="806"/>
                  </a:lnTo>
                  <a:close/>
                  <a:moveTo>
                    <a:pt x="2074" y="745"/>
                  </a:moveTo>
                  <a:lnTo>
                    <a:pt x="2053" y="775"/>
                  </a:lnTo>
                  <a:lnTo>
                    <a:pt x="2067" y="785"/>
                  </a:lnTo>
                  <a:lnTo>
                    <a:pt x="2088" y="754"/>
                  </a:lnTo>
                  <a:lnTo>
                    <a:pt x="2074" y="745"/>
                  </a:lnTo>
                  <a:close/>
                  <a:moveTo>
                    <a:pt x="2116" y="681"/>
                  </a:moveTo>
                  <a:lnTo>
                    <a:pt x="2095" y="714"/>
                  </a:lnTo>
                  <a:lnTo>
                    <a:pt x="2112" y="723"/>
                  </a:lnTo>
                  <a:lnTo>
                    <a:pt x="2133" y="693"/>
                  </a:lnTo>
                  <a:lnTo>
                    <a:pt x="2116" y="681"/>
                  </a:lnTo>
                  <a:close/>
                  <a:moveTo>
                    <a:pt x="2161" y="619"/>
                  </a:moveTo>
                  <a:lnTo>
                    <a:pt x="2138" y="650"/>
                  </a:lnTo>
                  <a:lnTo>
                    <a:pt x="2154" y="662"/>
                  </a:lnTo>
                  <a:lnTo>
                    <a:pt x="2176" y="631"/>
                  </a:lnTo>
                  <a:lnTo>
                    <a:pt x="2161" y="619"/>
                  </a:lnTo>
                  <a:close/>
                  <a:moveTo>
                    <a:pt x="2204" y="558"/>
                  </a:moveTo>
                  <a:lnTo>
                    <a:pt x="2183" y="589"/>
                  </a:lnTo>
                  <a:lnTo>
                    <a:pt x="2197" y="600"/>
                  </a:lnTo>
                  <a:lnTo>
                    <a:pt x="2220" y="570"/>
                  </a:lnTo>
                  <a:lnTo>
                    <a:pt x="2204" y="558"/>
                  </a:lnTo>
                  <a:close/>
                  <a:moveTo>
                    <a:pt x="2246" y="496"/>
                  </a:moveTo>
                  <a:lnTo>
                    <a:pt x="2225" y="527"/>
                  </a:lnTo>
                  <a:lnTo>
                    <a:pt x="2242" y="539"/>
                  </a:lnTo>
                  <a:lnTo>
                    <a:pt x="2263" y="506"/>
                  </a:lnTo>
                  <a:lnTo>
                    <a:pt x="2246" y="496"/>
                  </a:lnTo>
                  <a:close/>
                  <a:moveTo>
                    <a:pt x="2291" y="435"/>
                  </a:moveTo>
                  <a:lnTo>
                    <a:pt x="2270" y="466"/>
                  </a:lnTo>
                  <a:lnTo>
                    <a:pt x="2284" y="475"/>
                  </a:lnTo>
                  <a:lnTo>
                    <a:pt x="2306" y="444"/>
                  </a:lnTo>
                  <a:lnTo>
                    <a:pt x="2291" y="435"/>
                  </a:lnTo>
                  <a:close/>
                  <a:moveTo>
                    <a:pt x="2334" y="371"/>
                  </a:moveTo>
                  <a:lnTo>
                    <a:pt x="2313" y="404"/>
                  </a:lnTo>
                  <a:lnTo>
                    <a:pt x="2329" y="414"/>
                  </a:lnTo>
                  <a:lnTo>
                    <a:pt x="2351" y="383"/>
                  </a:lnTo>
                  <a:lnTo>
                    <a:pt x="2334" y="371"/>
                  </a:lnTo>
                  <a:close/>
                  <a:moveTo>
                    <a:pt x="2379" y="310"/>
                  </a:moveTo>
                  <a:lnTo>
                    <a:pt x="2355" y="340"/>
                  </a:lnTo>
                  <a:lnTo>
                    <a:pt x="2372" y="352"/>
                  </a:lnTo>
                  <a:lnTo>
                    <a:pt x="2393" y="321"/>
                  </a:lnTo>
                  <a:lnTo>
                    <a:pt x="2379" y="310"/>
                  </a:lnTo>
                  <a:close/>
                  <a:moveTo>
                    <a:pt x="2421" y="248"/>
                  </a:moveTo>
                  <a:lnTo>
                    <a:pt x="2400" y="279"/>
                  </a:lnTo>
                  <a:lnTo>
                    <a:pt x="2414" y="291"/>
                  </a:lnTo>
                  <a:lnTo>
                    <a:pt x="2436" y="260"/>
                  </a:lnTo>
                  <a:lnTo>
                    <a:pt x="2421" y="248"/>
                  </a:lnTo>
                  <a:close/>
                  <a:moveTo>
                    <a:pt x="2464" y="187"/>
                  </a:moveTo>
                  <a:lnTo>
                    <a:pt x="2443" y="217"/>
                  </a:lnTo>
                  <a:lnTo>
                    <a:pt x="2459" y="229"/>
                  </a:lnTo>
                  <a:lnTo>
                    <a:pt x="2481" y="196"/>
                  </a:lnTo>
                  <a:lnTo>
                    <a:pt x="2464" y="187"/>
                  </a:lnTo>
                  <a:close/>
                  <a:moveTo>
                    <a:pt x="2509" y="125"/>
                  </a:moveTo>
                  <a:lnTo>
                    <a:pt x="2488" y="156"/>
                  </a:lnTo>
                  <a:lnTo>
                    <a:pt x="2502" y="165"/>
                  </a:lnTo>
                  <a:lnTo>
                    <a:pt x="2523" y="135"/>
                  </a:lnTo>
                  <a:lnTo>
                    <a:pt x="2509" y="125"/>
                  </a:lnTo>
                  <a:close/>
                  <a:moveTo>
                    <a:pt x="2552" y="61"/>
                  </a:moveTo>
                  <a:lnTo>
                    <a:pt x="2530" y="94"/>
                  </a:lnTo>
                  <a:lnTo>
                    <a:pt x="2544" y="104"/>
                  </a:lnTo>
                  <a:lnTo>
                    <a:pt x="2568" y="73"/>
                  </a:lnTo>
                  <a:lnTo>
                    <a:pt x="2552" y="61"/>
                  </a:lnTo>
                  <a:close/>
                  <a:moveTo>
                    <a:pt x="2594" y="0"/>
                  </a:moveTo>
                  <a:lnTo>
                    <a:pt x="2573" y="30"/>
                  </a:lnTo>
                  <a:lnTo>
                    <a:pt x="2589" y="42"/>
                  </a:lnTo>
                  <a:lnTo>
                    <a:pt x="2611" y="12"/>
                  </a:lnTo>
                  <a:lnTo>
                    <a:pt x="2594"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2" name="Google Shape;552;p17"/>
            <p:cNvSpPr/>
            <p:nvPr/>
          </p:nvSpPr>
          <p:spPr>
            <a:xfrm>
              <a:off x="5163609" y="2684800"/>
              <a:ext cx="1886258" cy="3120065"/>
            </a:xfrm>
            <a:custGeom>
              <a:rect b="b" l="l" r="r" t="t"/>
              <a:pathLst>
                <a:path extrusionOk="0" h="1781" w="1077">
                  <a:moveTo>
                    <a:pt x="1033" y="280"/>
                  </a:moveTo>
                  <a:cubicBezTo>
                    <a:pt x="1018" y="287"/>
                    <a:pt x="970" y="303"/>
                    <a:pt x="966" y="315"/>
                  </a:cubicBezTo>
                  <a:cubicBezTo>
                    <a:pt x="962" y="326"/>
                    <a:pt x="967" y="350"/>
                    <a:pt x="951" y="359"/>
                  </a:cubicBezTo>
                  <a:cubicBezTo>
                    <a:pt x="936" y="368"/>
                    <a:pt x="803" y="466"/>
                    <a:pt x="793" y="486"/>
                  </a:cubicBezTo>
                  <a:cubicBezTo>
                    <a:pt x="793" y="486"/>
                    <a:pt x="745" y="390"/>
                    <a:pt x="717" y="375"/>
                  </a:cubicBezTo>
                  <a:cubicBezTo>
                    <a:pt x="717" y="375"/>
                    <a:pt x="708" y="301"/>
                    <a:pt x="650" y="297"/>
                  </a:cubicBezTo>
                  <a:cubicBezTo>
                    <a:pt x="629" y="296"/>
                    <a:pt x="617" y="294"/>
                    <a:pt x="609" y="291"/>
                  </a:cubicBezTo>
                  <a:cubicBezTo>
                    <a:pt x="625" y="266"/>
                    <a:pt x="625" y="266"/>
                    <a:pt x="625" y="266"/>
                  </a:cubicBezTo>
                  <a:cubicBezTo>
                    <a:pt x="609" y="266"/>
                    <a:pt x="609" y="266"/>
                    <a:pt x="609" y="266"/>
                  </a:cubicBezTo>
                  <a:cubicBezTo>
                    <a:pt x="617" y="253"/>
                    <a:pt x="628" y="236"/>
                    <a:pt x="632" y="236"/>
                  </a:cubicBezTo>
                  <a:cubicBezTo>
                    <a:pt x="637" y="235"/>
                    <a:pt x="674" y="230"/>
                    <a:pt x="679" y="228"/>
                  </a:cubicBezTo>
                  <a:cubicBezTo>
                    <a:pt x="683" y="225"/>
                    <a:pt x="687" y="201"/>
                    <a:pt x="682" y="187"/>
                  </a:cubicBezTo>
                  <a:cubicBezTo>
                    <a:pt x="677" y="173"/>
                    <a:pt x="687" y="159"/>
                    <a:pt x="687" y="159"/>
                  </a:cubicBezTo>
                  <a:cubicBezTo>
                    <a:pt x="698" y="150"/>
                    <a:pt x="698" y="150"/>
                    <a:pt x="698" y="150"/>
                  </a:cubicBezTo>
                  <a:cubicBezTo>
                    <a:pt x="698" y="150"/>
                    <a:pt x="684" y="128"/>
                    <a:pt x="676" y="117"/>
                  </a:cubicBezTo>
                  <a:cubicBezTo>
                    <a:pt x="667" y="106"/>
                    <a:pt x="669" y="92"/>
                    <a:pt x="665" y="82"/>
                  </a:cubicBezTo>
                  <a:cubicBezTo>
                    <a:pt x="661" y="72"/>
                    <a:pt x="672" y="65"/>
                    <a:pt x="672" y="65"/>
                  </a:cubicBezTo>
                  <a:cubicBezTo>
                    <a:pt x="672" y="65"/>
                    <a:pt x="668" y="55"/>
                    <a:pt x="661" y="50"/>
                  </a:cubicBezTo>
                  <a:cubicBezTo>
                    <a:pt x="653" y="46"/>
                    <a:pt x="666" y="44"/>
                    <a:pt x="649" y="36"/>
                  </a:cubicBezTo>
                  <a:cubicBezTo>
                    <a:pt x="632" y="28"/>
                    <a:pt x="641" y="32"/>
                    <a:pt x="627" y="24"/>
                  </a:cubicBezTo>
                  <a:cubicBezTo>
                    <a:pt x="612" y="16"/>
                    <a:pt x="634" y="21"/>
                    <a:pt x="612" y="16"/>
                  </a:cubicBezTo>
                  <a:cubicBezTo>
                    <a:pt x="591" y="11"/>
                    <a:pt x="579" y="3"/>
                    <a:pt x="576" y="3"/>
                  </a:cubicBezTo>
                  <a:cubicBezTo>
                    <a:pt x="573" y="3"/>
                    <a:pt x="582" y="6"/>
                    <a:pt x="573" y="3"/>
                  </a:cubicBezTo>
                  <a:cubicBezTo>
                    <a:pt x="563" y="0"/>
                    <a:pt x="498" y="33"/>
                    <a:pt x="492" y="48"/>
                  </a:cubicBezTo>
                  <a:cubicBezTo>
                    <a:pt x="485" y="64"/>
                    <a:pt x="475" y="83"/>
                    <a:pt x="475" y="83"/>
                  </a:cubicBezTo>
                  <a:cubicBezTo>
                    <a:pt x="475" y="83"/>
                    <a:pt x="469" y="104"/>
                    <a:pt x="471" y="119"/>
                  </a:cubicBezTo>
                  <a:cubicBezTo>
                    <a:pt x="474" y="134"/>
                    <a:pt x="484" y="147"/>
                    <a:pt x="488" y="152"/>
                  </a:cubicBezTo>
                  <a:cubicBezTo>
                    <a:pt x="491" y="156"/>
                    <a:pt x="508" y="184"/>
                    <a:pt x="513" y="199"/>
                  </a:cubicBezTo>
                  <a:cubicBezTo>
                    <a:pt x="517" y="212"/>
                    <a:pt x="521" y="228"/>
                    <a:pt x="506" y="235"/>
                  </a:cubicBezTo>
                  <a:cubicBezTo>
                    <a:pt x="495" y="223"/>
                    <a:pt x="495" y="223"/>
                    <a:pt x="495" y="223"/>
                  </a:cubicBezTo>
                  <a:cubicBezTo>
                    <a:pt x="476" y="237"/>
                    <a:pt x="476" y="237"/>
                    <a:pt x="476" y="237"/>
                  </a:cubicBezTo>
                  <a:cubicBezTo>
                    <a:pt x="454" y="233"/>
                    <a:pt x="427" y="222"/>
                    <a:pt x="386" y="230"/>
                  </a:cubicBezTo>
                  <a:cubicBezTo>
                    <a:pt x="333" y="241"/>
                    <a:pt x="313" y="257"/>
                    <a:pt x="281" y="265"/>
                  </a:cubicBezTo>
                  <a:cubicBezTo>
                    <a:pt x="249" y="272"/>
                    <a:pt x="128" y="293"/>
                    <a:pt x="106" y="313"/>
                  </a:cubicBezTo>
                  <a:cubicBezTo>
                    <a:pt x="84" y="332"/>
                    <a:pt x="76" y="418"/>
                    <a:pt x="82" y="553"/>
                  </a:cubicBezTo>
                  <a:cubicBezTo>
                    <a:pt x="82" y="553"/>
                    <a:pt x="62" y="616"/>
                    <a:pt x="60" y="630"/>
                  </a:cubicBezTo>
                  <a:cubicBezTo>
                    <a:pt x="59" y="644"/>
                    <a:pt x="67" y="703"/>
                    <a:pt x="139" y="690"/>
                  </a:cubicBezTo>
                  <a:cubicBezTo>
                    <a:pt x="203" y="679"/>
                    <a:pt x="151" y="622"/>
                    <a:pt x="138" y="599"/>
                  </a:cubicBezTo>
                  <a:cubicBezTo>
                    <a:pt x="146" y="594"/>
                    <a:pt x="154" y="590"/>
                    <a:pt x="154" y="590"/>
                  </a:cubicBezTo>
                  <a:cubicBezTo>
                    <a:pt x="154" y="590"/>
                    <a:pt x="168" y="554"/>
                    <a:pt x="169" y="527"/>
                  </a:cubicBezTo>
                  <a:cubicBezTo>
                    <a:pt x="169" y="510"/>
                    <a:pt x="174" y="454"/>
                    <a:pt x="176" y="409"/>
                  </a:cubicBezTo>
                  <a:cubicBezTo>
                    <a:pt x="176" y="408"/>
                    <a:pt x="176" y="407"/>
                    <a:pt x="176" y="406"/>
                  </a:cubicBezTo>
                  <a:cubicBezTo>
                    <a:pt x="178" y="394"/>
                    <a:pt x="179" y="384"/>
                    <a:pt x="180" y="378"/>
                  </a:cubicBezTo>
                  <a:cubicBezTo>
                    <a:pt x="190" y="376"/>
                    <a:pt x="204" y="375"/>
                    <a:pt x="220" y="373"/>
                  </a:cubicBezTo>
                  <a:cubicBezTo>
                    <a:pt x="224" y="373"/>
                    <a:pt x="229" y="373"/>
                    <a:pt x="234" y="372"/>
                  </a:cubicBezTo>
                  <a:cubicBezTo>
                    <a:pt x="265" y="370"/>
                    <a:pt x="294" y="364"/>
                    <a:pt x="308" y="360"/>
                  </a:cubicBezTo>
                  <a:cubicBezTo>
                    <a:pt x="308" y="360"/>
                    <a:pt x="308" y="360"/>
                    <a:pt x="308" y="360"/>
                  </a:cubicBezTo>
                  <a:cubicBezTo>
                    <a:pt x="311" y="360"/>
                    <a:pt x="314" y="359"/>
                    <a:pt x="317" y="358"/>
                  </a:cubicBezTo>
                  <a:cubicBezTo>
                    <a:pt x="317" y="360"/>
                    <a:pt x="319" y="371"/>
                    <a:pt x="322" y="385"/>
                  </a:cubicBezTo>
                  <a:cubicBezTo>
                    <a:pt x="310" y="466"/>
                    <a:pt x="270" y="740"/>
                    <a:pt x="256" y="760"/>
                  </a:cubicBezTo>
                  <a:cubicBezTo>
                    <a:pt x="240" y="784"/>
                    <a:pt x="232" y="799"/>
                    <a:pt x="232" y="799"/>
                  </a:cubicBezTo>
                  <a:cubicBezTo>
                    <a:pt x="232" y="799"/>
                    <a:pt x="242" y="797"/>
                    <a:pt x="254" y="794"/>
                  </a:cubicBezTo>
                  <a:cubicBezTo>
                    <a:pt x="250" y="811"/>
                    <a:pt x="249" y="832"/>
                    <a:pt x="252" y="861"/>
                  </a:cubicBezTo>
                  <a:cubicBezTo>
                    <a:pt x="252" y="861"/>
                    <a:pt x="254" y="876"/>
                    <a:pt x="261" y="896"/>
                  </a:cubicBezTo>
                  <a:cubicBezTo>
                    <a:pt x="247" y="979"/>
                    <a:pt x="227" y="1177"/>
                    <a:pt x="200" y="1256"/>
                  </a:cubicBezTo>
                  <a:cubicBezTo>
                    <a:pt x="174" y="1282"/>
                    <a:pt x="141" y="1326"/>
                    <a:pt x="123" y="1406"/>
                  </a:cubicBezTo>
                  <a:cubicBezTo>
                    <a:pt x="123" y="1406"/>
                    <a:pt x="123" y="1406"/>
                    <a:pt x="123" y="1406"/>
                  </a:cubicBezTo>
                  <a:cubicBezTo>
                    <a:pt x="86" y="1483"/>
                    <a:pt x="47" y="1577"/>
                    <a:pt x="47" y="1578"/>
                  </a:cubicBezTo>
                  <a:cubicBezTo>
                    <a:pt x="25" y="1596"/>
                    <a:pt x="10" y="1604"/>
                    <a:pt x="5" y="1627"/>
                  </a:cubicBezTo>
                  <a:cubicBezTo>
                    <a:pt x="4" y="1630"/>
                    <a:pt x="4" y="1631"/>
                    <a:pt x="4" y="1633"/>
                  </a:cubicBezTo>
                  <a:cubicBezTo>
                    <a:pt x="0" y="1665"/>
                    <a:pt x="0" y="1665"/>
                    <a:pt x="0" y="1665"/>
                  </a:cubicBezTo>
                  <a:cubicBezTo>
                    <a:pt x="0" y="1665"/>
                    <a:pt x="44" y="1698"/>
                    <a:pt x="56" y="1688"/>
                  </a:cubicBezTo>
                  <a:cubicBezTo>
                    <a:pt x="64" y="1682"/>
                    <a:pt x="74" y="1683"/>
                    <a:pt x="85" y="1692"/>
                  </a:cubicBezTo>
                  <a:cubicBezTo>
                    <a:pt x="91" y="1698"/>
                    <a:pt x="97" y="1705"/>
                    <a:pt x="104" y="1714"/>
                  </a:cubicBezTo>
                  <a:cubicBezTo>
                    <a:pt x="105" y="1715"/>
                    <a:pt x="105" y="1716"/>
                    <a:pt x="106" y="1717"/>
                  </a:cubicBezTo>
                  <a:cubicBezTo>
                    <a:pt x="111" y="1724"/>
                    <a:pt x="116" y="1731"/>
                    <a:pt x="122" y="1741"/>
                  </a:cubicBezTo>
                  <a:cubicBezTo>
                    <a:pt x="122" y="1741"/>
                    <a:pt x="153" y="1781"/>
                    <a:pt x="193" y="1765"/>
                  </a:cubicBezTo>
                  <a:cubicBezTo>
                    <a:pt x="193" y="1765"/>
                    <a:pt x="208" y="1732"/>
                    <a:pt x="174" y="1703"/>
                  </a:cubicBezTo>
                  <a:cubicBezTo>
                    <a:pt x="147" y="1680"/>
                    <a:pt x="145" y="1650"/>
                    <a:pt x="148" y="1630"/>
                  </a:cubicBezTo>
                  <a:cubicBezTo>
                    <a:pt x="161" y="1636"/>
                    <a:pt x="161" y="1636"/>
                    <a:pt x="161" y="1636"/>
                  </a:cubicBezTo>
                  <a:cubicBezTo>
                    <a:pt x="161" y="1636"/>
                    <a:pt x="161" y="1636"/>
                    <a:pt x="170" y="1587"/>
                  </a:cubicBezTo>
                  <a:cubicBezTo>
                    <a:pt x="179" y="1539"/>
                    <a:pt x="301" y="1314"/>
                    <a:pt x="323" y="1294"/>
                  </a:cubicBezTo>
                  <a:cubicBezTo>
                    <a:pt x="336" y="1282"/>
                    <a:pt x="352" y="1230"/>
                    <a:pt x="365" y="1185"/>
                  </a:cubicBezTo>
                  <a:cubicBezTo>
                    <a:pt x="372" y="1176"/>
                    <a:pt x="379" y="1165"/>
                    <a:pt x="385" y="1152"/>
                  </a:cubicBezTo>
                  <a:cubicBezTo>
                    <a:pt x="404" y="1111"/>
                    <a:pt x="437" y="960"/>
                    <a:pt x="437" y="960"/>
                  </a:cubicBezTo>
                  <a:cubicBezTo>
                    <a:pt x="437" y="960"/>
                    <a:pt x="470" y="949"/>
                    <a:pt x="481" y="943"/>
                  </a:cubicBezTo>
                  <a:cubicBezTo>
                    <a:pt x="492" y="938"/>
                    <a:pt x="508" y="937"/>
                    <a:pt x="573" y="923"/>
                  </a:cubicBezTo>
                  <a:cubicBezTo>
                    <a:pt x="637" y="908"/>
                    <a:pt x="699" y="879"/>
                    <a:pt x="699" y="879"/>
                  </a:cubicBezTo>
                  <a:cubicBezTo>
                    <a:pt x="699" y="879"/>
                    <a:pt x="679" y="928"/>
                    <a:pt x="681" y="965"/>
                  </a:cubicBezTo>
                  <a:cubicBezTo>
                    <a:pt x="681" y="969"/>
                    <a:pt x="682" y="972"/>
                    <a:pt x="682" y="976"/>
                  </a:cubicBezTo>
                  <a:cubicBezTo>
                    <a:pt x="673" y="1023"/>
                    <a:pt x="663" y="1072"/>
                    <a:pt x="657" y="1085"/>
                  </a:cubicBezTo>
                  <a:cubicBezTo>
                    <a:pt x="645" y="1110"/>
                    <a:pt x="632" y="1141"/>
                    <a:pt x="632" y="1141"/>
                  </a:cubicBezTo>
                  <a:cubicBezTo>
                    <a:pt x="632" y="1141"/>
                    <a:pt x="639" y="1142"/>
                    <a:pt x="649" y="1143"/>
                  </a:cubicBezTo>
                  <a:cubicBezTo>
                    <a:pt x="633" y="1177"/>
                    <a:pt x="615" y="1211"/>
                    <a:pt x="618" y="1225"/>
                  </a:cubicBezTo>
                  <a:cubicBezTo>
                    <a:pt x="614" y="1247"/>
                    <a:pt x="614" y="1247"/>
                    <a:pt x="614" y="1247"/>
                  </a:cubicBezTo>
                  <a:cubicBezTo>
                    <a:pt x="670" y="1269"/>
                    <a:pt x="670" y="1269"/>
                    <a:pt x="670" y="1269"/>
                  </a:cubicBezTo>
                  <a:cubicBezTo>
                    <a:pt x="670" y="1269"/>
                    <a:pt x="694" y="1263"/>
                    <a:pt x="728" y="1274"/>
                  </a:cubicBezTo>
                  <a:cubicBezTo>
                    <a:pt x="752" y="1285"/>
                    <a:pt x="777" y="1293"/>
                    <a:pt x="795" y="1285"/>
                  </a:cubicBezTo>
                  <a:cubicBezTo>
                    <a:pt x="825" y="1273"/>
                    <a:pt x="867" y="1244"/>
                    <a:pt x="867" y="1226"/>
                  </a:cubicBezTo>
                  <a:cubicBezTo>
                    <a:pt x="867" y="1208"/>
                    <a:pt x="855" y="1215"/>
                    <a:pt x="830" y="1219"/>
                  </a:cubicBezTo>
                  <a:cubicBezTo>
                    <a:pt x="806" y="1223"/>
                    <a:pt x="766" y="1195"/>
                    <a:pt x="753" y="1179"/>
                  </a:cubicBezTo>
                  <a:cubicBezTo>
                    <a:pt x="750" y="1176"/>
                    <a:pt x="748" y="1171"/>
                    <a:pt x="746" y="1165"/>
                  </a:cubicBezTo>
                  <a:cubicBezTo>
                    <a:pt x="753" y="1179"/>
                    <a:pt x="766" y="1180"/>
                    <a:pt x="766" y="1180"/>
                  </a:cubicBezTo>
                  <a:cubicBezTo>
                    <a:pt x="766" y="1180"/>
                    <a:pt x="817" y="952"/>
                    <a:pt x="840" y="864"/>
                  </a:cubicBezTo>
                  <a:cubicBezTo>
                    <a:pt x="840" y="864"/>
                    <a:pt x="840" y="864"/>
                    <a:pt x="840" y="864"/>
                  </a:cubicBezTo>
                  <a:cubicBezTo>
                    <a:pt x="856" y="847"/>
                    <a:pt x="886" y="780"/>
                    <a:pt x="831" y="762"/>
                  </a:cubicBezTo>
                  <a:cubicBezTo>
                    <a:pt x="777" y="744"/>
                    <a:pt x="577" y="746"/>
                    <a:pt x="521" y="760"/>
                  </a:cubicBezTo>
                  <a:cubicBezTo>
                    <a:pt x="514" y="762"/>
                    <a:pt x="510" y="761"/>
                    <a:pt x="507" y="757"/>
                  </a:cubicBezTo>
                  <a:cubicBezTo>
                    <a:pt x="508" y="757"/>
                    <a:pt x="508" y="757"/>
                    <a:pt x="508" y="757"/>
                  </a:cubicBezTo>
                  <a:cubicBezTo>
                    <a:pt x="508" y="758"/>
                    <a:pt x="508" y="758"/>
                    <a:pt x="508" y="758"/>
                  </a:cubicBezTo>
                  <a:cubicBezTo>
                    <a:pt x="536" y="738"/>
                    <a:pt x="536" y="738"/>
                    <a:pt x="536" y="738"/>
                  </a:cubicBezTo>
                  <a:cubicBezTo>
                    <a:pt x="536" y="738"/>
                    <a:pt x="543" y="691"/>
                    <a:pt x="560" y="658"/>
                  </a:cubicBezTo>
                  <a:cubicBezTo>
                    <a:pt x="576" y="625"/>
                    <a:pt x="599" y="520"/>
                    <a:pt x="607" y="511"/>
                  </a:cubicBezTo>
                  <a:cubicBezTo>
                    <a:pt x="607" y="511"/>
                    <a:pt x="607" y="511"/>
                    <a:pt x="607" y="511"/>
                  </a:cubicBezTo>
                  <a:cubicBezTo>
                    <a:pt x="611" y="506"/>
                    <a:pt x="615" y="500"/>
                    <a:pt x="620" y="491"/>
                  </a:cubicBezTo>
                  <a:cubicBezTo>
                    <a:pt x="634" y="465"/>
                    <a:pt x="643" y="449"/>
                    <a:pt x="643" y="449"/>
                  </a:cubicBezTo>
                  <a:cubicBezTo>
                    <a:pt x="643" y="449"/>
                    <a:pt x="695" y="520"/>
                    <a:pt x="715" y="529"/>
                  </a:cubicBezTo>
                  <a:cubicBezTo>
                    <a:pt x="734" y="537"/>
                    <a:pt x="767" y="599"/>
                    <a:pt x="784" y="596"/>
                  </a:cubicBezTo>
                  <a:cubicBezTo>
                    <a:pt x="795" y="594"/>
                    <a:pt x="812" y="585"/>
                    <a:pt x="836" y="566"/>
                  </a:cubicBezTo>
                  <a:cubicBezTo>
                    <a:pt x="836" y="566"/>
                    <a:pt x="836" y="566"/>
                    <a:pt x="836" y="566"/>
                  </a:cubicBezTo>
                  <a:cubicBezTo>
                    <a:pt x="872" y="554"/>
                    <a:pt x="1000" y="429"/>
                    <a:pt x="1013" y="425"/>
                  </a:cubicBezTo>
                  <a:cubicBezTo>
                    <a:pt x="1019" y="423"/>
                    <a:pt x="1010" y="412"/>
                    <a:pt x="999" y="402"/>
                  </a:cubicBezTo>
                  <a:cubicBezTo>
                    <a:pt x="1000" y="401"/>
                    <a:pt x="1000" y="401"/>
                    <a:pt x="1001" y="401"/>
                  </a:cubicBezTo>
                  <a:cubicBezTo>
                    <a:pt x="1016" y="396"/>
                    <a:pt x="1030" y="394"/>
                    <a:pt x="1042" y="374"/>
                  </a:cubicBezTo>
                  <a:cubicBezTo>
                    <a:pt x="1054" y="355"/>
                    <a:pt x="1077" y="306"/>
                    <a:pt x="1072" y="296"/>
                  </a:cubicBezTo>
                  <a:cubicBezTo>
                    <a:pt x="1067" y="287"/>
                    <a:pt x="1047" y="274"/>
                    <a:pt x="1033" y="280"/>
                  </a:cubicBez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3" name="Google Shape;553;p17"/>
            <p:cNvSpPr/>
            <p:nvPr/>
          </p:nvSpPr>
          <p:spPr>
            <a:xfrm>
              <a:off x="5000681" y="5924098"/>
              <a:ext cx="609498" cy="169593"/>
            </a:xfrm>
            <a:custGeom>
              <a:rect b="b" l="l" r="r" t="t"/>
              <a:pathLst>
                <a:path extrusionOk="0" h="229" w="823">
                  <a:moveTo>
                    <a:pt x="785" y="0"/>
                  </a:moveTo>
                  <a:lnTo>
                    <a:pt x="0" y="0"/>
                  </a:lnTo>
                  <a:lnTo>
                    <a:pt x="0" y="21"/>
                  </a:lnTo>
                  <a:lnTo>
                    <a:pt x="785" y="21"/>
                  </a:lnTo>
                  <a:lnTo>
                    <a:pt x="785" y="45"/>
                  </a:lnTo>
                  <a:lnTo>
                    <a:pt x="38" y="45"/>
                  </a:lnTo>
                  <a:lnTo>
                    <a:pt x="38" y="186"/>
                  </a:lnTo>
                  <a:lnTo>
                    <a:pt x="785" y="186"/>
                  </a:lnTo>
                  <a:lnTo>
                    <a:pt x="785" y="208"/>
                  </a:lnTo>
                  <a:lnTo>
                    <a:pt x="0" y="208"/>
                  </a:lnTo>
                  <a:lnTo>
                    <a:pt x="0" y="229"/>
                  </a:lnTo>
                  <a:lnTo>
                    <a:pt x="785" y="229"/>
                  </a:lnTo>
                  <a:lnTo>
                    <a:pt x="823" y="229"/>
                  </a:lnTo>
                  <a:lnTo>
                    <a:pt x="823" y="208"/>
                  </a:lnTo>
                  <a:lnTo>
                    <a:pt x="823" y="186"/>
                  </a:lnTo>
                  <a:lnTo>
                    <a:pt x="823" y="45"/>
                  </a:lnTo>
                  <a:lnTo>
                    <a:pt x="823" y="21"/>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4" name="Google Shape;554;p17"/>
            <p:cNvSpPr/>
            <p:nvPr/>
          </p:nvSpPr>
          <p:spPr>
            <a:xfrm>
              <a:off x="5000681" y="5783388"/>
              <a:ext cx="649489" cy="137007"/>
            </a:xfrm>
            <a:custGeom>
              <a:rect b="b" l="l" r="r" t="t"/>
              <a:pathLst>
                <a:path extrusionOk="0" h="185" w="877">
                  <a:moveTo>
                    <a:pt x="835" y="0"/>
                  </a:moveTo>
                  <a:lnTo>
                    <a:pt x="0" y="0"/>
                  </a:lnTo>
                  <a:lnTo>
                    <a:pt x="0" y="19"/>
                  </a:lnTo>
                  <a:lnTo>
                    <a:pt x="835" y="19"/>
                  </a:lnTo>
                  <a:lnTo>
                    <a:pt x="835" y="36"/>
                  </a:lnTo>
                  <a:lnTo>
                    <a:pt x="40" y="36"/>
                  </a:lnTo>
                  <a:lnTo>
                    <a:pt x="40" y="152"/>
                  </a:lnTo>
                  <a:lnTo>
                    <a:pt x="835" y="152"/>
                  </a:lnTo>
                  <a:lnTo>
                    <a:pt x="835" y="168"/>
                  </a:lnTo>
                  <a:lnTo>
                    <a:pt x="0" y="168"/>
                  </a:lnTo>
                  <a:lnTo>
                    <a:pt x="0" y="185"/>
                  </a:lnTo>
                  <a:lnTo>
                    <a:pt x="835" y="185"/>
                  </a:lnTo>
                  <a:lnTo>
                    <a:pt x="877" y="185"/>
                  </a:lnTo>
                  <a:lnTo>
                    <a:pt x="877" y="168"/>
                  </a:lnTo>
                  <a:lnTo>
                    <a:pt x="877" y="152"/>
                  </a:lnTo>
                  <a:lnTo>
                    <a:pt x="877" y="36"/>
                  </a:lnTo>
                  <a:lnTo>
                    <a:pt x="877" y="19"/>
                  </a:lnTo>
                  <a:lnTo>
                    <a:pt x="877" y="0"/>
                  </a:lnTo>
                  <a:lnTo>
                    <a:pt x="83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5" name="Google Shape;555;p17"/>
            <p:cNvSpPr/>
            <p:nvPr/>
          </p:nvSpPr>
          <p:spPr>
            <a:xfrm>
              <a:off x="5778291" y="5934466"/>
              <a:ext cx="609498" cy="145154"/>
            </a:xfrm>
            <a:custGeom>
              <a:rect b="b" l="l" r="r" t="t"/>
              <a:pathLst>
                <a:path extrusionOk="0" h="196" w="823">
                  <a:moveTo>
                    <a:pt x="785" y="0"/>
                  </a:moveTo>
                  <a:lnTo>
                    <a:pt x="0" y="0"/>
                  </a:lnTo>
                  <a:lnTo>
                    <a:pt x="0" y="19"/>
                  </a:lnTo>
                  <a:lnTo>
                    <a:pt x="785" y="19"/>
                  </a:lnTo>
                  <a:lnTo>
                    <a:pt x="785" y="38"/>
                  </a:lnTo>
                  <a:lnTo>
                    <a:pt x="38" y="38"/>
                  </a:lnTo>
                  <a:lnTo>
                    <a:pt x="38" y="161"/>
                  </a:lnTo>
                  <a:lnTo>
                    <a:pt x="785" y="161"/>
                  </a:lnTo>
                  <a:lnTo>
                    <a:pt x="785" y="177"/>
                  </a:lnTo>
                  <a:lnTo>
                    <a:pt x="0" y="177"/>
                  </a:lnTo>
                  <a:lnTo>
                    <a:pt x="0" y="196"/>
                  </a:lnTo>
                  <a:lnTo>
                    <a:pt x="785" y="196"/>
                  </a:lnTo>
                  <a:lnTo>
                    <a:pt x="823" y="196"/>
                  </a:lnTo>
                  <a:lnTo>
                    <a:pt x="823" y="177"/>
                  </a:lnTo>
                  <a:lnTo>
                    <a:pt x="823" y="161"/>
                  </a:lnTo>
                  <a:lnTo>
                    <a:pt x="823" y="38"/>
                  </a:lnTo>
                  <a:lnTo>
                    <a:pt x="823" y="19"/>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6" name="Google Shape;556;p17"/>
            <p:cNvSpPr/>
            <p:nvPr/>
          </p:nvSpPr>
          <p:spPr>
            <a:xfrm>
              <a:off x="5778291" y="5813752"/>
              <a:ext cx="649489" cy="117012"/>
            </a:xfrm>
            <a:custGeom>
              <a:rect b="b" l="l" r="r" t="t"/>
              <a:pathLst>
                <a:path extrusionOk="0" h="158" w="877">
                  <a:moveTo>
                    <a:pt x="837" y="0"/>
                  </a:moveTo>
                  <a:lnTo>
                    <a:pt x="0" y="0"/>
                  </a:lnTo>
                  <a:lnTo>
                    <a:pt x="0" y="16"/>
                  </a:lnTo>
                  <a:lnTo>
                    <a:pt x="837" y="16"/>
                  </a:lnTo>
                  <a:lnTo>
                    <a:pt x="837" y="30"/>
                  </a:lnTo>
                  <a:lnTo>
                    <a:pt x="40" y="30"/>
                  </a:lnTo>
                  <a:lnTo>
                    <a:pt x="40" y="130"/>
                  </a:lnTo>
                  <a:lnTo>
                    <a:pt x="837" y="130"/>
                  </a:lnTo>
                  <a:lnTo>
                    <a:pt x="837" y="144"/>
                  </a:lnTo>
                  <a:lnTo>
                    <a:pt x="0" y="144"/>
                  </a:lnTo>
                  <a:lnTo>
                    <a:pt x="0" y="158"/>
                  </a:lnTo>
                  <a:lnTo>
                    <a:pt x="837" y="158"/>
                  </a:lnTo>
                  <a:lnTo>
                    <a:pt x="877" y="158"/>
                  </a:lnTo>
                  <a:lnTo>
                    <a:pt x="877" y="144"/>
                  </a:lnTo>
                  <a:lnTo>
                    <a:pt x="877" y="130"/>
                  </a:lnTo>
                  <a:lnTo>
                    <a:pt x="877" y="30"/>
                  </a:lnTo>
                  <a:lnTo>
                    <a:pt x="877" y="16"/>
                  </a:lnTo>
                  <a:lnTo>
                    <a:pt x="877"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7" name="Google Shape;557;p17"/>
            <p:cNvSpPr/>
            <p:nvPr/>
          </p:nvSpPr>
          <p:spPr>
            <a:xfrm>
              <a:off x="5713120" y="5667857"/>
              <a:ext cx="609498" cy="145894"/>
            </a:xfrm>
            <a:custGeom>
              <a:rect b="b" l="l" r="r" t="t"/>
              <a:pathLst>
                <a:path extrusionOk="0" h="197" w="823">
                  <a:moveTo>
                    <a:pt x="785" y="0"/>
                  </a:moveTo>
                  <a:lnTo>
                    <a:pt x="0" y="0"/>
                  </a:lnTo>
                  <a:lnTo>
                    <a:pt x="0" y="19"/>
                  </a:lnTo>
                  <a:lnTo>
                    <a:pt x="785" y="19"/>
                  </a:lnTo>
                  <a:lnTo>
                    <a:pt x="785" y="38"/>
                  </a:lnTo>
                  <a:lnTo>
                    <a:pt x="38" y="38"/>
                  </a:lnTo>
                  <a:lnTo>
                    <a:pt x="38" y="161"/>
                  </a:lnTo>
                  <a:lnTo>
                    <a:pt x="785" y="161"/>
                  </a:lnTo>
                  <a:lnTo>
                    <a:pt x="785" y="178"/>
                  </a:lnTo>
                  <a:lnTo>
                    <a:pt x="0" y="178"/>
                  </a:lnTo>
                  <a:lnTo>
                    <a:pt x="0" y="197"/>
                  </a:lnTo>
                  <a:lnTo>
                    <a:pt x="785" y="197"/>
                  </a:lnTo>
                  <a:lnTo>
                    <a:pt x="823" y="197"/>
                  </a:lnTo>
                  <a:lnTo>
                    <a:pt x="823" y="178"/>
                  </a:lnTo>
                  <a:lnTo>
                    <a:pt x="823" y="161"/>
                  </a:lnTo>
                  <a:lnTo>
                    <a:pt x="823" y="38"/>
                  </a:lnTo>
                  <a:lnTo>
                    <a:pt x="823" y="19"/>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8" name="Google Shape;558;p17"/>
            <p:cNvSpPr/>
            <p:nvPr/>
          </p:nvSpPr>
          <p:spPr>
            <a:xfrm>
              <a:off x="5713120" y="5548624"/>
              <a:ext cx="650230" cy="117752"/>
            </a:xfrm>
            <a:custGeom>
              <a:rect b="b" l="l" r="r" t="t"/>
              <a:pathLst>
                <a:path extrusionOk="0" h="159" w="878">
                  <a:moveTo>
                    <a:pt x="837" y="0"/>
                  </a:moveTo>
                  <a:lnTo>
                    <a:pt x="0" y="0"/>
                  </a:lnTo>
                  <a:lnTo>
                    <a:pt x="0" y="15"/>
                  </a:lnTo>
                  <a:lnTo>
                    <a:pt x="837" y="15"/>
                  </a:lnTo>
                  <a:lnTo>
                    <a:pt x="837" y="31"/>
                  </a:lnTo>
                  <a:lnTo>
                    <a:pt x="40" y="31"/>
                  </a:lnTo>
                  <a:lnTo>
                    <a:pt x="40" y="131"/>
                  </a:lnTo>
                  <a:lnTo>
                    <a:pt x="837" y="131"/>
                  </a:lnTo>
                  <a:lnTo>
                    <a:pt x="837" y="145"/>
                  </a:lnTo>
                  <a:lnTo>
                    <a:pt x="0" y="145"/>
                  </a:lnTo>
                  <a:lnTo>
                    <a:pt x="0" y="159"/>
                  </a:lnTo>
                  <a:lnTo>
                    <a:pt x="837" y="159"/>
                  </a:lnTo>
                  <a:lnTo>
                    <a:pt x="878" y="159"/>
                  </a:lnTo>
                  <a:lnTo>
                    <a:pt x="878" y="145"/>
                  </a:lnTo>
                  <a:lnTo>
                    <a:pt x="878" y="131"/>
                  </a:lnTo>
                  <a:lnTo>
                    <a:pt x="878" y="31"/>
                  </a:lnTo>
                  <a:lnTo>
                    <a:pt x="878" y="15"/>
                  </a:lnTo>
                  <a:lnTo>
                    <a:pt x="878"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59" name="Google Shape;559;p17"/>
            <p:cNvSpPr/>
            <p:nvPr/>
          </p:nvSpPr>
          <p:spPr>
            <a:xfrm>
              <a:off x="5778291" y="5431612"/>
              <a:ext cx="649489" cy="117012"/>
            </a:xfrm>
            <a:custGeom>
              <a:rect b="b" l="l" r="r" t="t"/>
              <a:pathLst>
                <a:path extrusionOk="0" h="158" w="877">
                  <a:moveTo>
                    <a:pt x="837" y="0"/>
                  </a:moveTo>
                  <a:lnTo>
                    <a:pt x="0" y="0"/>
                  </a:lnTo>
                  <a:lnTo>
                    <a:pt x="0" y="14"/>
                  </a:lnTo>
                  <a:lnTo>
                    <a:pt x="837" y="14"/>
                  </a:lnTo>
                  <a:lnTo>
                    <a:pt x="837" y="31"/>
                  </a:lnTo>
                  <a:lnTo>
                    <a:pt x="40" y="31"/>
                  </a:lnTo>
                  <a:lnTo>
                    <a:pt x="40" y="130"/>
                  </a:lnTo>
                  <a:lnTo>
                    <a:pt x="837" y="130"/>
                  </a:lnTo>
                  <a:lnTo>
                    <a:pt x="837" y="144"/>
                  </a:lnTo>
                  <a:lnTo>
                    <a:pt x="0" y="144"/>
                  </a:lnTo>
                  <a:lnTo>
                    <a:pt x="0" y="158"/>
                  </a:lnTo>
                  <a:lnTo>
                    <a:pt x="837" y="158"/>
                  </a:lnTo>
                  <a:lnTo>
                    <a:pt x="877" y="158"/>
                  </a:lnTo>
                  <a:lnTo>
                    <a:pt x="877" y="144"/>
                  </a:lnTo>
                  <a:lnTo>
                    <a:pt x="877" y="130"/>
                  </a:lnTo>
                  <a:lnTo>
                    <a:pt x="877" y="31"/>
                  </a:lnTo>
                  <a:lnTo>
                    <a:pt x="877" y="14"/>
                  </a:lnTo>
                  <a:lnTo>
                    <a:pt x="877"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0" name="Google Shape;560;p17"/>
            <p:cNvSpPr/>
            <p:nvPr/>
          </p:nvSpPr>
          <p:spPr>
            <a:xfrm>
              <a:off x="6584043" y="5948537"/>
              <a:ext cx="609498" cy="145154"/>
            </a:xfrm>
            <a:custGeom>
              <a:rect b="b" l="l" r="r" t="t"/>
              <a:pathLst>
                <a:path extrusionOk="0" h="196" w="823">
                  <a:moveTo>
                    <a:pt x="785" y="0"/>
                  </a:moveTo>
                  <a:lnTo>
                    <a:pt x="0" y="0"/>
                  </a:lnTo>
                  <a:lnTo>
                    <a:pt x="0" y="19"/>
                  </a:lnTo>
                  <a:lnTo>
                    <a:pt x="785" y="19"/>
                  </a:lnTo>
                  <a:lnTo>
                    <a:pt x="785" y="38"/>
                  </a:lnTo>
                  <a:lnTo>
                    <a:pt x="37" y="38"/>
                  </a:lnTo>
                  <a:lnTo>
                    <a:pt x="37" y="161"/>
                  </a:lnTo>
                  <a:lnTo>
                    <a:pt x="785" y="161"/>
                  </a:lnTo>
                  <a:lnTo>
                    <a:pt x="785" y="177"/>
                  </a:lnTo>
                  <a:lnTo>
                    <a:pt x="0" y="177"/>
                  </a:lnTo>
                  <a:lnTo>
                    <a:pt x="0" y="196"/>
                  </a:lnTo>
                  <a:lnTo>
                    <a:pt x="785" y="196"/>
                  </a:lnTo>
                  <a:lnTo>
                    <a:pt x="823" y="196"/>
                  </a:lnTo>
                  <a:lnTo>
                    <a:pt x="823" y="177"/>
                  </a:lnTo>
                  <a:lnTo>
                    <a:pt x="823" y="161"/>
                  </a:lnTo>
                  <a:lnTo>
                    <a:pt x="823" y="38"/>
                  </a:lnTo>
                  <a:lnTo>
                    <a:pt x="823" y="19"/>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1" name="Google Shape;561;p17"/>
            <p:cNvSpPr/>
            <p:nvPr/>
          </p:nvSpPr>
          <p:spPr>
            <a:xfrm>
              <a:off x="6584043" y="5827082"/>
              <a:ext cx="649489" cy="117752"/>
            </a:xfrm>
            <a:custGeom>
              <a:rect b="b" l="l" r="r" t="t"/>
              <a:pathLst>
                <a:path extrusionOk="0" h="159" w="877">
                  <a:moveTo>
                    <a:pt x="834" y="0"/>
                  </a:moveTo>
                  <a:lnTo>
                    <a:pt x="0" y="0"/>
                  </a:lnTo>
                  <a:lnTo>
                    <a:pt x="0" y="17"/>
                  </a:lnTo>
                  <a:lnTo>
                    <a:pt x="834" y="17"/>
                  </a:lnTo>
                  <a:lnTo>
                    <a:pt x="834" y="31"/>
                  </a:lnTo>
                  <a:lnTo>
                    <a:pt x="40" y="31"/>
                  </a:lnTo>
                  <a:lnTo>
                    <a:pt x="40" y="131"/>
                  </a:lnTo>
                  <a:lnTo>
                    <a:pt x="834" y="131"/>
                  </a:lnTo>
                  <a:lnTo>
                    <a:pt x="834" y="145"/>
                  </a:lnTo>
                  <a:lnTo>
                    <a:pt x="0" y="145"/>
                  </a:lnTo>
                  <a:lnTo>
                    <a:pt x="0" y="159"/>
                  </a:lnTo>
                  <a:lnTo>
                    <a:pt x="834" y="159"/>
                  </a:lnTo>
                  <a:lnTo>
                    <a:pt x="877" y="159"/>
                  </a:lnTo>
                  <a:lnTo>
                    <a:pt x="877" y="145"/>
                  </a:lnTo>
                  <a:lnTo>
                    <a:pt x="877" y="131"/>
                  </a:lnTo>
                  <a:lnTo>
                    <a:pt x="877" y="31"/>
                  </a:lnTo>
                  <a:lnTo>
                    <a:pt x="877" y="17"/>
                  </a:lnTo>
                  <a:lnTo>
                    <a:pt x="877" y="0"/>
                  </a:lnTo>
                  <a:lnTo>
                    <a:pt x="834"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2" name="Google Shape;562;p17"/>
            <p:cNvSpPr/>
            <p:nvPr/>
          </p:nvSpPr>
          <p:spPr>
            <a:xfrm>
              <a:off x="6517390" y="5681928"/>
              <a:ext cx="609498" cy="145154"/>
            </a:xfrm>
            <a:custGeom>
              <a:rect b="b" l="l" r="r" t="t"/>
              <a:pathLst>
                <a:path extrusionOk="0" h="196" w="823">
                  <a:moveTo>
                    <a:pt x="785" y="0"/>
                  </a:moveTo>
                  <a:lnTo>
                    <a:pt x="0" y="0"/>
                  </a:lnTo>
                  <a:lnTo>
                    <a:pt x="0" y="19"/>
                  </a:lnTo>
                  <a:lnTo>
                    <a:pt x="785" y="19"/>
                  </a:lnTo>
                  <a:lnTo>
                    <a:pt x="785" y="38"/>
                  </a:lnTo>
                  <a:lnTo>
                    <a:pt x="38" y="38"/>
                  </a:lnTo>
                  <a:lnTo>
                    <a:pt x="38" y="161"/>
                  </a:lnTo>
                  <a:lnTo>
                    <a:pt x="785" y="161"/>
                  </a:lnTo>
                  <a:lnTo>
                    <a:pt x="785" y="178"/>
                  </a:lnTo>
                  <a:lnTo>
                    <a:pt x="0" y="178"/>
                  </a:lnTo>
                  <a:lnTo>
                    <a:pt x="0" y="196"/>
                  </a:lnTo>
                  <a:lnTo>
                    <a:pt x="785" y="196"/>
                  </a:lnTo>
                  <a:lnTo>
                    <a:pt x="823" y="196"/>
                  </a:lnTo>
                  <a:lnTo>
                    <a:pt x="823" y="178"/>
                  </a:lnTo>
                  <a:lnTo>
                    <a:pt x="823" y="161"/>
                  </a:lnTo>
                  <a:lnTo>
                    <a:pt x="823" y="38"/>
                  </a:lnTo>
                  <a:lnTo>
                    <a:pt x="823" y="19"/>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3" name="Google Shape;563;p17"/>
            <p:cNvSpPr/>
            <p:nvPr/>
          </p:nvSpPr>
          <p:spPr>
            <a:xfrm>
              <a:off x="6517390" y="5562695"/>
              <a:ext cx="649489" cy="117752"/>
            </a:xfrm>
            <a:custGeom>
              <a:rect b="b" l="l" r="r" t="t"/>
              <a:pathLst>
                <a:path extrusionOk="0" h="159" w="877">
                  <a:moveTo>
                    <a:pt x="837" y="0"/>
                  </a:moveTo>
                  <a:lnTo>
                    <a:pt x="0" y="0"/>
                  </a:lnTo>
                  <a:lnTo>
                    <a:pt x="0" y="15"/>
                  </a:lnTo>
                  <a:lnTo>
                    <a:pt x="837" y="15"/>
                  </a:lnTo>
                  <a:lnTo>
                    <a:pt x="837" y="31"/>
                  </a:lnTo>
                  <a:lnTo>
                    <a:pt x="40" y="31"/>
                  </a:lnTo>
                  <a:lnTo>
                    <a:pt x="40" y="130"/>
                  </a:lnTo>
                  <a:lnTo>
                    <a:pt x="837" y="130"/>
                  </a:lnTo>
                  <a:lnTo>
                    <a:pt x="837" y="145"/>
                  </a:lnTo>
                  <a:lnTo>
                    <a:pt x="0" y="145"/>
                  </a:lnTo>
                  <a:lnTo>
                    <a:pt x="0" y="159"/>
                  </a:lnTo>
                  <a:lnTo>
                    <a:pt x="837" y="159"/>
                  </a:lnTo>
                  <a:lnTo>
                    <a:pt x="877" y="159"/>
                  </a:lnTo>
                  <a:lnTo>
                    <a:pt x="877" y="145"/>
                  </a:lnTo>
                  <a:lnTo>
                    <a:pt x="877" y="130"/>
                  </a:lnTo>
                  <a:lnTo>
                    <a:pt x="877" y="31"/>
                  </a:lnTo>
                  <a:lnTo>
                    <a:pt x="877" y="15"/>
                  </a:lnTo>
                  <a:lnTo>
                    <a:pt x="877"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4" name="Google Shape;564;p17"/>
            <p:cNvSpPr/>
            <p:nvPr/>
          </p:nvSpPr>
          <p:spPr>
            <a:xfrm>
              <a:off x="6452219" y="5327931"/>
              <a:ext cx="650230" cy="117752"/>
            </a:xfrm>
            <a:custGeom>
              <a:rect b="b" l="l" r="r" t="t"/>
              <a:pathLst>
                <a:path extrusionOk="0" h="159" w="878">
                  <a:moveTo>
                    <a:pt x="837" y="0"/>
                  </a:moveTo>
                  <a:lnTo>
                    <a:pt x="0" y="0"/>
                  </a:lnTo>
                  <a:lnTo>
                    <a:pt x="0" y="15"/>
                  </a:lnTo>
                  <a:lnTo>
                    <a:pt x="837" y="15"/>
                  </a:lnTo>
                  <a:lnTo>
                    <a:pt x="837" y="31"/>
                  </a:lnTo>
                  <a:lnTo>
                    <a:pt x="40" y="31"/>
                  </a:lnTo>
                  <a:lnTo>
                    <a:pt x="40" y="130"/>
                  </a:lnTo>
                  <a:lnTo>
                    <a:pt x="837" y="130"/>
                  </a:lnTo>
                  <a:lnTo>
                    <a:pt x="837" y="145"/>
                  </a:lnTo>
                  <a:lnTo>
                    <a:pt x="0" y="145"/>
                  </a:lnTo>
                  <a:lnTo>
                    <a:pt x="0" y="159"/>
                  </a:lnTo>
                  <a:lnTo>
                    <a:pt x="837" y="159"/>
                  </a:lnTo>
                  <a:lnTo>
                    <a:pt x="878" y="159"/>
                  </a:lnTo>
                  <a:lnTo>
                    <a:pt x="878" y="145"/>
                  </a:lnTo>
                  <a:lnTo>
                    <a:pt x="878" y="130"/>
                  </a:lnTo>
                  <a:lnTo>
                    <a:pt x="878" y="31"/>
                  </a:lnTo>
                  <a:lnTo>
                    <a:pt x="878" y="15"/>
                  </a:lnTo>
                  <a:lnTo>
                    <a:pt x="878"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5" name="Google Shape;565;p17"/>
            <p:cNvSpPr/>
            <p:nvPr/>
          </p:nvSpPr>
          <p:spPr>
            <a:xfrm>
              <a:off x="6432964" y="4944310"/>
              <a:ext cx="650230" cy="117752"/>
            </a:xfrm>
            <a:custGeom>
              <a:rect b="b" l="l" r="r" t="t"/>
              <a:pathLst>
                <a:path extrusionOk="0" h="159" w="878">
                  <a:moveTo>
                    <a:pt x="837" y="0"/>
                  </a:moveTo>
                  <a:lnTo>
                    <a:pt x="0" y="0"/>
                  </a:lnTo>
                  <a:lnTo>
                    <a:pt x="0" y="17"/>
                  </a:lnTo>
                  <a:lnTo>
                    <a:pt x="837" y="17"/>
                  </a:lnTo>
                  <a:lnTo>
                    <a:pt x="837" y="31"/>
                  </a:lnTo>
                  <a:lnTo>
                    <a:pt x="40" y="31"/>
                  </a:lnTo>
                  <a:lnTo>
                    <a:pt x="40" y="131"/>
                  </a:lnTo>
                  <a:lnTo>
                    <a:pt x="837" y="131"/>
                  </a:lnTo>
                  <a:lnTo>
                    <a:pt x="837" y="145"/>
                  </a:lnTo>
                  <a:lnTo>
                    <a:pt x="0" y="145"/>
                  </a:lnTo>
                  <a:lnTo>
                    <a:pt x="0" y="159"/>
                  </a:lnTo>
                  <a:lnTo>
                    <a:pt x="837" y="159"/>
                  </a:lnTo>
                  <a:lnTo>
                    <a:pt x="878" y="159"/>
                  </a:lnTo>
                  <a:lnTo>
                    <a:pt x="878" y="145"/>
                  </a:lnTo>
                  <a:lnTo>
                    <a:pt x="878" y="131"/>
                  </a:lnTo>
                  <a:lnTo>
                    <a:pt x="878" y="31"/>
                  </a:lnTo>
                  <a:lnTo>
                    <a:pt x="878" y="17"/>
                  </a:lnTo>
                  <a:lnTo>
                    <a:pt x="878"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6" name="Google Shape;566;p17"/>
            <p:cNvSpPr/>
            <p:nvPr/>
          </p:nvSpPr>
          <p:spPr>
            <a:xfrm>
              <a:off x="6387789" y="5182777"/>
              <a:ext cx="609498" cy="145154"/>
            </a:xfrm>
            <a:custGeom>
              <a:rect b="b" l="l" r="r" t="t"/>
              <a:pathLst>
                <a:path extrusionOk="0" h="196" w="823">
                  <a:moveTo>
                    <a:pt x="785" y="0"/>
                  </a:moveTo>
                  <a:lnTo>
                    <a:pt x="0" y="0"/>
                  </a:lnTo>
                  <a:lnTo>
                    <a:pt x="0" y="19"/>
                  </a:lnTo>
                  <a:lnTo>
                    <a:pt x="785" y="19"/>
                  </a:lnTo>
                  <a:lnTo>
                    <a:pt x="785" y="38"/>
                  </a:lnTo>
                  <a:lnTo>
                    <a:pt x="38" y="38"/>
                  </a:lnTo>
                  <a:lnTo>
                    <a:pt x="38" y="161"/>
                  </a:lnTo>
                  <a:lnTo>
                    <a:pt x="785" y="161"/>
                  </a:lnTo>
                  <a:lnTo>
                    <a:pt x="785" y="177"/>
                  </a:lnTo>
                  <a:lnTo>
                    <a:pt x="0" y="177"/>
                  </a:lnTo>
                  <a:lnTo>
                    <a:pt x="0" y="196"/>
                  </a:lnTo>
                  <a:lnTo>
                    <a:pt x="785" y="196"/>
                  </a:lnTo>
                  <a:lnTo>
                    <a:pt x="823" y="196"/>
                  </a:lnTo>
                  <a:lnTo>
                    <a:pt x="823" y="177"/>
                  </a:lnTo>
                  <a:lnTo>
                    <a:pt x="823" y="161"/>
                  </a:lnTo>
                  <a:lnTo>
                    <a:pt x="823" y="38"/>
                  </a:lnTo>
                  <a:lnTo>
                    <a:pt x="823" y="19"/>
                  </a:lnTo>
                  <a:lnTo>
                    <a:pt x="823" y="0"/>
                  </a:lnTo>
                  <a:lnTo>
                    <a:pt x="785"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7" name="Google Shape;567;p17"/>
            <p:cNvSpPr/>
            <p:nvPr/>
          </p:nvSpPr>
          <p:spPr>
            <a:xfrm>
              <a:off x="6387789" y="5062063"/>
              <a:ext cx="649489" cy="117012"/>
            </a:xfrm>
            <a:custGeom>
              <a:rect b="b" l="l" r="r" t="t"/>
              <a:pathLst>
                <a:path extrusionOk="0" h="158" w="877">
                  <a:moveTo>
                    <a:pt x="837" y="0"/>
                  </a:moveTo>
                  <a:lnTo>
                    <a:pt x="0" y="0"/>
                  </a:lnTo>
                  <a:lnTo>
                    <a:pt x="0" y="16"/>
                  </a:lnTo>
                  <a:lnTo>
                    <a:pt x="837" y="16"/>
                  </a:lnTo>
                  <a:lnTo>
                    <a:pt x="837" y="31"/>
                  </a:lnTo>
                  <a:lnTo>
                    <a:pt x="40" y="31"/>
                  </a:lnTo>
                  <a:lnTo>
                    <a:pt x="40" y="130"/>
                  </a:lnTo>
                  <a:lnTo>
                    <a:pt x="837" y="130"/>
                  </a:lnTo>
                  <a:lnTo>
                    <a:pt x="837" y="144"/>
                  </a:lnTo>
                  <a:lnTo>
                    <a:pt x="0" y="144"/>
                  </a:lnTo>
                  <a:lnTo>
                    <a:pt x="0" y="158"/>
                  </a:lnTo>
                  <a:lnTo>
                    <a:pt x="837" y="158"/>
                  </a:lnTo>
                  <a:lnTo>
                    <a:pt x="877" y="158"/>
                  </a:lnTo>
                  <a:lnTo>
                    <a:pt x="877" y="144"/>
                  </a:lnTo>
                  <a:lnTo>
                    <a:pt x="877" y="130"/>
                  </a:lnTo>
                  <a:lnTo>
                    <a:pt x="877" y="31"/>
                  </a:lnTo>
                  <a:lnTo>
                    <a:pt x="877" y="16"/>
                  </a:lnTo>
                  <a:lnTo>
                    <a:pt x="877" y="0"/>
                  </a:lnTo>
                  <a:lnTo>
                    <a:pt x="837"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8" name="Google Shape;568;p17"/>
            <p:cNvSpPr/>
            <p:nvPr/>
          </p:nvSpPr>
          <p:spPr>
            <a:xfrm>
              <a:off x="6584043" y="5445683"/>
              <a:ext cx="649489" cy="117012"/>
            </a:xfrm>
            <a:custGeom>
              <a:rect b="b" l="l" r="r" t="t"/>
              <a:pathLst>
                <a:path extrusionOk="0" h="158" w="877">
                  <a:moveTo>
                    <a:pt x="834" y="0"/>
                  </a:moveTo>
                  <a:lnTo>
                    <a:pt x="0" y="0"/>
                  </a:lnTo>
                  <a:lnTo>
                    <a:pt x="0" y="14"/>
                  </a:lnTo>
                  <a:lnTo>
                    <a:pt x="834" y="14"/>
                  </a:lnTo>
                  <a:lnTo>
                    <a:pt x="834" y="31"/>
                  </a:lnTo>
                  <a:lnTo>
                    <a:pt x="40" y="31"/>
                  </a:lnTo>
                  <a:lnTo>
                    <a:pt x="40" y="130"/>
                  </a:lnTo>
                  <a:lnTo>
                    <a:pt x="834" y="130"/>
                  </a:lnTo>
                  <a:lnTo>
                    <a:pt x="834" y="144"/>
                  </a:lnTo>
                  <a:lnTo>
                    <a:pt x="0" y="144"/>
                  </a:lnTo>
                  <a:lnTo>
                    <a:pt x="0" y="158"/>
                  </a:lnTo>
                  <a:lnTo>
                    <a:pt x="834" y="158"/>
                  </a:lnTo>
                  <a:lnTo>
                    <a:pt x="877" y="158"/>
                  </a:lnTo>
                  <a:lnTo>
                    <a:pt x="877" y="144"/>
                  </a:lnTo>
                  <a:lnTo>
                    <a:pt x="877" y="130"/>
                  </a:lnTo>
                  <a:lnTo>
                    <a:pt x="877" y="31"/>
                  </a:lnTo>
                  <a:lnTo>
                    <a:pt x="877" y="14"/>
                  </a:lnTo>
                  <a:lnTo>
                    <a:pt x="877" y="0"/>
                  </a:lnTo>
                  <a:lnTo>
                    <a:pt x="834" y="0"/>
                  </a:lnTo>
                  <a:close/>
                </a:path>
              </a:pathLst>
            </a:custGeom>
            <a:solidFill>
              <a:srgbClr val="ACB8CA"/>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69" name="Google Shape;569;p17"/>
            <p:cNvSpPr/>
            <p:nvPr/>
          </p:nvSpPr>
          <p:spPr>
            <a:xfrm>
              <a:off x="3629126" y="3832699"/>
              <a:ext cx="791681" cy="791680"/>
            </a:xfrm>
            <a:custGeom>
              <a:rect b="b" l="l" r="r" t="t"/>
              <a:pathLst>
                <a:path extrusionOk="0" h="452" w="452">
                  <a:moveTo>
                    <a:pt x="372" y="372"/>
                  </a:moveTo>
                  <a:cubicBezTo>
                    <a:pt x="291" y="452"/>
                    <a:pt x="161" y="452"/>
                    <a:pt x="81" y="372"/>
                  </a:cubicBezTo>
                  <a:cubicBezTo>
                    <a:pt x="0" y="291"/>
                    <a:pt x="0" y="161"/>
                    <a:pt x="81" y="81"/>
                  </a:cubicBezTo>
                  <a:cubicBezTo>
                    <a:pt x="161" y="0"/>
                    <a:pt x="291" y="0"/>
                    <a:pt x="372" y="81"/>
                  </a:cubicBezTo>
                  <a:cubicBezTo>
                    <a:pt x="452" y="161"/>
                    <a:pt x="452" y="291"/>
                    <a:pt x="372" y="372"/>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0" name="Google Shape;570;p17"/>
            <p:cNvSpPr/>
            <p:nvPr/>
          </p:nvSpPr>
          <p:spPr>
            <a:xfrm>
              <a:off x="7198724" y="2353761"/>
              <a:ext cx="791681" cy="791680"/>
            </a:xfrm>
            <a:custGeom>
              <a:rect b="b" l="l" r="r" t="t"/>
              <a:pathLst>
                <a:path extrusionOk="0" h="452" w="452">
                  <a:moveTo>
                    <a:pt x="372" y="372"/>
                  </a:moveTo>
                  <a:cubicBezTo>
                    <a:pt x="291" y="452"/>
                    <a:pt x="161" y="452"/>
                    <a:pt x="80" y="372"/>
                  </a:cubicBezTo>
                  <a:cubicBezTo>
                    <a:pt x="0" y="291"/>
                    <a:pt x="0" y="161"/>
                    <a:pt x="80" y="81"/>
                  </a:cubicBezTo>
                  <a:cubicBezTo>
                    <a:pt x="161" y="0"/>
                    <a:pt x="291" y="0"/>
                    <a:pt x="372" y="81"/>
                  </a:cubicBezTo>
                  <a:cubicBezTo>
                    <a:pt x="452" y="161"/>
                    <a:pt x="452" y="291"/>
                    <a:pt x="372" y="372"/>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1" name="Google Shape;571;p17"/>
            <p:cNvSpPr/>
            <p:nvPr/>
          </p:nvSpPr>
          <p:spPr>
            <a:xfrm>
              <a:off x="5720526" y="1742782"/>
              <a:ext cx="791681" cy="791680"/>
            </a:xfrm>
            <a:custGeom>
              <a:rect b="b" l="l" r="r" t="t"/>
              <a:pathLst>
                <a:path extrusionOk="0" h="452" w="452">
                  <a:moveTo>
                    <a:pt x="372" y="371"/>
                  </a:moveTo>
                  <a:cubicBezTo>
                    <a:pt x="291" y="452"/>
                    <a:pt x="161" y="452"/>
                    <a:pt x="80" y="371"/>
                  </a:cubicBezTo>
                  <a:cubicBezTo>
                    <a:pt x="0" y="291"/>
                    <a:pt x="0" y="160"/>
                    <a:pt x="80" y="80"/>
                  </a:cubicBezTo>
                  <a:cubicBezTo>
                    <a:pt x="161" y="0"/>
                    <a:pt x="291" y="0"/>
                    <a:pt x="372" y="80"/>
                  </a:cubicBezTo>
                  <a:cubicBezTo>
                    <a:pt x="452" y="160"/>
                    <a:pt x="452" y="291"/>
                    <a:pt x="372" y="371"/>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2" name="Google Shape;572;p17"/>
            <p:cNvSpPr/>
            <p:nvPr/>
          </p:nvSpPr>
          <p:spPr>
            <a:xfrm>
              <a:off x="4242327" y="2353761"/>
              <a:ext cx="791681" cy="791680"/>
            </a:xfrm>
            <a:custGeom>
              <a:rect b="b" l="l" r="r" t="t"/>
              <a:pathLst>
                <a:path extrusionOk="0" h="452" w="452">
                  <a:moveTo>
                    <a:pt x="372" y="372"/>
                  </a:moveTo>
                  <a:cubicBezTo>
                    <a:pt x="291" y="452"/>
                    <a:pt x="161" y="452"/>
                    <a:pt x="80" y="372"/>
                  </a:cubicBezTo>
                  <a:cubicBezTo>
                    <a:pt x="0" y="291"/>
                    <a:pt x="0" y="161"/>
                    <a:pt x="80" y="81"/>
                  </a:cubicBezTo>
                  <a:cubicBezTo>
                    <a:pt x="161" y="0"/>
                    <a:pt x="291" y="0"/>
                    <a:pt x="372" y="81"/>
                  </a:cubicBezTo>
                  <a:cubicBezTo>
                    <a:pt x="452" y="161"/>
                    <a:pt x="452" y="291"/>
                    <a:pt x="372" y="372"/>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3" name="Google Shape;573;p17"/>
            <p:cNvSpPr/>
            <p:nvPr/>
          </p:nvSpPr>
          <p:spPr>
            <a:xfrm>
              <a:off x="7811184" y="3832699"/>
              <a:ext cx="791681" cy="791680"/>
            </a:xfrm>
            <a:custGeom>
              <a:rect b="b" l="l" r="r" t="t"/>
              <a:pathLst>
                <a:path extrusionOk="0" h="452" w="452">
                  <a:moveTo>
                    <a:pt x="371" y="372"/>
                  </a:moveTo>
                  <a:cubicBezTo>
                    <a:pt x="291" y="452"/>
                    <a:pt x="161" y="452"/>
                    <a:pt x="80" y="372"/>
                  </a:cubicBezTo>
                  <a:cubicBezTo>
                    <a:pt x="0" y="291"/>
                    <a:pt x="0" y="161"/>
                    <a:pt x="80" y="81"/>
                  </a:cubicBezTo>
                  <a:cubicBezTo>
                    <a:pt x="161" y="0"/>
                    <a:pt x="291" y="0"/>
                    <a:pt x="371" y="81"/>
                  </a:cubicBezTo>
                  <a:cubicBezTo>
                    <a:pt x="452" y="161"/>
                    <a:pt x="452" y="291"/>
                    <a:pt x="371" y="372"/>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4" name="Google Shape;574;p17"/>
            <p:cNvSpPr/>
            <p:nvPr/>
          </p:nvSpPr>
          <p:spPr>
            <a:xfrm>
              <a:off x="8086680" y="3042500"/>
              <a:ext cx="570247" cy="570987"/>
            </a:xfrm>
            <a:custGeom>
              <a:rect b="b" l="l" r="r" t="t"/>
              <a:pathLst>
                <a:path extrusionOk="0" h="326" w="326">
                  <a:moveTo>
                    <a:pt x="268" y="268"/>
                  </a:moveTo>
                  <a:cubicBezTo>
                    <a:pt x="210" y="326"/>
                    <a:pt x="116" y="326"/>
                    <a:pt x="58" y="268"/>
                  </a:cubicBezTo>
                  <a:cubicBezTo>
                    <a:pt x="0" y="210"/>
                    <a:pt x="0" y="116"/>
                    <a:pt x="58" y="58"/>
                  </a:cubicBezTo>
                  <a:cubicBezTo>
                    <a:pt x="116" y="0"/>
                    <a:pt x="210" y="0"/>
                    <a:pt x="268" y="58"/>
                  </a:cubicBezTo>
                  <a:cubicBezTo>
                    <a:pt x="326" y="116"/>
                    <a:pt x="326" y="210"/>
                    <a:pt x="268" y="268"/>
                  </a:cubicBezTo>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5" name="Google Shape;575;p17"/>
            <p:cNvSpPr/>
            <p:nvPr/>
          </p:nvSpPr>
          <p:spPr>
            <a:xfrm>
              <a:off x="6757338" y="1733895"/>
              <a:ext cx="568766" cy="569506"/>
            </a:xfrm>
            <a:custGeom>
              <a:rect b="b" l="l" r="r" t="t"/>
              <a:pathLst>
                <a:path extrusionOk="0" h="325" w="325">
                  <a:moveTo>
                    <a:pt x="268" y="268"/>
                  </a:moveTo>
                  <a:cubicBezTo>
                    <a:pt x="210" y="325"/>
                    <a:pt x="116" y="325"/>
                    <a:pt x="58" y="268"/>
                  </a:cubicBezTo>
                  <a:cubicBezTo>
                    <a:pt x="0" y="210"/>
                    <a:pt x="0" y="116"/>
                    <a:pt x="58" y="58"/>
                  </a:cubicBezTo>
                  <a:cubicBezTo>
                    <a:pt x="116" y="0"/>
                    <a:pt x="210" y="0"/>
                    <a:pt x="268" y="58"/>
                  </a:cubicBezTo>
                  <a:cubicBezTo>
                    <a:pt x="325" y="116"/>
                    <a:pt x="325" y="210"/>
                    <a:pt x="268" y="268"/>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6" name="Google Shape;576;p17"/>
            <p:cNvSpPr/>
            <p:nvPr/>
          </p:nvSpPr>
          <p:spPr>
            <a:xfrm>
              <a:off x="4890335" y="1723527"/>
              <a:ext cx="568766" cy="570987"/>
            </a:xfrm>
            <a:custGeom>
              <a:rect b="b" l="l" r="r" t="t"/>
              <a:pathLst>
                <a:path extrusionOk="0" h="326" w="325">
                  <a:moveTo>
                    <a:pt x="267" y="268"/>
                  </a:moveTo>
                  <a:cubicBezTo>
                    <a:pt x="209" y="326"/>
                    <a:pt x="115" y="326"/>
                    <a:pt x="57" y="268"/>
                  </a:cubicBezTo>
                  <a:cubicBezTo>
                    <a:pt x="0" y="210"/>
                    <a:pt x="0" y="116"/>
                    <a:pt x="57" y="58"/>
                  </a:cubicBezTo>
                  <a:cubicBezTo>
                    <a:pt x="115" y="0"/>
                    <a:pt x="209" y="0"/>
                    <a:pt x="267" y="58"/>
                  </a:cubicBezTo>
                  <a:cubicBezTo>
                    <a:pt x="325" y="116"/>
                    <a:pt x="325" y="210"/>
                    <a:pt x="267" y="268"/>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7" name="Google Shape;577;p17"/>
            <p:cNvSpPr/>
            <p:nvPr/>
          </p:nvSpPr>
          <p:spPr>
            <a:xfrm>
              <a:off x="3534332" y="3009174"/>
              <a:ext cx="569506" cy="569506"/>
            </a:xfrm>
            <a:custGeom>
              <a:rect b="b" l="l" r="r" t="t"/>
              <a:pathLst>
                <a:path extrusionOk="0" h="325" w="325">
                  <a:moveTo>
                    <a:pt x="267" y="267"/>
                  </a:moveTo>
                  <a:cubicBezTo>
                    <a:pt x="210" y="325"/>
                    <a:pt x="116" y="325"/>
                    <a:pt x="58" y="267"/>
                  </a:cubicBezTo>
                  <a:cubicBezTo>
                    <a:pt x="0" y="209"/>
                    <a:pt x="0" y="116"/>
                    <a:pt x="58" y="58"/>
                  </a:cubicBezTo>
                  <a:cubicBezTo>
                    <a:pt x="116" y="0"/>
                    <a:pt x="210" y="0"/>
                    <a:pt x="267" y="58"/>
                  </a:cubicBezTo>
                  <a:cubicBezTo>
                    <a:pt x="325" y="116"/>
                    <a:pt x="325" y="209"/>
                    <a:pt x="267" y="267"/>
                  </a:cubicBezTo>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578" name="Google Shape;578;p17"/>
            <p:cNvSpPr/>
            <p:nvPr/>
          </p:nvSpPr>
          <p:spPr>
            <a:xfrm>
              <a:off x="4513433" y="2573503"/>
              <a:ext cx="249468" cy="345530"/>
            </a:xfrm>
            <a:custGeom>
              <a:rect b="b" l="l" r="r" t="t"/>
              <a:pathLst>
                <a:path extrusionOk="0" h="112" w="81">
                  <a:moveTo>
                    <a:pt x="45" y="31"/>
                  </a:moveTo>
                  <a:cubicBezTo>
                    <a:pt x="51" y="32"/>
                    <a:pt x="57" y="34"/>
                    <a:pt x="62" y="37"/>
                  </a:cubicBezTo>
                  <a:cubicBezTo>
                    <a:pt x="68" y="31"/>
                    <a:pt x="68" y="31"/>
                    <a:pt x="68" y="31"/>
                  </a:cubicBezTo>
                  <a:cubicBezTo>
                    <a:pt x="74" y="36"/>
                    <a:pt x="74" y="36"/>
                    <a:pt x="74" y="36"/>
                  </a:cubicBezTo>
                  <a:cubicBezTo>
                    <a:pt x="69" y="42"/>
                    <a:pt x="69" y="42"/>
                    <a:pt x="69" y="42"/>
                  </a:cubicBezTo>
                  <a:cubicBezTo>
                    <a:pt x="69" y="43"/>
                    <a:pt x="69" y="43"/>
                    <a:pt x="69" y="43"/>
                  </a:cubicBezTo>
                  <a:cubicBezTo>
                    <a:pt x="77" y="50"/>
                    <a:pt x="81" y="60"/>
                    <a:pt x="81" y="72"/>
                  </a:cubicBezTo>
                  <a:cubicBezTo>
                    <a:pt x="81" y="83"/>
                    <a:pt x="77" y="93"/>
                    <a:pt x="69" y="100"/>
                  </a:cubicBezTo>
                  <a:cubicBezTo>
                    <a:pt x="62" y="108"/>
                    <a:pt x="52" y="112"/>
                    <a:pt x="41" y="112"/>
                  </a:cubicBezTo>
                  <a:cubicBezTo>
                    <a:pt x="29" y="112"/>
                    <a:pt x="19" y="108"/>
                    <a:pt x="12" y="100"/>
                  </a:cubicBezTo>
                  <a:cubicBezTo>
                    <a:pt x="5" y="93"/>
                    <a:pt x="0" y="83"/>
                    <a:pt x="0" y="72"/>
                  </a:cubicBezTo>
                  <a:cubicBezTo>
                    <a:pt x="0" y="60"/>
                    <a:pt x="5" y="50"/>
                    <a:pt x="12" y="43"/>
                  </a:cubicBezTo>
                  <a:cubicBezTo>
                    <a:pt x="18" y="37"/>
                    <a:pt x="27" y="32"/>
                    <a:pt x="36" y="31"/>
                  </a:cubicBezTo>
                  <a:cubicBezTo>
                    <a:pt x="36" y="27"/>
                    <a:pt x="36" y="27"/>
                    <a:pt x="36" y="27"/>
                  </a:cubicBezTo>
                  <a:cubicBezTo>
                    <a:pt x="29" y="27"/>
                    <a:pt x="29" y="27"/>
                    <a:pt x="29" y="27"/>
                  </a:cubicBezTo>
                  <a:cubicBezTo>
                    <a:pt x="29" y="21"/>
                    <a:pt x="29" y="21"/>
                    <a:pt x="29" y="21"/>
                  </a:cubicBezTo>
                  <a:cubicBezTo>
                    <a:pt x="29" y="21"/>
                    <a:pt x="29" y="21"/>
                    <a:pt x="28" y="21"/>
                  </a:cubicBezTo>
                  <a:cubicBezTo>
                    <a:pt x="25" y="19"/>
                    <a:pt x="22" y="15"/>
                    <a:pt x="22" y="12"/>
                  </a:cubicBezTo>
                  <a:cubicBezTo>
                    <a:pt x="22" y="8"/>
                    <a:pt x="25" y="5"/>
                    <a:pt x="28" y="3"/>
                  </a:cubicBezTo>
                  <a:cubicBezTo>
                    <a:pt x="32" y="1"/>
                    <a:pt x="36" y="0"/>
                    <a:pt x="41" y="0"/>
                  </a:cubicBezTo>
                  <a:cubicBezTo>
                    <a:pt x="45" y="0"/>
                    <a:pt x="50" y="1"/>
                    <a:pt x="53" y="3"/>
                  </a:cubicBezTo>
                  <a:cubicBezTo>
                    <a:pt x="57" y="5"/>
                    <a:pt x="59" y="8"/>
                    <a:pt x="59" y="12"/>
                  </a:cubicBezTo>
                  <a:cubicBezTo>
                    <a:pt x="59" y="15"/>
                    <a:pt x="57" y="19"/>
                    <a:pt x="53" y="21"/>
                  </a:cubicBezTo>
                  <a:cubicBezTo>
                    <a:pt x="53" y="21"/>
                    <a:pt x="52" y="21"/>
                    <a:pt x="52" y="21"/>
                  </a:cubicBezTo>
                  <a:cubicBezTo>
                    <a:pt x="52" y="27"/>
                    <a:pt x="52" y="27"/>
                    <a:pt x="52" y="27"/>
                  </a:cubicBezTo>
                  <a:cubicBezTo>
                    <a:pt x="45" y="27"/>
                    <a:pt x="45" y="27"/>
                    <a:pt x="45" y="27"/>
                  </a:cubicBezTo>
                  <a:cubicBezTo>
                    <a:pt x="45" y="31"/>
                    <a:pt x="45" y="31"/>
                    <a:pt x="45" y="31"/>
                  </a:cubicBezTo>
                  <a:close/>
                  <a:moveTo>
                    <a:pt x="29" y="15"/>
                  </a:moveTo>
                  <a:cubicBezTo>
                    <a:pt x="29" y="14"/>
                    <a:pt x="29" y="14"/>
                    <a:pt x="29" y="14"/>
                  </a:cubicBezTo>
                  <a:cubicBezTo>
                    <a:pt x="52" y="14"/>
                    <a:pt x="52" y="14"/>
                    <a:pt x="52" y="14"/>
                  </a:cubicBezTo>
                  <a:cubicBezTo>
                    <a:pt x="52" y="15"/>
                    <a:pt x="52" y="15"/>
                    <a:pt x="52" y="15"/>
                  </a:cubicBezTo>
                  <a:cubicBezTo>
                    <a:pt x="53" y="14"/>
                    <a:pt x="53" y="13"/>
                    <a:pt x="53" y="12"/>
                  </a:cubicBezTo>
                  <a:cubicBezTo>
                    <a:pt x="53" y="10"/>
                    <a:pt x="52" y="9"/>
                    <a:pt x="50" y="8"/>
                  </a:cubicBezTo>
                  <a:cubicBezTo>
                    <a:pt x="48" y="6"/>
                    <a:pt x="44" y="5"/>
                    <a:pt x="41" y="5"/>
                  </a:cubicBezTo>
                  <a:cubicBezTo>
                    <a:pt x="37" y="5"/>
                    <a:pt x="33" y="6"/>
                    <a:pt x="31" y="8"/>
                  </a:cubicBezTo>
                  <a:cubicBezTo>
                    <a:pt x="29" y="9"/>
                    <a:pt x="28" y="10"/>
                    <a:pt x="28" y="12"/>
                  </a:cubicBezTo>
                  <a:cubicBezTo>
                    <a:pt x="28" y="13"/>
                    <a:pt x="28" y="14"/>
                    <a:pt x="29" y="15"/>
                  </a:cubicBezTo>
                  <a:close/>
                  <a:moveTo>
                    <a:pt x="20" y="53"/>
                  </a:moveTo>
                  <a:cubicBezTo>
                    <a:pt x="25" y="58"/>
                    <a:pt x="25" y="58"/>
                    <a:pt x="25" y="58"/>
                  </a:cubicBezTo>
                  <a:cubicBezTo>
                    <a:pt x="27" y="56"/>
                    <a:pt x="27" y="56"/>
                    <a:pt x="27" y="56"/>
                  </a:cubicBezTo>
                  <a:cubicBezTo>
                    <a:pt x="22" y="51"/>
                    <a:pt x="22" y="51"/>
                    <a:pt x="22" y="51"/>
                  </a:cubicBezTo>
                  <a:cubicBezTo>
                    <a:pt x="20" y="53"/>
                    <a:pt x="20" y="53"/>
                    <a:pt x="20" y="53"/>
                  </a:cubicBezTo>
                  <a:close/>
                  <a:moveTo>
                    <a:pt x="22" y="92"/>
                  </a:moveTo>
                  <a:cubicBezTo>
                    <a:pt x="27" y="87"/>
                    <a:pt x="27" y="87"/>
                    <a:pt x="27" y="87"/>
                  </a:cubicBezTo>
                  <a:cubicBezTo>
                    <a:pt x="25" y="85"/>
                    <a:pt x="25" y="85"/>
                    <a:pt x="25" y="85"/>
                  </a:cubicBezTo>
                  <a:cubicBezTo>
                    <a:pt x="20" y="90"/>
                    <a:pt x="20" y="90"/>
                    <a:pt x="20" y="90"/>
                  </a:cubicBezTo>
                  <a:cubicBezTo>
                    <a:pt x="22" y="92"/>
                    <a:pt x="22" y="92"/>
                    <a:pt x="22" y="92"/>
                  </a:cubicBezTo>
                  <a:close/>
                  <a:moveTo>
                    <a:pt x="61" y="90"/>
                  </a:moveTo>
                  <a:cubicBezTo>
                    <a:pt x="56" y="85"/>
                    <a:pt x="56" y="85"/>
                    <a:pt x="56" y="85"/>
                  </a:cubicBezTo>
                  <a:cubicBezTo>
                    <a:pt x="54" y="87"/>
                    <a:pt x="54" y="87"/>
                    <a:pt x="54" y="87"/>
                  </a:cubicBezTo>
                  <a:cubicBezTo>
                    <a:pt x="59" y="92"/>
                    <a:pt x="59" y="92"/>
                    <a:pt x="59" y="92"/>
                  </a:cubicBezTo>
                  <a:cubicBezTo>
                    <a:pt x="61" y="90"/>
                    <a:pt x="61" y="90"/>
                    <a:pt x="61" y="90"/>
                  </a:cubicBezTo>
                  <a:close/>
                  <a:moveTo>
                    <a:pt x="68" y="70"/>
                  </a:moveTo>
                  <a:cubicBezTo>
                    <a:pt x="61" y="70"/>
                    <a:pt x="61" y="70"/>
                    <a:pt x="61" y="70"/>
                  </a:cubicBezTo>
                  <a:cubicBezTo>
                    <a:pt x="61" y="73"/>
                    <a:pt x="61" y="73"/>
                    <a:pt x="61" y="73"/>
                  </a:cubicBezTo>
                  <a:cubicBezTo>
                    <a:pt x="68" y="73"/>
                    <a:pt x="68" y="73"/>
                    <a:pt x="68" y="73"/>
                  </a:cubicBezTo>
                  <a:cubicBezTo>
                    <a:pt x="68" y="70"/>
                    <a:pt x="68" y="70"/>
                    <a:pt x="68" y="70"/>
                  </a:cubicBezTo>
                  <a:close/>
                  <a:moveTo>
                    <a:pt x="42" y="99"/>
                  </a:moveTo>
                  <a:cubicBezTo>
                    <a:pt x="42" y="92"/>
                    <a:pt x="42" y="92"/>
                    <a:pt x="42" y="92"/>
                  </a:cubicBezTo>
                  <a:cubicBezTo>
                    <a:pt x="39" y="92"/>
                    <a:pt x="39" y="92"/>
                    <a:pt x="39" y="92"/>
                  </a:cubicBezTo>
                  <a:cubicBezTo>
                    <a:pt x="39" y="99"/>
                    <a:pt x="39" y="99"/>
                    <a:pt x="39" y="99"/>
                  </a:cubicBezTo>
                  <a:cubicBezTo>
                    <a:pt x="42" y="99"/>
                    <a:pt x="42" y="99"/>
                    <a:pt x="42" y="99"/>
                  </a:cubicBezTo>
                  <a:close/>
                  <a:moveTo>
                    <a:pt x="13" y="73"/>
                  </a:moveTo>
                  <a:cubicBezTo>
                    <a:pt x="20" y="73"/>
                    <a:pt x="20" y="73"/>
                    <a:pt x="20" y="73"/>
                  </a:cubicBezTo>
                  <a:cubicBezTo>
                    <a:pt x="20" y="70"/>
                    <a:pt x="20" y="70"/>
                    <a:pt x="20" y="70"/>
                  </a:cubicBezTo>
                  <a:cubicBezTo>
                    <a:pt x="13" y="70"/>
                    <a:pt x="13" y="70"/>
                    <a:pt x="13" y="70"/>
                  </a:cubicBezTo>
                  <a:cubicBezTo>
                    <a:pt x="13" y="73"/>
                    <a:pt x="13" y="73"/>
                    <a:pt x="13" y="73"/>
                  </a:cubicBezTo>
                  <a:close/>
                  <a:moveTo>
                    <a:pt x="39" y="44"/>
                  </a:moveTo>
                  <a:cubicBezTo>
                    <a:pt x="39" y="51"/>
                    <a:pt x="39" y="51"/>
                    <a:pt x="39" y="51"/>
                  </a:cubicBezTo>
                  <a:cubicBezTo>
                    <a:pt x="42" y="51"/>
                    <a:pt x="42" y="51"/>
                    <a:pt x="42" y="51"/>
                  </a:cubicBezTo>
                  <a:cubicBezTo>
                    <a:pt x="42" y="44"/>
                    <a:pt x="42" y="44"/>
                    <a:pt x="42" y="44"/>
                  </a:cubicBezTo>
                  <a:cubicBezTo>
                    <a:pt x="39" y="44"/>
                    <a:pt x="39" y="44"/>
                    <a:pt x="39" y="44"/>
                  </a:cubicBezTo>
                  <a:close/>
                  <a:moveTo>
                    <a:pt x="46" y="70"/>
                  </a:moveTo>
                  <a:cubicBezTo>
                    <a:pt x="45" y="69"/>
                    <a:pt x="45" y="69"/>
                    <a:pt x="45" y="68"/>
                  </a:cubicBezTo>
                  <a:cubicBezTo>
                    <a:pt x="49" y="63"/>
                    <a:pt x="53" y="57"/>
                    <a:pt x="57" y="51"/>
                  </a:cubicBezTo>
                  <a:cubicBezTo>
                    <a:pt x="56" y="50"/>
                    <a:pt x="55" y="49"/>
                    <a:pt x="54" y="49"/>
                  </a:cubicBezTo>
                  <a:cubicBezTo>
                    <a:pt x="49" y="54"/>
                    <a:pt x="45" y="60"/>
                    <a:pt x="41" y="67"/>
                  </a:cubicBezTo>
                  <a:cubicBezTo>
                    <a:pt x="40" y="66"/>
                    <a:pt x="39" y="66"/>
                    <a:pt x="38" y="67"/>
                  </a:cubicBezTo>
                  <a:cubicBezTo>
                    <a:pt x="35" y="68"/>
                    <a:pt x="33" y="72"/>
                    <a:pt x="35" y="75"/>
                  </a:cubicBezTo>
                  <a:cubicBezTo>
                    <a:pt x="36" y="78"/>
                    <a:pt x="40" y="79"/>
                    <a:pt x="43" y="78"/>
                  </a:cubicBezTo>
                  <a:cubicBezTo>
                    <a:pt x="43" y="78"/>
                    <a:pt x="43" y="77"/>
                    <a:pt x="44" y="77"/>
                  </a:cubicBezTo>
                  <a:cubicBezTo>
                    <a:pt x="48" y="79"/>
                    <a:pt x="53" y="81"/>
                    <a:pt x="58" y="82"/>
                  </a:cubicBezTo>
                  <a:cubicBezTo>
                    <a:pt x="58" y="80"/>
                    <a:pt x="59" y="79"/>
                    <a:pt x="59" y="78"/>
                  </a:cubicBezTo>
                  <a:cubicBezTo>
                    <a:pt x="55" y="76"/>
                    <a:pt x="51" y="74"/>
                    <a:pt x="46" y="73"/>
                  </a:cubicBezTo>
                  <a:cubicBezTo>
                    <a:pt x="46" y="72"/>
                    <a:pt x="46" y="71"/>
                    <a:pt x="46" y="70"/>
                  </a:cubicBezTo>
                  <a:close/>
                  <a:moveTo>
                    <a:pt x="61" y="51"/>
                  </a:moveTo>
                  <a:cubicBezTo>
                    <a:pt x="56" y="45"/>
                    <a:pt x="49" y="42"/>
                    <a:pt x="41" y="42"/>
                  </a:cubicBezTo>
                  <a:cubicBezTo>
                    <a:pt x="32" y="42"/>
                    <a:pt x="25" y="45"/>
                    <a:pt x="20" y="51"/>
                  </a:cubicBezTo>
                  <a:cubicBezTo>
                    <a:pt x="14" y="56"/>
                    <a:pt x="11" y="63"/>
                    <a:pt x="11" y="72"/>
                  </a:cubicBezTo>
                  <a:cubicBezTo>
                    <a:pt x="11" y="80"/>
                    <a:pt x="14" y="87"/>
                    <a:pt x="20" y="92"/>
                  </a:cubicBezTo>
                  <a:cubicBezTo>
                    <a:pt x="25" y="98"/>
                    <a:pt x="32" y="101"/>
                    <a:pt x="41" y="101"/>
                  </a:cubicBezTo>
                  <a:cubicBezTo>
                    <a:pt x="49" y="101"/>
                    <a:pt x="56" y="98"/>
                    <a:pt x="61" y="92"/>
                  </a:cubicBezTo>
                  <a:cubicBezTo>
                    <a:pt x="67" y="87"/>
                    <a:pt x="70" y="80"/>
                    <a:pt x="70" y="72"/>
                  </a:cubicBezTo>
                  <a:cubicBezTo>
                    <a:pt x="70" y="63"/>
                    <a:pt x="67" y="56"/>
                    <a:pt x="61" y="51"/>
                  </a:cubicBez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79" name="Google Shape;579;p17"/>
            <p:cNvSpPr/>
            <p:nvPr/>
          </p:nvSpPr>
          <p:spPr>
            <a:xfrm>
              <a:off x="8088833" y="4114063"/>
              <a:ext cx="237999" cy="265241"/>
            </a:xfrm>
            <a:custGeom>
              <a:rect b="b" l="l" r="r" t="t"/>
              <a:pathLst>
                <a:path extrusionOk="0" h="86" w="77">
                  <a:moveTo>
                    <a:pt x="13" y="8"/>
                  </a:moveTo>
                  <a:cubicBezTo>
                    <a:pt x="20" y="2"/>
                    <a:pt x="29" y="0"/>
                    <a:pt x="38" y="1"/>
                  </a:cubicBezTo>
                  <a:cubicBezTo>
                    <a:pt x="46" y="2"/>
                    <a:pt x="54" y="6"/>
                    <a:pt x="59" y="13"/>
                  </a:cubicBezTo>
                  <a:cubicBezTo>
                    <a:pt x="65" y="21"/>
                    <a:pt x="67" y="29"/>
                    <a:pt x="66" y="38"/>
                  </a:cubicBezTo>
                  <a:cubicBezTo>
                    <a:pt x="65" y="44"/>
                    <a:pt x="63" y="50"/>
                    <a:pt x="58" y="55"/>
                  </a:cubicBezTo>
                  <a:cubicBezTo>
                    <a:pt x="60" y="56"/>
                    <a:pt x="62" y="57"/>
                    <a:pt x="64" y="59"/>
                  </a:cubicBezTo>
                  <a:cubicBezTo>
                    <a:pt x="74" y="72"/>
                    <a:pt x="74" y="72"/>
                    <a:pt x="74" y="72"/>
                  </a:cubicBezTo>
                  <a:cubicBezTo>
                    <a:pt x="77" y="76"/>
                    <a:pt x="76" y="81"/>
                    <a:pt x="73" y="84"/>
                  </a:cubicBezTo>
                  <a:cubicBezTo>
                    <a:pt x="73" y="84"/>
                    <a:pt x="73" y="84"/>
                    <a:pt x="73" y="84"/>
                  </a:cubicBezTo>
                  <a:cubicBezTo>
                    <a:pt x="69" y="86"/>
                    <a:pt x="64" y="86"/>
                    <a:pt x="62" y="82"/>
                  </a:cubicBezTo>
                  <a:cubicBezTo>
                    <a:pt x="51" y="68"/>
                    <a:pt x="51" y="68"/>
                    <a:pt x="51" y="68"/>
                  </a:cubicBezTo>
                  <a:cubicBezTo>
                    <a:pt x="50" y="67"/>
                    <a:pt x="49" y="65"/>
                    <a:pt x="49" y="63"/>
                  </a:cubicBezTo>
                  <a:cubicBezTo>
                    <a:pt x="43" y="66"/>
                    <a:pt x="36" y="67"/>
                    <a:pt x="30" y="66"/>
                  </a:cubicBezTo>
                  <a:cubicBezTo>
                    <a:pt x="21" y="65"/>
                    <a:pt x="13" y="61"/>
                    <a:pt x="8" y="54"/>
                  </a:cubicBezTo>
                  <a:cubicBezTo>
                    <a:pt x="2" y="47"/>
                    <a:pt x="0" y="38"/>
                    <a:pt x="1" y="30"/>
                  </a:cubicBezTo>
                  <a:cubicBezTo>
                    <a:pt x="2" y="21"/>
                    <a:pt x="6" y="13"/>
                    <a:pt x="13" y="8"/>
                  </a:cubicBezTo>
                  <a:close/>
                  <a:moveTo>
                    <a:pt x="30" y="49"/>
                  </a:moveTo>
                  <a:cubicBezTo>
                    <a:pt x="38" y="49"/>
                    <a:pt x="38" y="49"/>
                    <a:pt x="38" y="49"/>
                  </a:cubicBezTo>
                  <a:cubicBezTo>
                    <a:pt x="38" y="40"/>
                    <a:pt x="38" y="40"/>
                    <a:pt x="38" y="40"/>
                  </a:cubicBezTo>
                  <a:cubicBezTo>
                    <a:pt x="47" y="40"/>
                    <a:pt x="47" y="40"/>
                    <a:pt x="47" y="40"/>
                  </a:cubicBezTo>
                  <a:cubicBezTo>
                    <a:pt x="47" y="32"/>
                    <a:pt x="47" y="32"/>
                    <a:pt x="47" y="32"/>
                  </a:cubicBezTo>
                  <a:cubicBezTo>
                    <a:pt x="38" y="32"/>
                    <a:pt x="38" y="32"/>
                    <a:pt x="38" y="32"/>
                  </a:cubicBezTo>
                  <a:cubicBezTo>
                    <a:pt x="38" y="23"/>
                    <a:pt x="38" y="23"/>
                    <a:pt x="38" y="23"/>
                  </a:cubicBezTo>
                  <a:cubicBezTo>
                    <a:pt x="30" y="23"/>
                    <a:pt x="30" y="23"/>
                    <a:pt x="30" y="23"/>
                  </a:cubicBezTo>
                  <a:cubicBezTo>
                    <a:pt x="30" y="32"/>
                    <a:pt x="30" y="32"/>
                    <a:pt x="30" y="32"/>
                  </a:cubicBezTo>
                  <a:cubicBezTo>
                    <a:pt x="21" y="32"/>
                    <a:pt x="21" y="32"/>
                    <a:pt x="21" y="32"/>
                  </a:cubicBezTo>
                  <a:cubicBezTo>
                    <a:pt x="21" y="40"/>
                    <a:pt x="21" y="40"/>
                    <a:pt x="21" y="40"/>
                  </a:cubicBezTo>
                  <a:cubicBezTo>
                    <a:pt x="30" y="40"/>
                    <a:pt x="30" y="40"/>
                    <a:pt x="30" y="40"/>
                  </a:cubicBezTo>
                  <a:cubicBezTo>
                    <a:pt x="30" y="49"/>
                    <a:pt x="30" y="49"/>
                    <a:pt x="30" y="49"/>
                  </a:cubicBezTo>
                  <a:close/>
                  <a:moveTo>
                    <a:pt x="18" y="36"/>
                  </a:moveTo>
                  <a:cubicBezTo>
                    <a:pt x="22" y="26"/>
                    <a:pt x="31" y="21"/>
                    <a:pt x="43" y="19"/>
                  </a:cubicBezTo>
                  <a:cubicBezTo>
                    <a:pt x="31" y="11"/>
                    <a:pt x="16" y="22"/>
                    <a:pt x="18" y="36"/>
                  </a:cubicBezTo>
                  <a:close/>
                  <a:moveTo>
                    <a:pt x="36" y="12"/>
                  </a:moveTo>
                  <a:cubicBezTo>
                    <a:pt x="31" y="11"/>
                    <a:pt x="25" y="13"/>
                    <a:pt x="20" y="16"/>
                  </a:cubicBezTo>
                  <a:cubicBezTo>
                    <a:pt x="15" y="20"/>
                    <a:pt x="13" y="25"/>
                    <a:pt x="12" y="31"/>
                  </a:cubicBezTo>
                  <a:cubicBezTo>
                    <a:pt x="11" y="37"/>
                    <a:pt x="13" y="42"/>
                    <a:pt x="16" y="47"/>
                  </a:cubicBezTo>
                  <a:cubicBezTo>
                    <a:pt x="20" y="52"/>
                    <a:pt x="25" y="55"/>
                    <a:pt x="31" y="55"/>
                  </a:cubicBezTo>
                  <a:cubicBezTo>
                    <a:pt x="36" y="56"/>
                    <a:pt x="42" y="55"/>
                    <a:pt x="47" y="51"/>
                  </a:cubicBezTo>
                  <a:cubicBezTo>
                    <a:pt x="52" y="47"/>
                    <a:pt x="55" y="42"/>
                    <a:pt x="55" y="36"/>
                  </a:cubicBezTo>
                  <a:cubicBezTo>
                    <a:pt x="56" y="31"/>
                    <a:pt x="54" y="25"/>
                    <a:pt x="51" y="20"/>
                  </a:cubicBezTo>
                  <a:cubicBezTo>
                    <a:pt x="47" y="15"/>
                    <a:pt x="42" y="13"/>
                    <a:pt x="36" y="12"/>
                  </a:cubicBez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0" name="Google Shape;580;p17"/>
            <p:cNvSpPr/>
            <p:nvPr/>
          </p:nvSpPr>
          <p:spPr>
            <a:xfrm>
              <a:off x="3684009" y="3154356"/>
              <a:ext cx="299649" cy="299650"/>
            </a:xfrm>
            <a:custGeom>
              <a:rect b="b" l="l" r="r" t="t"/>
              <a:pathLst>
                <a:path extrusionOk="0" h="97" w="97">
                  <a:moveTo>
                    <a:pt x="42" y="14"/>
                  </a:moveTo>
                  <a:cubicBezTo>
                    <a:pt x="55" y="14"/>
                    <a:pt x="55" y="14"/>
                    <a:pt x="55" y="14"/>
                  </a:cubicBezTo>
                  <a:cubicBezTo>
                    <a:pt x="48" y="0"/>
                    <a:pt x="48" y="0"/>
                    <a:pt x="48" y="0"/>
                  </a:cubicBezTo>
                  <a:cubicBezTo>
                    <a:pt x="42" y="14"/>
                    <a:pt x="42" y="14"/>
                    <a:pt x="42" y="14"/>
                  </a:cubicBezTo>
                  <a:close/>
                  <a:moveTo>
                    <a:pt x="49" y="18"/>
                  </a:moveTo>
                  <a:cubicBezTo>
                    <a:pt x="65" y="18"/>
                    <a:pt x="79" y="31"/>
                    <a:pt x="79" y="48"/>
                  </a:cubicBezTo>
                  <a:cubicBezTo>
                    <a:pt x="79" y="65"/>
                    <a:pt x="65" y="79"/>
                    <a:pt x="49" y="79"/>
                  </a:cubicBezTo>
                  <a:cubicBezTo>
                    <a:pt x="32" y="79"/>
                    <a:pt x="18" y="65"/>
                    <a:pt x="18" y="48"/>
                  </a:cubicBezTo>
                  <a:cubicBezTo>
                    <a:pt x="18" y="31"/>
                    <a:pt x="32" y="18"/>
                    <a:pt x="49" y="18"/>
                  </a:cubicBezTo>
                  <a:close/>
                  <a:moveTo>
                    <a:pt x="60" y="15"/>
                  </a:moveTo>
                  <a:cubicBezTo>
                    <a:pt x="71" y="22"/>
                    <a:pt x="71" y="22"/>
                    <a:pt x="71" y="22"/>
                  </a:cubicBezTo>
                  <a:cubicBezTo>
                    <a:pt x="73" y="6"/>
                    <a:pt x="73" y="6"/>
                    <a:pt x="73" y="6"/>
                  </a:cubicBezTo>
                  <a:cubicBezTo>
                    <a:pt x="60" y="15"/>
                    <a:pt x="60" y="15"/>
                    <a:pt x="60" y="15"/>
                  </a:cubicBezTo>
                  <a:close/>
                  <a:moveTo>
                    <a:pt x="75" y="25"/>
                  </a:moveTo>
                  <a:cubicBezTo>
                    <a:pt x="81" y="36"/>
                    <a:pt x="81" y="36"/>
                    <a:pt x="81" y="36"/>
                  </a:cubicBezTo>
                  <a:cubicBezTo>
                    <a:pt x="91" y="24"/>
                    <a:pt x="91" y="24"/>
                    <a:pt x="91" y="24"/>
                  </a:cubicBezTo>
                  <a:cubicBezTo>
                    <a:pt x="75" y="25"/>
                    <a:pt x="75" y="25"/>
                    <a:pt x="75" y="25"/>
                  </a:cubicBezTo>
                  <a:close/>
                  <a:moveTo>
                    <a:pt x="83" y="42"/>
                  </a:moveTo>
                  <a:cubicBezTo>
                    <a:pt x="83" y="54"/>
                    <a:pt x="83" y="54"/>
                    <a:pt x="83" y="54"/>
                  </a:cubicBezTo>
                  <a:cubicBezTo>
                    <a:pt x="97" y="48"/>
                    <a:pt x="97" y="48"/>
                    <a:pt x="97" y="48"/>
                  </a:cubicBezTo>
                  <a:cubicBezTo>
                    <a:pt x="83" y="42"/>
                    <a:pt x="83" y="42"/>
                    <a:pt x="83" y="42"/>
                  </a:cubicBezTo>
                  <a:close/>
                  <a:moveTo>
                    <a:pt x="82" y="60"/>
                  </a:moveTo>
                  <a:cubicBezTo>
                    <a:pt x="75" y="71"/>
                    <a:pt x="75" y="71"/>
                    <a:pt x="75" y="71"/>
                  </a:cubicBezTo>
                  <a:cubicBezTo>
                    <a:pt x="91" y="72"/>
                    <a:pt x="91" y="72"/>
                    <a:pt x="91" y="72"/>
                  </a:cubicBezTo>
                  <a:cubicBezTo>
                    <a:pt x="82" y="60"/>
                    <a:pt x="82" y="60"/>
                    <a:pt x="82" y="60"/>
                  </a:cubicBezTo>
                  <a:close/>
                  <a:moveTo>
                    <a:pt x="72" y="75"/>
                  </a:moveTo>
                  <a:cubicBezTo>
                    <a:pt x="61" y="81"/>
                    <a:pt x="61" y="81"/>
                    <a:pt x="61" y="81"/>
                  </a:cubicBezTo>
                  <a:cubicBezTo>
                    <a:pt x="73" y="90"/>
                    <a:pt x="73" y="90"/>
                    <a:pt x="73" y="90"/>
                  </a:cubicBezTo>
                  <a:cubicBezTo>
                    <a:pt x="72" y="75"/>
                    <a:pt x="72" y="75"/>
                    <a:pt x="72" y="75"/>
                  </a:cubicBezTo>
                  <a:close/>
                  <a:moveTo>
                    <a:pt x="55" y="83"/>
                  </a:moveTo>
                  <a:cubicBezTo>
                    <a:pt x="43" y="83"/>
                    <a:pt x="43" y="83"/>
                    <a:pt x="43" y="83"/>
                  </a:cubicBezTo>
                  <a:cubicBezTo>
                    <a:pt x="49" y="97"/>
                    <a:pt x="49" y="97"/>
                    <a:pt x="49" y="97"/>
                  </a:cubicBezTo>
                  <a:cubicBezTo>
                    <a:pt x="55" y="83"/>
                    <a:pt x="55" y="83"/>
                    <a:pt x="55" y="83"/>
                  </a:cubicBezTo>
                  <a:close/>
                  <a:moveTo>
                    <a:pt x="37" y="81"/>
                  </a:moveTo>
                  <a:cubicBezTo>
                    <a:pt x="26" y="75"/>
                    <a:pt x="26" y="75"/>
                    <a:pt x="26" y="75"/>
                  </a:cubicBezTo>
                  <a:cubicBezTo>
                    <a:pt x="25" y="91"/>
                    <a:pt x="25" y="91"/>
                    <a:pt x="25" y="91"/>
                  </a:cubicBezTo>
                  <a:cubicBezTo>
                    <a:pt x="37" y="81"/>
                    <a:pt x="37" y="81"/>
                    <a:pt x="37" y="81"/>
                  </a:cubicBezTo>
                  <a:close/>
                  <a:moveTo>
                    <a:pt x="22" y="71"/>
                  </a:moveTo>
                  <a:cubicBezTo>
                    <a:pt x="16" y="60"/>
                    <a:pt x="16" y="60"/>
                    <a:pt x="16" y="60"/>
                  </a:cubicBezTo>
                  <a:cubicBezTo>
                    <a:pt x="7" y="73"/>
                    <a:pt x="7" y="73"/>
                    <a:pt x="7" y="73"/>
                  </a:cubicBezTo>
                  <a:cubicBezTo>
                    <a:pt x="22" y="71"/>
                    <a:pt x="22" y="71"/>
                    <a:pt x="22" y="71"/>
                  </a:cubicBezTo>
                  <a:close/>
                  <a:moveTo>
                    <a:pt x="14" y="55"/>
                  </a:moveTo>
                  <a:cubicBezTo>
                    <a:pt x="14" y="42"/>
                    <a:pt x="14" y="42"/>
                    <a:pt x="14" y="42"/>
                  </a:cubicBezTo>
                  <a:cubicBezTo>
                    <a:pt x="0" y="49"/>
                    <a:pt x="0" y="49"/>
                    <a:pt x="0" y="49"/>
                  </a:cubicBezTo>
                  <a:cubicBezTo>
                    <a:pt x="14" y="55"/>
                    <a:pt x="14" y="55"/>
                    <a:pt x="14" y="55"/>
                  </a:cubicBezTo>
                  <a:close/>
                  <a:moveTo>
                    <a:pt x="15" y="37"/>
                  </a:moveTo>
                  <a:cubicBezTo>
                    <a:pt x="22" y="26"/>
                    <a:pt x="22" y="26"/>
                    <a:pt x="22" y="26"/>
                  </a:cubicBezTo>
                  <a:cubicBezTo>
                    <a:pt x="6" y="24"/>
                    <a:pt x="6" y="24"/>
                    <a:pt x="6" y="24"/>
                  </a:cubicBezTo>
                  <a:cubicBezTo>
                    <a:pt x="15" y="37"/>
                    <a:pt x="15" y="37"/>
                    <a:pt x="15" y="37"/>
                  </a:cubicBezTo>
                  <a:close/>
                  <a:moveTo>
                    <a:pt x="26" y="22"/>
                  </a:moveTo>
                  <a:cubicBezTo>
                    <a:pt x="37" y="16"/>
                    <a:pt x="37" y="16"/>
                    <a:pt x="37" y="16"/>
                  </a:cubicBezTo>
                  <a:cubicBezTo>
                    <a:pt x="24" y="6"/>
                    <a:pt x="24" y="6"/>
                    <a:pt x="24" y="6"/>
                  </a:cubicBezTo>
                  <a:lnTo>
                    <a:pt x="26" y="22"/>
                  </a:ln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1" name="Google Shape;581;p17"/>
            <p:cNvSpPr/>
            <p:nvPr/>
          </p:nvSpPr>
          <p:spPr>
            <a:xfrm>
              <a:off x="5030106" y="1859022"/>
              <a:ext cx="245168" cy="299650"/>
            </a:xfrm>
            <a:custGeom>
              <a:rect b="b" l="l" r="r" t="t"/>
              <a:pathLst>
                <a:path extrusionOk="0" h="97" w="79">
                  <a:moveTo>
                    <a:pt x="36" y="27"/>
                  </a:moveTo>
                  <a:cubicBezTo>
                    <a:pt x="33" y="18"/>
                    <a:pt x="30" y="8"/>
                    <a:pt x="40" y="1"/>
                  </a:cubicBezTo>
                  <a:cubicBezTo>
                    <a:pt x="46" y="5"/>
                    <a:pt x="46" y="5"/>
                    <a:pt x="46" y="5"/>
                  </a:cubicBezTo>
                  <a:cubicBezTo>
                    <a:pt x="38" y="11"/>
                    <a:pt x="39" y="20"/>
                    <a:pt x="41" y="27"/>
                  </a:cubicBezTo>
                  <a:cubicBezTo>
                    <a:pt x="40" y="27"/>
                    <a:pt x="40" y="27"/>
                    <a:pt x="39" y="27"/>
                  </a:cubicBezTo>
                  <a:cubicBezTo>
                    <a:pt x="38" y="27"/>
                    <a:pt x="37" y="27"/>
                    <a:pt x="36" y="27"/>
                  </a:cubicBezTo>
                  <a:close/>
                  <a:moveTo>
                    <a:pt x="38" y="67"/>
                  </a:moveTo>
                  <a:cubicBezTo>
                    <a:pt x="38" y="67"/>
                    <a:pt x="38" y="59"/>
                    <a:pt x="34" y="58"/>
                  </a:cubicBezTo>
                  <a:cubicBezTo>
                    <a:pt x="30" y="58"/>
                    <a:pt x="28" y="62"/>
                    <a:pt x="29" y="64"/>
                  </a:cubicBezTo>
                  <a:cubicBezTo>
                    <a:pt x="30" y="66"/>
                    <a:pt x="38" y="67"/>
                    <a:pt x="38" y="67"/>
                  </a:cubicBezTo>
                  <a:close/>
                  <a:moveTo>
                    <a:pt x="41" y="67"/>
                  </a:moveTo>
                  <a:cubicBezTo>
                    <a:pt x="41" y="67"/>
                    <a:pt x="42" y="59"/>
                    <a:pt x="46" y="58"/>
                  </a:cubicBezTo>
                  <a:cubicBezTo>
                    <a:pt x="50" y="58"/>
                    <a:pt x="52" y="62"/>
                    <a:pt x="50" y="64"/>
                  </a:cubicBezTo>
                  <a:cubicBezTo>
                    <a:pt x="49" y="66"/>
                    <a:pt x="41" y="67"/>
                    <a:pt x="41" y="67"/>
                  </a:cubicBezTo>
                  <a:close/>
                  <a:moveTo>
                    <a:pt x="40" y="94"/>
                  </a:moveTo>
                  <a:cubicBezTo>
                    <a:pt x="33" y="97"/>
                    <a:pt x="29" y="97"/>
                    <a:pt x="25" y="96"/>
                  </a:cubicBezTo>
                  <a:cubicBezTo>
                    <a:pt x="21" y="95"/>
                    <a:pt x="19" y="93"/>
                    <a:pt x="16" y="89"/>
                  </a:cubicBezTo>
                  <a:cubicBezTo>
                    <a:pt x="14" y="86"/>
                    <a:pt x="12" y="83"/>
                    <a:pt x="10" y="81"/>
                  </a:cubicBezTo>
                  <a:cubicBezTo>
                    <a:pt x="8" y="78"/>
                    <a:pt x="7" y="75"/>
                    <a:pt x="5" y="72"/>
                  </a:cubicBezTo>
                  <a:cubicBezTo>
                    <a:pt x="3" y="67"/>
                    <a:pt x="0" y="61"/>
                    <a:pt x="0" y="55"/>
                  </a:cubicBezTo>
                  <a:cubicBezTo>
                    <a:pt x="0" y="48"/>
                    <a:pt x="1" y="42"/>
                    <a:pt x="7" y="37"/>
                  </a:cubicBezTo>
                  <a:cubicBezTo>
                    <a:pt x="11" y="33"/>
                    <a:pt x="16" y="31"/>
                    <a:pt x="22" y="30"/>
                  </a:cubicBezTo>
                  <a:cubicBezTo>
                    <a:pt x="27" y="29"/>
                    <a:pt x="33" y="29"/>
                    <a:pt x="40" y="31"/>
                  </a:cubicBezTo>
                  <a:cubicBezTo>
                    <a:pt x="46" y="29"/>
                    <a:pt x="52" y="29"/>
                    <a:pt x="57" y="30"/>
                  </a:cubicBezTo>
                  <a:cubicBezTo>
                    <a:pt x="63" y="31"/>
                    <a:pt x="68" y="33"/>
                    <a:pt x="72" y="37"/>
                  </a:cubicBezTo>
                  <a:cubicBezTo>
                    <a:pt x="78" y="42"/>
                    <a:pt x="79" y="48"/>
                    <a:pt x="79" y="55"/>
                  </a:cubicBezTo>
                  <a:cubicBezTo>
                    <a:pt x="79" y="61"/>
                    <a:pt x="76" y="67"/>
                    <a:pt x="74" y="72"/>
                  </a:cubicBezTo>
                  <a:cubicBezTo>
                    <a:pt x="72" y="75"/>
                    <a:pt x="71" y="78"/>
                    <a:pt x="69" y="81"/>
                  </a:cubicBezTo>
                  <a:cubicBezTo>
                    <a:pt x="67" y="83"/>
                    <a:pt x="65" y="86"/>
                    <a:pt x="63" y="89"/>
                  </a:cubicBezTo>
                  <a:cubicBezTo>
                    <a:pt x="60" y="93"/>
                    <a:pt x="58" y="95"/>
                    <a:pt x="54" y="96"/>
                  </a:cubicBezTo>
                  <a:cubicBezTo>
                    <a:pt x="50" y="97"/>
                    <a:pt x="46" y="97"/>
                    <a:pt x="40" y="94"/>
                  </a:cubicBezTo>
                  <a:close/>
                  <a:moveTo>
                    <a:pt x="29" y="86"/>
                  </a:moveTo>
                  <a:cubicBezTo>
                    <a:pt x="27" y="86"/>
                    <a:pt x="26" y="84"/>
                    <a:pt x="24" y="82"/>
                  </a:cubicBezTo>
                  <a:cubicBezTo>
                    <a:pt x="22" y="80"/>
                    <a:pt x="21" y="77"/>
                    <a:pt x="19" y="75"/>
                  </a:cubicBezTo>
                  <a:cubicBezTo>
                    <a:pt x="18" y="73"/>
                    <a:pt x="17" y="71"/>
                    <a:pt x="15" y="68"/>
                  </a:cubicBezTo>
                  <a:cubicBezTo>
                    <a:pt x="13" y="64"/>
                    <a:pt x="12" y="60"/>
                    <a:pt x="11" y="56"/>
                  </a:cubicBezTo>
                  <a:cubicBezTo>
                    <a:pt x="11" y="52"/>
                    <a:pt x="12" y="48"/>
                    <a:pt x="16" y="45"/>
                  </a:cubicBezTo>
                  <a:cubicBezTo>
                    <a:pt x="18" y="42"/>
                    <a:pt x="21" y="41"/>
                    <a:pt x="25" y="40"/>
                  </a:cubicBezTo>
                  <a:cubicBezTo>
                    <a:pt x="29" y="40"/>
                    <a:pt x="34" y="40"/>
                    <a:pt x="39" y="41"/>
                  </a:cubicBezTo>
                  <a:cubicBezTo>
                    <a:pt x="40" y="41"/>
                    <a:pt x="40" y="41"/>
                    <a:pt x="40" y="41"/>
                  </a:cubicBezTo>
                  <a:cubicBezTo>
                    <a:pt x="40" y="41"/>
                    <a:pt x="40" y="41"/>
                    <a:pt x="40" y="41"/>
                  </a:cubicBezTo>
                  <a:cubicBezTo>
                    <a:pt x="45" y="40"/>
                    <a:pt x="50" y="40"/>
                    <a:pt x="54" y="40"/>
                  </a:cubicBezTo>
                  <a:cubicBezTo>
                    <a:pt x="58" y="41"/>
                    <a:pt x="61" y="42"/>
                    <a:pt x="63" y="45"/>
                  </a:cubicBezTo>
                  <a:cubicBezTo>
                    <a:pt x="67" y="48"/>
                    <a:pt x="68" y="52"/>
                    <a:pt x="68" y="56"/>
                  </a:cubicBezTo>
                  <a:cubicBezTo>
                    <a:pt x="67" y="60"/>
                    <a:pt x="66" y="64"/>
                    <a:pt x="64" y="68"/>
                  </a:cubicBezTo>
                  <a:cubicBezTo>
                    <a:pt x="62" y="71"/>
                    <a:pt x="61" y="73"/>
                    <a:pt x="60" y="75"/>
                  </a:cubicBezTo>
                  <a:cubicBezTo>
                    <a:pt x="58" y="77"/>
                    <a:pt x="57" y="80"/>
                    <a:pt x="55" y="82"/>
                  </a:cubicBezTo>
                  <a:cubicBezTo>
                    <a:pt x="53" y="84"/>
                    <a:pt x="52" y="86"/>
                    <a:pt x="50" y="86"/>
                  </a:cubicBezTo>
                  <a:cubicBezTo>
                    <a:pt x="48" y="87"/>
                    <a:pt x="45" y="86"/>
                    <a:pt x="41" y="83"/>
                  </a:cubicBezTo>
                  <a:cubicBezTo>
                    <a:pt x="40" y="83"/>
                    <a:pt x="40" y="83"/>
                    <a:pt x="40" y="83"/>
                  </a:cubicBezTo>
                  <a:cubicBezTo>
                    <a:pt x="38" y="83"/>
                    <a:pt x="38" y="83"/>
                    <a:pt x="38" y="83"/>
                  </a:cubicBezTo>
                  <a:cubicBezTo>
                    <a:pt x="34" y="86"/>
                    <a:pt x="31" y="87"/>
                    <a:pt x="29" y="86"/>
                  </a:cubicBezTo>
                  <a:close/>
                  <a:moveTo>
                    <a:pt x="43" y="15"/>
                  </a:moveTo>
                  <a:cubicBezTo>
                    <a:pt x="44" y="14"/>
                    <a:pt x="44" y="14"/>
                    <a:pt x="45" y="13"/>
                  </a:cubicBezTo>
                  <a:cubicBezTo>
                    <a:pt x="52" y="11"/>
                    <a:pt x="65" y="10"/>
                    <a:pt x="65" y="10"/>
                  </a:cubicBezTo>
                  <a:cubicBezTo>
                    <a:pt x="58" y="12"/>
                    <a:pt x="49" y="15"/>
                    <a:pt x="44" y="20"/>
                  </a:cubicBezTo>
                  <a:cubicBezTo>
                    <a:pt x="47" y="22"/>
                    <a:pt x="51" y="25"/>
                    <a:pt x="59" y="23"/>
                  </a:cubicBezTo>
                  <a:cubicBezTo>
                    <a:pt x="68" y="22"/>
                    <a:pt x="78" y="11"/>
                    <a:pt x="78" y="11"/>
                  </a:cubicBezTo>
                  <a:cubicBezTo>
                    <a:pt x="78" y="11"/>
                    <a:pt x="62" y="0"/>
                    <a:pt x="54" y="3"/>
                  </a:cubicBezTo>
                  <a:cubicBezTo>
                    <a:pt x="48" y="5"/>
                    <a:pt x="44" y="11"/>
                    <a:pt x="43" y="15"/>
                  </a:cubicBez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2" name="Google Shape;582;p17"/>
            <p:cNvSpPr/>
            <p:nvPr/>
          </p:nvSpPr>
          <p:spPr>
            <a:xfrm>
              <a:off x="7453812" y="2537454"/>
              <a:ext cx="310531" cy="388598"/>
            </a:xfrm>
            <a:custGeom>
              <a:rect b="b" l="l" r="r" t="t"/>
              <a:pathLst>
                <a:path extrusionOk="0" h="104" w="83">
                  <a:moveTo>
                    <a:pt x="46" y="66"/>
                  </a:moveTo>
                  <a:cubicBezTo>
                    <a:pt x="48" y="66"/>
                    <a:pt x="49" y="69"/>
                    <a:pt x="49" y="71"/>
                  </a:cubicBezTo>
                  <a:cubicBezTo>
                    <a:pt x="49" y="74"/>
                    <a:pt x="48" y="76"/>
                    <a:pt x="46" y="76"/>
                  </a:cubicBezTo>
                  <a:cubicBezTo>
                    <a:pt x="45" y="76"/>
                    <a:pt x="43" y="74"/>
                    <a:pt x="43" y="71"/>
                  </a:cubicBezTo>
                  <a:cubicBezTo>
                    <a:pt x="43" y="69"/>
                    <a:pt x="45" y="66"/>
                    <a:pt x="46" y="66"/>
                  </a:cubicBezTo>
                  <a:close/>
                  <a:moveTo>
                    <a:pt x="60" y="99"/>
                  </a:moveTo>
                  <a:cubicBezTo>
                    <a:pt x="62" y="104"/>
                    <a:pt x="62" y="104"/>
                    <a:pt x="62" y="104"/>
                  </a:cubicBezTo>
                  <a:cubicBezTo>
                    <a:pt x="69" y="104"/>
                    <a:pt x="69" y="104"/>
                    <a:pt x="69" y="104"/>
                  </a:cubicBezTo>
                  <a:cubicBezTo>
                    <a:pt x="69" y="91"/>
                    <a:pt x="69" y="91"/>
                    <a:pt x="69" y="91"/>
                  </a:cubicBezTo>
                  <a:cubicBezTo>
                    <a:pt x="74" y="85"/>
                    <a:pt x="77" y="77"/>
                    <a:pt x="77" y="69"/>
                  </a:cubicBezTo>
                  <a:cubicBezTo>
                    <a:pt x="77" y="64"/>
                    <a:pt x="76" y="59"/>
                    <a:pt x="74" y="54"/>
                  </a:cubicBezTo>
                  <a:cubicBezTo>
                    <a:pt x="80" y="48"/>
                    <a:pt x="83" y="37"/>
                    <a:pt x="78" y="27"/>
                  </a:cubicBezTo>
                  <a:cubicBezTo>
                    <a:pt x="70" y="28"/>
                    <a:pt x="63" y="32"/>
                    <a:pt x="58" y="37"/>
                  </a:cubicBezTo>
                  <a:cubicBezTo>
                    <a:pt x="57" y="36"/>
                    <a:pt x="54" y="36"/>
                    <a:pt x="52" y="35"/>
                  </a:cubicBezTo>
                  <a:cubicBezTo>
                    <a:pt x="51" y="38"/>
                    <a:pt x="51" y="38"/>
                    <a:pt x="51" y="38"/>
                  </a:cubicBezTo>
                  <a:cubicBezTo>
                    <a:pt x="44" y="37"/>
                    <a:pt x="40" y="37"/>
                    <a:pt x="32" y="38"/>
                  </a:cubicBezTo>
                  <a:cubicBezTo>
                    <a:pt x="31" y="35"/>
                    <a:pt x="31" y="35"/>
                    <a:pt x="31" y="35"/>
                  </a:cubicBezTo>
                  <a:cubicBezTo>
                    <a:pt x="29" y="35"/>
                    <a:pt x="26" y="36"/>
                    <a:pt x="24" y="37"/>
                  </a:cubicBezTo>
                  <a:cubicBezTo>
                    <a:pt x="20" y="32"/>
                    <a:pt x="12" y="28"/>
                    <a:pt x="5" y="27"/>
                  </a:cubicBezTo>
                  <a:cubicBezTo>
                    <a:pt x="0" y="37"/>
                    <a:pt x="3" y="48"/>
                    <a:pt x="8" y="54"/>
                  </a:cubicBezTo>
                  <a:cubicBezTo>
                    <a:pt x="6" y="59"/>
                    <a:pt x="5" y="63"/>
                    <a:pt x="5" y="69"/>
                  </a:cubicBezTo>
                  <a:cubicBezTo>
                    <a:pt x="5" y="77"/>
                    <a:pt x="8" y="84"/>
                    <a:pt x="12" y="90"/>
                  </a:cubicBezTo>
                  <a:cubicBezTo>
                    <a:pt x="13" y="104"/>
                    <a:pt x="13" y="104"/>
                    <a:pt x="13" y="104"/>
                  </a:cubicBezTo>
                  <a:cubicBezTo>
                    <a:pt x="20" y="104"/>
                    <a:pt x="20" y="104"/>
                    <a:pt x="20" y="104"/>
                  </a:cubicBezTo>
                  <a:cubicBezTo>
                    <a:pt x="22" y="99"/>
                    <a:pt x="22" y="99"/>
                    <a:pt x="22" y="99"/>
                  </a:cubicBezTo>
                  <a:cubicBezTo>
                    <a:pt x="27" y="102"/>
                    <a:pt x="34" y="104"/>
                    <a:pt x="41" y="104"/>
                  </a:cubicBezTo>
                  <a:cubicBezTo>
                    <a:pt x="48" y="104"/>
                    <a:pt x="55" y="102"/>
                    <a:pt x="60" y="99"/>
                  </a:cubicBezTo>
                  <a:close/>
                  <a:moveTo>
                    <a:pt x="42" y="0"/>
                  </a:moveTo>
                  <a:cubicBezTo>
                    <a:pt x="47" y="0"/>
                    <a:pt x="51" y="2"/>
                    <a:pt x="54" y="5"/>
                  </a:cubicBezTo>
                  <a:cubicBezTo>
                    <a:pt x="57" y="8"/>
                    <a:pt x="59" y="13"/>
                    <a:pt x="59" y="17"/>
                  </a:cubicBezTo>
                  <a:cubicBezTo>
                    <a:pt x="59" y="22"/>
                    <a:pt x="57" y="26"/>
                    <a:pt x="54" y="30"/>
                  </a:cubicBezTo>
                  <a:cubicBezTo>
                    <a:pt x="51" y="33"/>
                    <a:pt x="47" y="35"/>
                    <a:pt x="42" y="35"/>
                  </a:cubicBezTo>
                  <a:cubicBezTo>
                    <a:pt x="37" y="35"/>
                    <a:pt x="33" y="33"/>
                    <a:pt x="30" y="30"/>
                  </a:cubicBezTo>
                  <a:cubicBezTo>
                    <a:pt x="27" y="26"/>
                    <a:pt x="25" y="22"/>
                    <a:pt x="25" y="17"/>
                  </a:cubicBezTo>
                  <a:cubicBezTo>
                    <a:pt x="25" y="13"/>
                    <a:pt x="27" y="8"/>
                    <a:pt x="30" y="5"/>
                  </a:cubicBezTo>
                  <a:cubicBezTo>
                    <a:pt x="33" y="2"/>
                    <a:pt x="37" y="0"/>
                    <a:pt x="42" y="0"/>
                  </a:cubicBezTo>
                  <a:close/>
                  <a:moveTo>
                    <a:pt x="49" y="10"/>
                  </a:moveTo>
                  <a:cubicBezTo>
                    <a:pt x="51" y="12"/>
                    <a:pt x="52" y="15"/>
                    <a:pt x="52" y="17"/>
                  </a:cubicBezTo>
                  <a:cubicBezTo>
                    <a:pt x="52" y="20"/>
                    <a:pt x="51" y="23"/>
                    <a:pt x="49" y="24"/>
                  </a:cubicBezTo>
                  <a:cubicBezTo>
                    <a:pt x="47" y="26"/>
                    <a:pt x="45" y="27"/>
                    <a:pt x="42" y="27"/>
                  </a:cubicBezTo>
                  <a:cubicBezTo>
                    <a:pt x="39" y="27"/>
                    <a:pt x="37" y="26"/>
                    <a:pt x="35" y="24"/>
                  </a:cubicBezTo>
                  <a:cubicBezTo>
                    <a:pt x="33" y="23"/>
                    <a:pt x="32" y="20"/>
                    <a:pt x="32" y="17"/>
                  </a:cubicBezTo>
                  <a:cubicBezTo>
                    <a:pt x="32" y="15"/>
                    <a:pt x="33" y="12"/>
                    <a:pt x="35" y="10"/>
                  </a:cubicBezTo>
                  <a:cubicBezTo>
                    <a:pt x="37" y="9"/>
                    <a:pt x="39" y="8"/>
                    <a:pt x="42" y="8"/>
                  </a:cubicBezTo>
                  <a:cubicBezTo>
                    <a:pt x="45" y="8"/>
                    <a:pt x="47" y="9"/>
                    <a:pt x="49" y="10"/>
                  </a:cubicBezTo>
                  <a:close/>
                  <a:moveTo>
                    <a:pt x="41" y="57"/>
                  </a:moveTo>
                  <a:cubicBezTo>
                    <a:pt x="33" y="57"/>
                    <a:pt x="27" y="64"/>
                    <a:pt x="27" y="71"/>
                  </a:cubicBezTo>
                  <a:cubicBezTo>
                    <a:pt x="27" y="79"/>
                    <a:pt x="33" y="85"/>
                    <a:pt x="41" y="85"/>
                  </a:cubicBezTo>
                  <a:cubicBezTo>
                    <a:pt x="49" y="85"/>
                    <a:pt x="55" y="79"/>
                    <a:pt x="55" y="71"/>
                  </a:cubicBezTo>
                  <a:cubicBezTo>
                    <a:pt x="55" y="64"/>
                    <a:pt x="49" y="57"/>
                    <a:pt x="41" y="57"/>
                  </a:cubicBezTo>
                  <a:close/>
                  <a:moveTo>
                    <a:pt x="21" y="57"/>
                  </a:moveTo>
                  <a:cubicBezTo>
                    <a:pt x="21" y="56"/>
                    <a:pt x="21" y="55"/>
                    <a:pt x="21" y="54"/>
                  </a:cubicBezTo>
                  <a:cubicBezTo>
                    <a:pt x="22" y="52"/>
                    <a:pt x="23" y="51"/>
                    <a:pt x="24" y="50"/>
                  </a:cubicBezTo>
                  <a:cubicBezTo>
                    <a:pt x="26" y="49"/>
                    <a:pt x="27" y="49"/>
                    <a:pt x="29" y="48"/>
                  </a:cubicBezTo>
                  <a:cubicBezTo>
                    <a:pt x="31" y="48"/>
                    <a:pt x="32" y="49"/>
                    <a:pt x="34" y="49"/>
                  </a:cubicBezTo>
                  <a:cubicBezTo>
                    <a:pt x="33" y="53"/>
                    <a:pt x="33" y="53"/>
                    <a:pt x="33" y="53"/>
                  </a:cubicBezTo>
                  <a:cubicBezTo>
                    <a:pt x="31" y="53"/>
                    <a:pt x="30" y="53"/>
                    <a:pt x="29" y="53"/>
                  </a:cubicBezTo>
                  <a:cubicBezTo>
                    <a:pt x="28" y="53"/>
                    <a:pt x="27" y="53"/>
                    <a:pt x="27" y="54"/>
                  </a:cubicBezTo>
                  <a:cubicBezTo>
                    <a:pt x="26" y="54"/>
                    <a:pt x="26" y="54"/>
                    <a:pt x="25" y="55"/>
                  </a:cubicBezTo>
                  <a:cubicBezTo>
                    <a:pt x="25" y="56"/>
                    <a:pt x="25" y="56"/>
                    <a:pt x="25" y="57"/>
                  </a:cubicBezTo>
                  <a:cubicBezTo>
                    <a:pt x="21" y="57"/>
                    <a:pt x="21" y="57"/>
                    <a:pt x="21" y="57"/>
                  </a:cubicBezTo>
                  <a:close/>
                  <a:moveTo>
                    <a:pt x="62" y="57"/>
                  </a:moveTo>
                  <a:cubicBezTo>
                    <a:pt x="58" y="57"/>
                    <a:pt x="58" y="57"/>
                    <a:pt x="58" y="57"/>
                  </a:cubicBezTo>
                  <a:cubicBezTo>
                    <a:pt x="58" y="56"/>
                    <a:pt x="58" y="56"/>
                    <a:pt x="58" y="55"/>
                  </a:cubicBezTo>
                  <a:cubicBezTo>
                    <a:pt x="57" y="54"/>
                    <a:pt x="57" y="54"/>
                    <a:pt x="56" y="54"/>
                  </a:cubicBezTo>
                  <a:cubicBezTo>
                    <a:pt x="56" y="53"/>
                    <a:pt x="55" y="53"/>
                    <a:pt x="54" y="53"/>
                  </a:cubicBezTo>
                  <a:cubicBezTo>
                    <a:pt x="53" y="53"/>
                    <a:pt x="51" y="53"/>
                    <a:pt x="50" y="53"/>
                  </a:cubicBezTo>
                  <a:cubicBezTo>
                    <a:pt x="49" y="49"/>
                    <a:pt x="49" y="49"/>
                    <a:pt x="49" y="49"/>
                  </a:cubicBezTo>
                  <a:cubicBezTo>
                    <a:pt x="50" y="49"/>
                    <a:pt x="52" y="48"/>
                    <a:pt x="54" y="48"/>
                  </a:cubicBezTo>
                  <a:cubicBezTo>
                    <a:pt x="56" y="49"/>
                    <a:pt x="57" y="49"/>
                    <a:pt x="59" y="50"/>
                  </a:cubicBezTo>
                  <a:cubicBezTo>
                    <a:pt x="60" y="51"/>
                    <a:pt x="61" y="52"/>
                    <a:pt x="62" y="54"/>
                  </a:cubicBezTo>
                  <a:cubicBezTo>
                    <a:pt x="62" y="55"/>
                    <a:pt x="62" y="56"/>
                    <a:pt x="62" y="57"/>
                  </a:cubicBezTo>
                  <a:close/>
                  <a:moveTo>
                    <a:pt x="36" y="66"/>
                  </a:moveTo>
                  <a:cubicBezTo>
                    <a:pt x="37" y="66"/>
                    <a:pt x="39" y="69"/>
                    <a:pt x="39" y="71"/>
                  </a:cubicBezTo>
                  <a:cubicBezTo>
                    <a:pt x="39" y="74"/>
                    <a:pt x="37" y="76"/>
                    <a:pt x="36" y="76"/>
                  </a:cubicBezTo>
                  <a:cubicBezTo>
                    <a:pt x="34" y="76"/>
                    <a:pt x="33" y="74"/>
                    <a:pt x="33" y="71"/>
                  </a:cubicBezTo>
                  <a:cubicBezTo>
                    <a:pt x="33" y="69"/>
                    <a:pt x="34" y="66"/>
                    <a:pt x="36" y="66"/>
                  </a:cubicBez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3" name="Google Shape;583;p17"/>
            <p:cNvSpPr/>
            <p:nvPr/>
          </p:nvSpPr>
          <p:spPr>
            <a:xfrm>
              <a:off x="5944618" y="1978825"/>
              <a:ext cx="343494" cy="329615"/>
            </a:xfrm>
            <a:custGeom>
              <a:rect b="b" l="l" r="r" t="t"/>
              <a:pathLst>
                <a:path extrusionOk="0" h="190" w="198">
                  <a:moveTo>
                    <a:pt x="80" y="39"/>
                  </a:moveTo>
                  <a:lnTo>
                    <a:pt x="32" y="39"/>
                  </a:lnTo>
                  <a:lnTo>
                    <a:pt x="24" y="52"/>
                  </a:lnTo>
                  <a:lnTo>
                    <a:pt x="32" y="65"/>
                  </a:lnTo>
                  <a:lnTo>
                    <a:pt x="80" y="65"/>
                  </a:lnTo>
                  <a:lnTo>
                    <a:pt x="80" y="39"/>
                  </a:lnTo>
                  <a:lnTo>
                    <a:pt x="80" y="39"/>
                  </a:lnTo>
                  <a:close/>
                  <a:moveTo>
                    <a:pt x="114" y="65"/>
                  </a:moveTo>
                  <a:lnTo>
                    <a:pt x="170" y="65"/>
                  </a:lnTo>
                  <a:lnTo>
                    <a:pt x="177" y="65"/>
                  </a:lnTo>
                  <a:lnTo>
                    <a:pt x="179" y="69"/>
                  </a:lnTo>
                  <a:lnTo>
                    <a:pt x="194" y="93"/>
                  </a:lnTo>
                  <a:lnTo>
                    <a:pt x="198" y="99"/>
                  </a:lnTo>
                  <a:lnTo>
                    <a:pt x="194" y="103"/>
                  </a:lnTo>
                  <a:lnTo>
                    <a:pt x="179" y="127"/>
                  </a:lnTo>
                  <a:lnTo>
                    <a:pt x="177" y="134"/>
                  </a:lnTo>
                  <a:lnTo>
                    <a:pt x="170" y="134"/>
                  </a:lnTo>
                  <a:lnTo>
                    <a:pt x="114" y="134"/>
                  </a:lnTo>
                  <a:lnTo>
                    <a:pt x="114" y="164"/>
                  </a:lnTo>
                  <a:lnTo>
                    <a:pt x="164" y="164"/>
                  </a:lnTo>
                  <a:lnTo>
                    <a:pt x="164" y="190"/>
                  </a:lnTo>
                  <a:lnTo>
                    <a:pt x="37" y="190"/>
                  </a:lnTo>
                  <a:lnTo>
                    <a:pt x="37" y="164"/>
                  </a:lnTo>
                  <a:lnTo>
                    <a:pt x="82" y="164"/>
                  </a:lnTo>
                  <a:lnTo>
                    <a:pt x="82" y="86"/>
                  </a:lnTo>
                  <a:lnTo>
                    <a:pt x="26" y="86"/>
                  </a:lnTo>
                  <a:lnTo>
                    <a:pt x="19" y="86"/>
                  </a:lnTo>
                  <a:lnTo>
                    <a:pt x="17" y="80"/>
                  </a:lnTo>
                  <a:lnTo>
                    <a:pt x="2" y="56"/>
                  </a:lnTo>
                  <a:lnTo>
                    <a:pt x="0" y="52"/>
                  </a:lnTo>
                  <a:lnTo>
                    <a:pt x="2" y="45"/>
                  </a:lnTo>
                  <a:lnTo>
                    <a:pt x="17" y="21"/>
                  </a:lnTo>
                  <a:lnTo>
                    <a:pt x="19" y="17"/>
                  </a:lnTo>
                  <a:lnTo>
                    <a:pt x="26" y="17"/>
                  </a:lnTo>
                  <a:lnTo>
                    <a:pt x="82" y="17"/>
                  </a:lnTo>
                  <a:lnTo>
                    <a:pt x="82" y="13"/>
                  </a:lnTo>
                  <a:lnTo>
                    <a:pt x="99" y="0"/>
                  </a:lnTo>
                  <a:lnTo>
                    <a:pt x="114" y="13"/>
                  </a:lnTo>
                  <a:lnTo>
                    <a:pt x="114" y="65"/>
                  </a:lnTo>
                  <a:lnTo>
                    <a:pt x="114" y="65"/>
                  </a:lnTo>
                  <a:close/>
                  <a:moveTo>
                    <a:pt x="166" y="84"/>
                  </a:moveTo>
                  <a:lnTo>
                    <a:pt x="116" y="84"/>
                  </a:lnTo>
                  <a:lnTo>
                    <a:pt x="116" y="112"/>
                  </a:lnTo>
                  <a:lnTo>
                    <a:pt x="166" y="112"/>
                  </a:lnTo>
                  <a:lnTo>
                    <a:pt x="175" y="99"/>
                  </a:lnTo>
                  <a:lnTo>
                    <a:pt x="166" y="84"/>
                  </a:ln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4" name="Google Shape;584;p17"/>
            <p:cNvSpPr/>
            <p:nvPr/>
          </p:nvSpPr>
          <p:spPr>
            <a:xfrm>
              <a:off x="6875882" y="1890215"/>
              <a:ext cx="253770" cy="248036"/>
            </a:xfrm>
            <a:custGeom>
              <a:rect b="b" l="l" r="r" t="t"/>
              <a:pathLst>
                <a:path extrusionOk="0" h="80" w="82">
                  <a:moveTo>
                    <a:pt x="74" y="6"/>
                  </a:moveTo>
                  <a:cubicBezTo>
                    <a:pt x="76" y="15"/>
                    <a:pt x="74" y="21"/>
                    <a:pt x="67" y="27"/>
                  </a:cubicBezTo>
                  <a:cubicBezTo>
                    <a:pt x="65" y="30"/>
                    <a:pt x="65" y="30"/>
                    <a:pt x="65" y="30"/>
                  </a:cubicBezTo>
                  <a:cubicBezTo>
                    <a:pt x="75" y="71"/>
                    <a:pt x="75" y="71"/>
                    <a:pt x="75" y="71"/>
                  </a:cubicBezTo>
                  <a:cubicBezTo>
                    <a:pt x="66" y="80"/>
                    <a:pt x="66" y="80"/>
                    <a:pt x="66" y="80"/>
                  </a:cubicBezTo>
                  <a:cubicBezTo>
                    <a:pt x="44" y="50"/>
                    <a:pt x="44" y="50"/>
                    <a:pt x="44" y="50"/>
                  </a:cubicBezTo>
                  <a:cubicBezTo>
                    <a:pt x="36" y="57"/>
                    <a:pt x="36" y="57"/>
                    <a:pt x="36" y="57"/>
                  </a:cubicBezTo>
                  <a:cubicBezTo>
                    <a:pt x="39" y="70"/>
                    <a:pt x="39" y="70"/>
                    <a:pt x="39" y="70"/>
                  </a:cubicBezTo>
                  <a:cubicBezTo>
                    <a:pt x="34" y="75"/>
                    <a:pt x="34" y="75"/>
                    <a:pt x="34" y="75"/>
                  </a:cubicBezTo>
                  <a:cubicBezTo>
                    <a:pt x="26" y="61"/>
                    <a:pt x="26" y="61"/>
                    <a:pt x="26" y="61"/>
                  </a:cubicBezTo>
                  <a:cubicBezTo>
                    <a:pt x="21" y="67"/>
                    <a:pt x="21" y="67"/>
                    <a:pt x="21" y="67"/>
                  </a:cubicBezTo>
                  <a:cubicBezTo>
                    <a:pt x="16" y="62"/>
                    <a:pt x="16" y="62"/>
                    <a:pt x="16" y="62"/>
                  </a:cubicBezTo>
                  <a:cubicBezTo>
                    <a:pt x="21" y="57"/>
                    <a:pt x="21" y="57"/>
                    <a:pt x="21" y="57"/>
                  </a:cubicBezTo>
                  <a:cubicBezTo>
                    <a:pt x="7" y="50"/>
                    <a:pt x="7" y="50"/>
                    <a:pt x="7" y="50"/>
                  </a:cubicBezTo>
                  <a:cubicBezTo>
                    <a:pt x="12" y="44"/>
                    <a:pt x="12" y="44"/>
                    <a:pt x="12" y="44"/>
                  </a:cubicBezTo>
                  <a:cubicBezTo>
                    <a:pt x="25" y="47"/>
                    <a:pt x="25" y="47"/>
                    <a:pt x="25" y="47"/>
                  </a:cubicBezTo>
                  <a:cubicBezTo>
                    <a:pt x="32" y="39"/>
                    <a:pt x="32" y="39"/>
                    <a:pt x="32" y="39"/>
                  </a:cubicBezTo>
                  <a:cubicBezTo>
                    <a:pt x="0" y="18"/>
                    <a:pt x="0" y="18"/>
                    <a:pt x="0" y="18"/>
                  </a:cubicBezTo>
                  <a:cubicBezTo>
                    <a:pt x="9" y="8"/>
                    <a:pt x="9" y="8"/>
                    <a:pt x="9" y="8"/>
                  </a:cubicBezTo>
                  <a:cubicBezTo>
                    <a:pt x="51" y="16"/>
                    <a:pt x="51" y="16"/>
                    <a:pt x="51" y="16"/>
                  </a:cubicBezTo>
                  <a:cubicBezTo>
                    <a:pt x="53" y="13"/>
                    <a:pt x="53" y="13"/>
                    <a:pt x="53" y="13"/>
                  </a:cubicBezTo>
                  <a:cubicBezTo>
                    <a:pt x="60" y="5"/>
                    <a:pt x="67" y="4"/>
                    <a:pt x="74" y="6"/>
                  </a:cubicBezTo>
                  <a:close/>
                  <a:moveTo>
                    <a:pt x="82" y="50"/>
                  </a:moveTo>
                  <a:cubicBezTo>
                    <a:pt x="74" y="42"/>
                    <a:pt x="74" y="42"/>
                    <a:pt x="74" y="42"/>
                  </a:cubicBezTo>
                  <a:cubicBezTo>
                    <a:pt x="72" y="44"/>
                    <a:pt x="72" y="44"/>
                    <a:pt x="72" y="44"/>
                  </a:cubicBezTo>
                  <a:cubicBezTo>
                    <a:pt x="76" y="57"/>
                    <a:pt x="76" y="57"/>
                    <a:pt x="76" y="57"/>
                  </a:cubicBezTo>
                  <a:cubicBezTo>
                    <a:pt x="82" y="50"/>
                    <a:pt x="82" y="50"/>
                    <a:pt x="82" y="50"/>
                  </a:cubicBezTo>
                  <a:close/>
                  <a:moveTo>
                    <a:pt x="29" y="0"/>
                  </a:moveTo>
                  <a:cubicBezTo>
                    <a:pt x="23" y="7"/>
                    <a:pt x="23" y="7"/>
                    <a:pt x="23" y="7"/>
                  </a:cubicBezTo>
                  <a:cubicBezTo>
                    <a:pt x="36" y="10"/>
                    <a:pt x="36" y="10"/>
                    <a:pt x="36" y="10"/>
                  </a:cubicBezTo>
                  <a:cubicBezTo>
                    <a:pt x="37" y="8"/>
                    <a:pt x="37" y="8"/>
                    <a:pt x="37" y="8"/>
                  </a:cubicBezTo>
                  <a:lnTo>
                    <a:pt x="29" y="0"/>
                  </a:ln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5" name="Google Shape;585;p17"/>
            <p:cNvSpPr/>
            <p:nvPr/>
          </p:nvSpPr>
          <p:spPr>
            <a:xfrm>
              <a:off x="8262006" y="3187331"/>
              <a:ext cx="237999" cy="288180"/>
            </a:xfrm>
            <a:custGeom>
              <a:rect b="b" l="l" r="r" t="t"/>
              <a:pathLst>
                <a:path extrusionOk="0" h="93" w="77">
                  <a:moveTo>
                    <a:pt x="3" y="88"/>
                  </a:moveTo>
                  <a:cubicBezTo>
                    <a:pt x="2" y="87"/>
                    <a:pt x="1" y="86"/>
                    <a:pt x="0" y="85"/>
                  </a:cubicBezTo>
                  <a:cubicBezTo>
                    <a:pt x="0" y="72"/>
                    <a:pt x="0" y="58"/>
                    <a:pt x="0" y="45"/>
                  </a:cubicBezTo>
                  <a:cubicBezTo>
                    <a:pt x="12" y="40"/>
                    <a:pt x="21" y="32"/>
                    <a:pt x="30" y="20"/>
                  </a:cubicBezTo>
                  <a:cubicBezTo>
                    <a:pt x="38" y="26"/>
                    <a:pt x="38" y="26"/>
                    <a:pt x="38" y="26"/>
                  </a:cubicBezTo>
                  <a:cubicBezTo>
                    <a:pt x="38" y="26"/>
                    <a:pt x="38" y="26"/>
                    <a:pt x="38" y="26"/>
                  </a:cubicBezTo>
                  <a:cubicBezTo>
                    <a:pt x="38" y="27"/>
                    <a:pt x="38" y="27"/>
                    <a:pt x="38" y="27"/>
                  </a:cubicBezTo>
                  <a:cubicBezTo>
                    <a:pt x="39" y="27"/>
                    <a:pt x="39" y="27"/>
                    <a:pt x="39" y="27"/>
                  </a:cubicBezTo>
                  <a:cubicBezTo>
                    <a:pt x="39" y="27"/>
                    <a:pt x="39" y="27"/>
                    <a:pt x="39" y="27"/>
                  </a:cubicBezTo>
                  <a:cubicBezTo>
                    <a:pt x="39" y="27"/>
                    <a:pt x="39" y="27"/>
                    <a:pt x="39" y="27"/>
                  </a:cubicBezTo>
                  <a:cubicBezTo>
                    <a:pt x="39" y="27"/>
                    <a:pt x="39" y="27"/>
                    <a:pt x="39" y="27"/>
                  </a:cubicBezTo>
                  <a:cubicBezTo>
                    <a:pt x="40" y="27"/>
                    <a:pt x="40" y="27"/>
                    <a:pt x="40" y="27"/>
                  </a:cubicBezTo>
                  <a:cubicBezTo>
                    <a:pt x="40" y="27"/>
                    <a:pt x="40" y="27"/>
                    <a:pt x="40" y="27"/>
                  </a:cubicBezTo>
                  <a:cubicBezTo>
                    <a:pt x="40" y="28"/>
                    <a:pt x="40" y="28"/>
                    <a:pt x="40" y="28"/>
                  </a:cubicBezTo>
                  <a:cubicBezTo>
                    <a:pt x="40" y="28"/>
                    <a:pt x="40" y="28"/>
                    <a:pt x="40" y="28"/>
                  </a:cubicBezTo>
                  <a:cubicBezTo>
                    <a:pt x="40" y="28"/>
                    <a:pt x="40" y="28"/>
                    <a:pt x="40" y="28"/>
                  </a:cubicBezTo>
                  <a:cubicBezTo>
                    <a:pt x="41" y="28"/>
                    <a:pt x="41" y="28"/>
                    <a:pt x="41" y="28"/>
                  </a:cubicBezTo>
                  <a:cubicBezTo>
                    <a:pt x="41" y="28"/>
                    <a:pt x="41" y="28"/>
                    <a:pt x="41" y="28"/>
                  </a:cubicBezTo>
                  <a:cubicBezTo>
                    <a:pt x="41" y="28"/>
                    <a:pt x="41" y="28"/>
                    <a:pt x="41" y="28"/>
                  </a:cubicBezTo>
                  <a:cubicBezTo>
                    <a:pt x="41" y="29"/>
                    <a:pt x="41" y="29"/>
                    <a:pt x="41" y="29"/>
                  </a:cubicBezTo>
                  <a:cubicBezTo>
                    <a:pt x="42" y="29"/>
                    <a:pt x="42" y="29"/>
                    <a:pt x="42" y="29"/>
                  </a:cubicBezTo>
                  <a:cubicBezTo>
                    <a:pt x="42" y="29"/>
                    <a:pt x="42" y="29"/>
                    <a:pt x="42" y="29"/>
                  </a:cubicBezTo>
                  <a:cubicBezTo>
                    <a:pt x="42" y="29"/>
                    <a:pt x="42" y="29"/>
                    <a:pt x="42" y="29"/>
                  </a:cubicBezTo>
                  <a:cubicBezTo>
                    <a:pt x="42" y="29"/>
                    <a:pt x="42" y="29"/>
                    <a:pt x="42" y="29"/>
                  </a:cubicBezTo>
                  <a:cubicBezTo>
                    <a:pt x="42" y="29"/>
                    <a:pt x="42" y="29"/>
                    <a:pt x="42" y="29"/>
                  </a:cubicBezTo>
                  <a:cubicBezTo>
                    <a:pt x="43" y="29"/>
                    <a:pt x="43" y="29"/>
                    <a:pt x="43" y="29"/>
                  </a:cubicBezTo>
                  <a:cubicBezTo>
                    <a:pt x="43" y="30"/>
                    <a:pt x="43" y="30"/>
                    <a:pt x="43" y="30"/>
                  </a:cubicBezTo>
                  <a:cubicBezTo>
                    <a:pt x="43" y="30"/>
                    <a:pt x="43" y="30"/>
                    <a:pt x="43" y="30"/>
                  </a:cubicBezTo>
                  <a:cubicBezTo>
                    <a:pt x="43" y="30"/>
                    <a:pt x="43" y="30"/>
                    <a:pt x="43" y="30"/>
                  </a:cubicBezTo>
                  <a:cubicBezTo>
                    <a:pt x="43" y="30"/>
                    <a:pt x="43" y="30"/>
                    <a:pt x="43" y="30"/>
                  </a:cubicBezTo>
                  <a:cubicBezTo>
                    <a:pt x="44" y="30"/>
                    <a:pt x="44" y="30"/>
                    <a:pt x="44" y="30"/>
                  </a:cubicBezTo>
                  <a:cubicBezTo>
                    <a:pt x="48" y="33"/>
                    <a:pt x="48" y="33"/>
                    <a:pt x="48" y="33"/>
                  </a:cubicBezTo>
                  <a:cubicBezTo>
                    <a:pt x="48" y="33"/>
                    <a:pt x="48" y="33"/>
                    <a:pt x="48" y="33"/>
                  </a:cubicBezTo>
                  <a:cubicBezTo>
                    <a:pt x="48" y="33"/>
                    <a:pt x="48" y="33"/>
                    <a:pt x="48" y="33"/>
                  </a:cubicBezTo>
                  <a:cubicBezTo>
                    <a:pt x="48" y="34"/>
                    <a:pt x="48" y="34"/>
                    <a:pt x="48" y="34"/>
                  </a:cubicBezTo>
                  <a:cubicBezTo>
                    <a:pt x="49" y="34"/>
                    <a:pt x="49" y="34"/>
                    <a:pt x="49" y="34"/>
                  </a:cubicBezTo>
                  <a:cubicBezTo>
                    <a:pt x="49" y="34"/>
                    <a:pt x="49" y="34"/>
                    <a:pt x="49" y="34"/>
                  </a:cubicBezTo>
                  <a:cubicBezTo>
                    <a:pt x="49" y="34"/>
                    <a:pt x="49" y="34"/>
                    <a:pt x="49" y="34"/>
                  </a:cubicBezTo>
                  <a:cubicBezTo>
                    <a:pt x="49" y="34"/>
                    <a:pt x="49" y="34"/>
                    <a:pt x="49" y="34"/>
                  </a:cubicBezTo>
                  <a:cubicBezTo>
                    <a:pt x="50" y="34"/>
                    <a:pt x="50" y="34"/>
                    <a:pt x="50" y="34"/>
                  </a:cubicBezTo>
                  <a:cubicBezTo>
                    <a:pt x="50" y="35"/>
                    <a:pt x="50" y="35"/>
                    <a:pt x="50" y="35"/>
                  </a:cubicBezTo>
                  <a:cubicBezTo>
                    <a:pt x="50" y="35"/>
                    <a:pt x="50" y="35"/>
                    <a:pt x="50" y="35"/>
                  </a:cubicBezTo>
                  <a:cubicBezTo>
                    <a:pt x="50" y="35"/>
                    <a:pt x="50" y="35"/>
                    <a:pt x="50" y="35"/>
                  </a:cubicBezTo>
                  <a:cubicBezTo>
                    <a:pt x="50" y="35"/>
                    <a:pt x="50" y="35"/>
                    <a:pt x="50" y="35"/>
                  </a:cubicBezTo>
                  <a:cubicBezTo>
                    <a:pt x="51" y="35"/>
                    <a:pt x="51" y="35"/>
                    <a:pt x="51" y="35"/>
                  </a:cubicBezTo>
                  <a:cubicBezTo>
                    <a:pt x="51" y="35"/>
                    <a:pt x="51" y="35"/>
                    <a:pt x="51" y="35"/>
                  </a:cubicBezTo>
                  <a:cubicBezTo>
                    <a:pt x="51" y="35"/>
                    <a:pt x="51" y="35"/>
                    <a:pt x="51" y="35"/>
                  </a:cubicBezTo>
                  <a:cubicBezTo>
                    <a:pt x="51" y="36"/>
                    <a:pt x="51" y="36"/>
                    <a:pt x="51"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3" y="37"/>
                    <a:pt x="53" y="37"/>
                    <a:pt x="53" y="37"/>
                  </a:cubicBezTo>
                  <a:cubicBezTo>
                    <a:pt x="53" y="37"/>
                    <a:pt x="53" y="37"/>
                    <a:pt x="53" y="37"/>
                  </a:cubicBezTo>
                  <a:cubicBezTo>
                    <a:pt x="53" y="37"/>
                    <a:pt x="53" y="37"/>
                    <a:pt x="53" y="37"/>
                  </a:cubicBezTo>
                  <a:cubicBezTo>
                    <a:pt x="62" y="43"/>
                    <a:pt x="62" y="43"/>
                    <a:pt x="62" y="43"/>
                  </a:cubicBezTo>
                  <a:cubicBezTo>
                    <a:pt x="53" y="55"/>
                    <a:pt x="49" y="67"/>
                    <a:pt x="48" y="79"/>
                  </a:cubicBezTo>
                  <a:cubicBezTo>
                    <a:pt x="36" y="84"/>
                    <a:pt x="23" y="88"/>
                    <a:pt x="11" y="93"/>
                  </a:cubicBezTo>
                  <a:cubicBezTo>
                    <a:pt x="9" y="92"/>
                    <a:pt x="8" y="91"/>
                    <a:pt x="7" y="91"/>
                  </a:cubicBezTo>
                  <a:cubicBezTo>
                    <a:pt x="23" y="68"/>
                    <a:pt x="23" y="68"/>
                    <a:pt x="23" y="68"/>
                  </a:cubicBezTo>
                  <a:cubicBezTo>
                    <a:pt x="27" y="69"/>
                    <a:pt x="32" y="68"/>
                    <a:pt x="35" y="64"/>
                  </a:cubicBezTo>
                  <a:cubicBezTo>
                    <a:pt x="38" y="60"/>
                    <a:pt x="37" y="54"/>
                    <a:pt x="32" y="51"/>
                  </a:cubicBezTo>
                  <a:cubicBezTo>
                    <a:pt x="28" y="47"/>
                    <a:pt x="22" y="49"/>
                    <a:pt x="19" y="53"/>
                  </a:cubicBezTo>
                  <a:cubicBezTo>
                    <a:pt x="16" y="57"/>
                    <a:pt x="16" y="62"/>
                    <a:pt x="19" y="65"/>
                  </a:cubicBezTo>
                  <a:cubicBezTo>
                    <a:pt x="3" y="88"/>
                    <a:pt x="3" y="88"/>
                    <a:pt x="3" y="88"/>
                  </a:cubicBezTo>
                  <a:close/>
                  <a:moveTo>
                    <a:pt x="27" y="93"/>
                  </a:moveTo>
                  <a:cubicBezTo>
                    <a:pt x="73" y="93"/>
                    <a:pt x="73" y="93"/>
                    <a:pt x="73" y="93"/>
                  </a:cubicBezTo>
                  <a:cubicBezTo>
                    <a:pt x="73" y="83"/>
                    <a:pt x="73" y="83"/>
                    <a:pt x="73" y="83"/>
                  </a:cubicBezTo>
                  <a:cubicBezTo>
                    <a:pt x="54" y="83"/>
                    <a:pt x="54" y="83"/>
                    <a:pt x="54" y="83"/>
                  </a:cubicBezTo>
                  <a:cubicBezTo>
                    <a:pt x="27" y="93"/>
                    <a:pt x="27" y="93"/>
                    <a:pt x="27" y="93"/>
                  </a:cubicBezTo>
                  <a:close/>
                  <a:moveTo>
                    <a:pt x="69" y="42"/>
                  </a:moveTo>
                  <a:cubicBezTo>
                    <a:pt x="77" y="31"/>
                    <a:pt x="77" y="31"/>
                    <a:pt x="77" y="31"/>
                  </a:cubicBezTo>
                  <a:cubicBezTo>
                    <a:pt x="34" y="0"/>
                    <a:pt x="34" y="0"/>
                    <a:pt x="34" y="0"/>
                  </a:cubicBezTo>
                  <a:cubicBezTo>
                    <a:pt x="26" y="12"/>
                    <a:pt x="26" y="12"/>
                    <a:pt x="26" y="12"/>
                  </a:cubicBezTo>
                  <a:lnTo>
                    <a:pt x="69" y="42"/>
                  </a:ln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586" name="Google Shape;586;p17"/>
            <p:cNvSpPr/>
            <p:nvPr/>
          </p:nvSpPr>
          <p:spPr>
            <a:xfrm>
              <a:off x="3855843" y="4017374"/>
              <a:ext cx="338245" cy="424345"/>
            </a:xfrm>
            <a:custGeom>
              <a:rect b="b" l="l" r="r" t="t"/>
              <a:pathLst>
                <a:path extrusionOk="0" h="286" w="228">
                  <a:moveTo>
                    <a:pt x="212" y="147"/>
                  </a:moveTo>
                  <a:cubicBezTo>
                    <a:pt x="228" y="76"/>
                    <a:pt x="228" y="76"/>
                    <a:pt x="228" y="76"/>
                  </a:cubicBezTo>
                  <a:cubicBezTo>
                    <a:pt x="221" y="77"/>
                    <a:pt x="213" y="78"/>
                    <a:pt x="206" y="77"/>
                  </a:cubicBezTo>
                  <a:cubicBezTo>
                    <a:pt x="186" y="103"/>
                    <a:pt x="186" y="103"/>
                    <a:pt x="186" y="103"/>
                  </a:cubicBezTo>
                  <a:cubicBezTo>
                    <a:pt x="184" y="74"/>
                    <a:pt x="184" y="74"/>
                    <a:pt x="184" y="74"/>
                  </a:cubicBezTo>
                  <a:cubicBezTo>
                    <a:pt x="123" y="57"/>
                    <a:pt x="64" y="0"/>
                    <a:pt x="0" y="76"/>
                  </a:cubicBezTo>
                  <a:cubicBezTo>
                    <a:pt x="5" y="102"/>
                    <a:pt x="19" y="187"/>
                    <a:pt x="27" y="211"/>
                  </a:cubicBezTo>
                  <a:cubicBezTo>
                    <a:pt x="35" y="238"/>
                    <a:pt x="48" y="260"/>
                    <a:pt x="65" y="278"/>
                  </a:cubicBezTo>
                  <a:cubicBezTo>
                    <a:pt x="68" y="281"/>
                    <a:pt x="68" y="281"/>
                    <a:pt x="68" y="281"/>
                  </a:cubicBezTo>
                  <a:cubicBezTo>
                    <a:pt x="72" y="282"/>
                    <a:pt x="72" y="282"/>
                    <a:pt x="72" y="282"/>
                  </a:cubicBezTo>
                  <a:cubicBezTo>
                    <a:pt x="80" y="283"/>
                    <a:pt x="87" y="284"/>
                    <a:pt x="95" y="284"/>
                  </a:cubicBezTo>
                  <a:cubicBezTo>
                    <a:pt x="114" y="286"/>
                    <a:pt x="132" y="285"/>
                    <a:pt x="153" y="282"/>
                  </a:cubicBezTo>
                  <a:cubicBezTo>
                    <a:pt x="158" y="281"/>
                    <a:pt x="158" y="281"/>
                    <a:pt x="158" y="281"/>
                  </a:cubicBezTo>
                  <a:cubicBezTo>
                    <a:pt x="160" y="278"/>
                    <a:pt x="160" y="278"/>
                    <a:pt x="160" y="278"/>
                  </a:cubicBezTo>
                  <a:cubicBezTo>
                    <a:pt x="177" y="261"/>
                    <a:pt x="190" y="238"/>
                    <a:pt x="199" y="211"/>
                  </a:cubicBezTo>
                  <a:cubicBezTo>
                    <a:pt x="206" y="192"/>
                    <a:pt x="210" y="170"/>
                    <a:pt x="212" y="147"/>
                  </a:cubicBezTo>
                  <a:close/>
                  <a:moveTo>
                    <a:pt x="148" y="169"/>
                  </a:moveTo>
                  <a:cubicBezTo>
                    <a:pt x="165" y="169"/>
                    <a:pt x="165" y="169"/>
                    <a:pt x="165" y="169"/>
                  </a:cubicBezTo>
                  <a:cubicBezTo>
                    <a:pt x="169" y="169"/>
                    <a:pt x="173" y="171"/>
                    <a:pt x="176" y="174"/>
                  </a:cubicBezTo>
                  <a:cubicBezTo>
                    <a:pt x="176" y="174"/>
                    <a:pt x="176" y="174"/>
                    <a:pt x="176" y="174"/>
                  </a:cubicBezTo>
                  <a:cubicBezTo>
                    <a:pt x="179" y="177"/>
                    <a:pt x="180" y="180"/>
                    <a:pt x="180" y="184"/>
                  </a:cubicBezTo>
                  <a:cubicBezTo>
                    <a:pt x="180" y="191"/>
                    <a:pt x="180" y="191"/>
                    <a:pt x="180" y="191"/>
                  </a:cubicBezTo>
                  <a:cubicBezTo>
                    <a:pt x="180" y="195"/>
                    <a:pt x="179" y="199"/>
                    <a:pt x="176" y="201"/>
                  </a:cubicBezTo>
                  <a:cubicBezTo>
                    <a:pt x="176" y="201"/>
                    <a:pt x="176" y="201"/>
                    <a:pt x="176" y="201"/>
                  </a:cubicBezTo>
                  <a:cubicBezTo>
                    <a:pt x="173" y="204"/>
                    <a:pt x="169" y="206"/>
                    <a:pt x="165" y="206"/>
                  </a:cubicBezTo>
                  <a:cubicBezTo>
                    <a:pt x="148" y="206"/>
                    <a:pt x="148" y="206"/>
                    <a:pt x="148" y="206"/>
                  </a:cubicBezTo>
                  <a:cubicBezTo>
                    <a:pt x="144" y="206"/>
                    <a:pt x="140" y="204"/>
                    <a:pt x="137" y="201"/>
                  </a:cubicBezTo>
                  <a:cubicBezTo>
                    <a:pt x="137" y="201"/>
                    <a:pt x="137" y="201"/>
                    <a:pt x="137" y="201"/>
                  </a:cubicBezTo>
                  <a:cubicBezTo>
                    <a:pt x="135" y="198"/>
                    <a:pt x="133" y="195"/>
                    <a:pt x="133" y="191"/>
                  </a:cubicBezTo>
                  <a:cubicBezTo>
                    <a:pt x="133" y="184"/>
                    <a:pt x="133" y="184"/>
                    <a:pt x="133" y="184"/>
                  </a:cubicBezTo>
                  <a:cubicBezTo>
                    <a:pt x="133" y="180"/>
                    <a:pt x="135" y="177"/>
                    <a:pt x="137" y="174"/>
                  </a:cubicBezTo>
                  <a:cubicBezTo>
                    <a:pt x="137" y="174"/>
                    <a:pt x="137" y="174"/>
                    <a:pt x="137" y="174"/>
                  </a:cubicBezTo>
                  <a:cubicBezTo>
                    <a:pt x="140" y="171"/>
                    <a:pt x="144" y="169"/>
                    <a:pt x="148" y="169"/>
                  </a:cubicBezTo>
                  <a:close/>
                  <a:moveTo>
                    <a:pt x="165" y="178"/>
                  </a:moveTo>
                  <a:cubicBezTo>
                    <a:pt x="167" y="178"/>
                    <a:pt x="169" y="179"/>
                    <a:pt x="170" y="180"/>
                  </a:cubicBezTo>
                  <a:cubicBezTo>
                    <a:pt x="171" y="181"/>
                    <a:pt x="172" y="183"/>
                    <a:pt x="172" y="184"/>
                  </a:cubicBezTo>
                  <a:cubicBezTo>
                    <a:pt x="172" y="191"/>
                    <a:pt x="172" y="191"/>
                    <a:pt x="172" y="191"/>
                  </a:cubicBezTo>
                  <a:cubicBezTo>
                    <a:pt x="172" y="192"/>
                    <a:pt x="171" y="194"/>
                    <a:pt x="170" y="195"/>
                  </a:cubicBezTo>
                  <a:cubicBezTo>
                    <a:pt x="170" y="195"/>
                    <a:pt x="170" y="195"/>
                    <a:pt x="170" y="195"/>
                  </a:cubicBezTo>
                  <a:cubicBezTo>
                    <a:pt x="169" y="196"/>
                    <a:pt x="167" y="197"/>
                    <a:pt x="165" y="197"/>
                  </a:cubicBezTo>
                  <a:cubicBezTo>
                    <a:pt x="148" y="197"/>
                    <a:pt x="148" y="197"/>
                    <a:pt x="148" y="197"/>
                  </a:cubicBezTo>
                  <a:cubicBezTo>
                    <a:pt x="146" y="197"/>
                    <a:pt x="144" y="196"/>
                    <a:pt x="143" y="195"/>
                  </a:cubicBezTo>
                  <a:cubicBezTo>
                    <a:pt x="143" y="195"/>
                    <a:pt x="143" y="195"/>
                    <a:pt x="143" y="195"/>
                  </a:cubicBezTo>
                  <a:cubicBezTo>
                    <a:pt x="142" y="194"/>
                    <a:pt x="141" y="192"/>
                    <a:pt x="141" y="191"/>
                  </a:cubicBezTo>
                  <a:cubicBezTo>
                    <a:pt x="141" y="184"/>
                    <a:pt x="141" y="184"/>
                    <a:pt x="141" y="184"/>
                  </a:cubicBezTo>
                  <a:cubicBezTo>
                    <a:pt x="141" y="183"/>
                    <a:pt x="142" y="181"/>
                    <a:pt x="143" y="180"/>
                  </a:cubicBezTo>
                  <a:cubicBezTo>
                    <a:pt x="143" y="180"/>
                    <a:pt x="143" y="180"/>
                    <a:pt x="143" y="180"/>
                  </a:cubicBezTo>
                  <a:cubicBezTo>
                    <a:pt x="144" y="179"/>
                    <a:pt x="146" y="178"/>
                    <a:pt x="148" y="178"/>
                  </a:cubicBezTo>
                  <a:cubicBezTo>
                    <a:pt x="165" y="178"/>
                    <a:pt x="165" y="178"/>
                    <a:pt x="165" y="178"/>
                  </a:cubicBezTo>
                  <a:close/>
                  <a:moveTo>
                    <a:pt x="60" y="170"/>
                  </a:moveTo>
                  <a:cubicBezTo>
                    <a:pt x="82" y="170"/>
                    <a:pt x="82" y="170"/>
                    <a:pt x="82" y="170"/>
                  </a:cubicBezTo>
                  <a:cubicBezTo>
                    <a:pt x="90" y="170"/>
                    <a:pt x="96" y="176"/>
                    <a:pt x="96" y="183"/>
                  </a:cubicBezTo>
                  <a:cubicBezTo>
                    <a:pt x="96" y="192"/>
                    <a:pt x="96" y="192"/>
                    <a:pt x="96" y="192"/>
                  </a:cubicBezTo>
                  <a:cubicBezTo>
                    <a:pt x="96" y="199"/>
                    <a:pt x="90" y="205"/>
                    <a:pt x="82" y="205"/>
                  </a:cubicBezTo>
                  <a:cubicBezTo>
                    <a:pt x="60" y="205"/>
                    <a:pt x="60" y="205"/>
                    <a:pt x="60" y="205"/>
                  </a:cubicBezTo>
                  <a:cubicBezTo>
                    <a:pt x="52" y="205"/>
                    <a:pt x="46" y="199"/>
                    <a:pt x="46" y="192"/>
                  </a:cubicBezTo>
                  <a:cubicBezTo>
                    <a:pt x="46" y="183"/>
                    <a:pt x="46" y="183"/>
                    <a:pt x="46" y="183"/>
                  </a:cubicBezTo>
                  <a:cubicBezTo>
                    <a:pt x="46" y="176"/>
                    <a:pt x="52" y="170"/>
                    <a:pt x="60" y="170"/>
                  </a:cubicBezTo>
                  <a:close/>
                  <a:moveTo>
                    <a:pt x="41" y="158"/>
                  </a:moveTo>
                  <a:cubicBezTo>
                    <a:pt x="40" y="151"/>
                    <a:pt x="40" y="145"/>
                    <a:pt x="39" y="139"/>
                  </a:cubicBezTo>
                  <a:cubicBezTo>
                    <a:pt x="69" y="154"/>
                    <a:pt x="105" y="151"/>
                    <a:pt x="133" y="143"/>
                  </a:cubicBezTo>
                  <a:cubicBezTo>
                    <a:pt x="129" y="148"/>
                    <a:pt x="125" y="153"/>
                    <a:pt x="120" y="157"/>
                  </a:cubicBezTo>
                  <a:cubicBezTo>
                    <a:pt x="121" y="158"/>
                    <a:pt x="121" y="158"/>
                    <a:pt x="121" y="158"/>
                  </a:cubicBezTo>
                  <a:cubicBezTo>
                    <a:pt x="114" y="158"/>
                    <a:pt x="114" y="158"/>
                    <a:pt x="114" y="158"/>
                  </a:cubicBezTo>
                  <a:cubicBezTo>
                    <a:pt x="41" y="158"/>
                    <a:pt x="41" y="158"/>
                    <a:pt x="41" y="158"/>
                  </a:cubicBezTo>
                  <a:close/>
                  <a:moveTo>
                    <a:pt x="139" y="158"/>
                  </a:moveTo>
                  <a:cubicBezTo>
                    <a:pt x="151" y="153"/>
                    <a:pt x="164" y="145"/>
                    <a:pt x="169" y="134"/>
                  </a:cubicBezTo>
                  <a:cubicBezTo>
                    <a:pt x="173" y="133"/>
                    <a:pt x="183" y="140"/>
                    <a:pt x="186" y="140"/>
                  </a:cubicBezTo>
                  <a:cubicBezTo>
                    <a:pt x="186" y="145"/>
                    <a:pt x="185" y="151"/>
                    <a:pt x="185" y="158"/>
                  </a:cubicBezTo>
                  <a:cubicBezTo>
                    <a:pt x="139" y="158"/>
                    <a:pt x="139" y="158"/>
                    <a:pt x="139" y="158"/>
                  </a:cubicBezTo>
                  <a:close/>
                  <a:moveTo>
                    <a:pt x="169" y="217"/>
                  </a:moveTo>
                  <a:cubicBezTo>
                    <a:pt x="163" y="232"/>
                    <a:pt x="155" y="246"/>
                    <a:pt x="145" y="257"/>
                  </a:cubicBezTo>
                  <a:cubicBezTo>
                    <a:pt x="136" y="258"/>
                    <a:pt x="128" y="258"/>
                    <a:pt x="119" y="258"/>
                  </a:cubicBezTo>
                  <a:cubicBezTo>
                    <a:pt x="119" y="258"/>
                    <a:pt x="119" y="258"/>
                    <a:pt x="119" y="258"/>
                  </a:cubicBezTo>
                  <a:cubicBezTo>
                    <a:pt x="115" y="258"/>
                    <a:pt x="111" y="258"/>
                    <a:pt x="107" y="258"/>
                  </a:cubicBezTo>
                  <a:cubicBezTo>
                    <a:pt x="104" y="258"/>
                    <a:pt x="100" y="258"/>
                    <a:pt x="97" y="258"/>
                  </a:cubicBezTo>
                  <a:cubicBezTo>
                    <a:pt x="95" y="258"/>
                    <a:pt x="95" y="258"/>
                    <a:pt x="95" y="258"/>
                  </a:cubicBezTo>
                  <a:cubicBezTo>
                    <a:pt x="90" y="257"/>
                    <a:pt x="85" y="257"/>
                    <a:pt x="80" y="256"/>
                  </a:cubicBezTo>
                  <a:cubicBezTo>
                    <a:pt x="70" y="245"/>
                    <a:pt x="63" y="232"/>
                    <a:pt x="57" y="217"/>
                  </a:cubicBezTo>
                  <a:cubicBezTo>
                    <a:pt x="97" y="217"/>
                    <a:pt x="97" y="217"/>
                    <a:pt x="97" y="217"/>
                  </a:cubicBezTo>
                  <a:cubicBezTo>
                    <a:pt x="99" y="217"/>
                    <a:pt x="99" y="217"/>
                    <a:pt x="99" y="217"/>
                  </a:cubicBezTo>
                  <a:cubicBezTo>
                    <a:pt x="100" y="215"/>
                    <a:pt x="100" y="215"/>
                    <a:pt x="100" y="215"/>
                  </a:cubicBezTo>
                  <a:cubicBezTo>
                    <a:pt x="109" y="199"/>
                    <a:pt x="109" y="199"/>
                    <a:pt x="109" y="199"/>
                  </a:cubicBezTo>
                  <a:cubicBezTo>
                    <a:pt x="119" y="199"/>
                    <a:pt x="119" y="199"/>
                    <a:pt x="119" y="199"/>
                  </a:cubicBezTo>
                  <a:cubicBezTo>
                    <a:pt x="128" y="215"/>
                    <a:pt x="128" y="215"/>
                    <a:pt x="128" y="215"/>
                  </a:cubicBezTo>
                  <a:cubicBezTo>
                    <a:pt x="129" y="217"/>
                    <a:pt x="129" y="217"/>
                    <a:pt x="129" y="217"/>
                  </a:cubicBezTo>
                  <a:cubicBezTo>
                    <a:pt x="132" y="217"/>
                    <a:pt x="132" y="217"/>
                    <a:pt x="132" y="217"/>
                  </a:cubicBezTo>
                  <a:cubicBezTo>
                    <a:pt x="169" y="217"/>
                    <a:pt x="169" y="217"/>
                    <a:pt x="169" y="217"/>
                  </a:cubicBezTo>
                  <a:close/>
                  <a:moveTo>
                    <a:pt x="114" y="166"/>
                  </a:moveTo>
                  <a:cubicBezTo>
                    <a:pt x="187" y="166"/>
                    <a:pt x="187" y="166"/>
                    <a:pt x="187" y="166"/>
                  </a:cubicBezTo>
                  <a:cubicBezTo>
                    <a:pt x="187" y="209"/>
                    <a:pt x="187" y="209"/>
                    <a:pt x="187" y="209"/>
                  </a:cubicBezTo>
                  <a:cubicBezTo>
                    <a:pt x="134" y="209"/>
                    <a:pt x="134" y="209"/>
                    <a:pt x="134" y="209"/>
                  </a:cubicBezTo>
                  <a:cubicBezTo>
                    <a:pt x="125" y="193"/>
                    <a:pt x="125" y="193"/>
                    <a:pt x="125" y="193"/>
                  </a:cubicBezTo>
                  <a:cubicBezTo>
                    <a:pt x="124" y="191"/>
                    <a:pt x="124" y="191"/>
                    <a:pt x="124" y="191"/>
                  </a:cubicBezTo>
                  <a:cubicBezTo>
                    <a:pt x="121" y="191"/>
                    <a:pt x="121" y="191"/>
                    <a:pt x="121" y="191"/>
                  </a:cubicBezTo>
                  <a:cubicBezTo>
                    <a:pt x="107" y="191"/>
                    <a:pt x="107" y="191"/>
                    <a:pt x="107" y="191"/>
                  </a:cubicBezTo>
                  <a:cubicBezTo>
                    <a:pt x="105" y="191"/>
                    <a:pt x="105" y="191"/>
                    <a:pt x="105" y="191"/>
                  </a:cubicBezTo>
                  <a:cubicBezTo>
                    <a:pt x="103" y="193"/>
                    <a:pt x="103" y="193"/>
                    <a:pt x="103" y="193"/>
                  </a:cubicBezTo>
                  <a:cubicBezTo>
                    <a:pt x="94" y="209"/>
                    <a:pt x="94" y="209"/>
                    <a:pt x="94" y="209"/>
                  </a:cubicBezTo>
                  <a:cubicBezTo>
                    <a:pt x="41" y="209"/>
                    <a:pt x="41" y="209"/>
                    <a:pt x="41" y="209"/>
                  </a:cubicBezTo>
                  <a:cubicBezTo>
                    <a:pt x="41" y="166"/>
                    <a:pt x="41" y="166"/>
                    <a:pt x="41" y="166"/>
                  </a:cubicBezTo>
                  <a:lnTo>
                    <a:pt x="114" y="166"/>
                  </a:lnTo>
                  <a:close/>
                </a:path>
              </a:pathLst>
            </a:custGeom>
            <a:solidFill>
              <a:schemeClr val="l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grpSp>
      <p:sp>
        <p:nvSpPr>
          <p:cNvPr id="587" name="Google Shape;587;p17"/>
          <p:cNvSpPr/>
          <p:nvPr/>
        </p:nvSpPr>
        <p:spPr>
          <a:xfrm>
            <a:off x="7222103" y="4016223"/>
            <a:ext cx="4267568" cy="345777"/>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88" name="Google Shape;588;p17"/>
          <p:cNvSpPr/>
          <p:nvPr/>
        </p:nvSpPr>
        <p:spPr>
          <a:xfrm>
            <a:off x="7222104" y="4016223"/>
            <a:ext cx="2133784" cy="34577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89" name="Google Shape;589;p17"/>
          <p:cNvSpPr txBox="1"/>
          <p:nvPr/>
        </p:nvSpPr>
        <p:spPr>
          <a:xfrm>
            <a:off x="7366422" y="4036655"/>
            <a:ext cx="756012" cy="388360"/>
          </a:xfrm>
          <a:prstGeom prst="rect">
            <a:avLst/>
          </a:prstGeom>
          <a:noFill/>
          <a:ln>
            <a:noFill/>
          </a:ln>
        </p:spPr>
        <p:txBody>
          <a:bodyPr anchorCtr="0" anchor="t" bIns="64275" lIns="128550" spcFirstLastPara="1" rIns="128550" wrap="square" tIns="64275">
            <a:noAutofit/>
          </a:bodyPr>
          <a:lstStyle/>
          <a:p>
            <a:pPr indent="0" lvl="0" marL="0" marR="0" rtl="0" algn="just">
              <a:lnSpc>
                <a:spcPct val="120000"/>
              </a:lnSpc>
              <a:spcBef>
                <a:spcPts val="0"/>
              </a:spcBef>
              <a:spcAft>
                <a:spcPts val="0"/>
              </a:spcAft>
              <a:buClr>
                <a:schemeClr val="lt1"/>
              </a:buClr>
              <a:buSzPts val="1400"/>
              <a:buFont typeface="Arial"/>
              <a:buNone/>
            </a:pPr>
            <a:r>
              <a:rPr lang="tr-TR" sz="1400">
                <a:solidFill>
                  <a:schemeClr val="lt1"/>
                </a:solidFill>
                <a:latin typeface="Twentieth Century"/>
                <a:ea typeface="Twentieth Century"/>
                <a:cs typeface="Twentieth Century"/>
                <a:sym typeface="Twentieth Century"/>
              </a:rPr>
              <a:t>50%</a:t>
            </a:r>
            <a:endParaRPr sz="1400">
              <a:solidFill>
                <a:schemeClr val="lt1"/>
              </a:solidFill>
              <a:latin typeface="Twentieth Century"/>
              <a:ea typeface="Twentieth Century"/>
              <a:cs typeface="Twentieth Century"/>
              <a:sym typeface="Twentieth Century"/>
            </a:endParaRPr>
          </a:p>
        </p:txBody>
      </p:sp>
      <p:sp>
        <p:nvSpPr>
          <p:cNvPr id="590" name="Google Shape;590;p17"/>
          <p:cNvSpPr/>
          <p:nvPr/>
        </p:nvSpPr>
        <p:spPr>
          <a:xfrm>
            <a:off x="7222103" y="5576896"/>
            <a:ext cx="4267568" cy="345777"/>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1" name="Google Shape;591;p17"/>
          <p:cNvSpPr/>
          <p:nvPr/>
        </p:nvSpPr>
        <p:spPr>
          <a:xfrm>
            <a:off x="7222104" y="5576896"/>
            <a:ext cx="1757232" cy="345777"/>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2" name="Google Shape;592;p17"/>
          <p:cNvSpPr txBox="1"/>
          <p:nvPr/>
        </p:nvSpPr>
        <p:spPr>
          <a:xfrm>
            <a:off x="7366422" y="5598747"/>
            <a:ext cx="756012" cy="388360"/>
          </a:xfrm>
          <a:prstGeom prst="rect">
            <a:avLst/>
          </a:prstGeom>
          <a:noFill/>
          <a:ln>
            <a:noFill/>
          </a:ln>
        </p:spPr>
        <p:txBody>
          <a:bodyPr anchorCtr="0" anchor="t" bIns="64275" lIns="128550" spcFirstLastPara="1" rIns="128550" wrap="square" tIns="64275">
            <a:noAutofit/>
          </a:bodyPr>
          <a:lstStyle/>
          <a:p>
            <a:pPr indent="0" lvl="0" marL="0" marR="0" rtl="0" algn="just">
              <a:lnSpc>
                <a:spcPct val="120000"/>
              </a:lnSpc>
              <a:spcBef>
                <a:spcPts val="0"/>
              </a:spcBef>
              <a:spcAft>
                <a:spcPts val="0"/>
              </a:spcAft>
              <a:buClr>
                <a:schemeClr val="lt1"/>
              </a:buClr>
              <a:buSzPts val="1400"/>
              <a:buFont typeface="Arial"/>
              <a:buNone/>
            </a:pPr>
            <a:r>
              <a:rPr lang="tr-TR" sz="1400">
                <a:solidFill>
                  <a:schemeClr val="lt1"/>
                </a:solidFill>
                <a:latin typeface="Twentieth Century"/>
                <a:ea typeface="Twentieth Century"/>
                <a:cs typeface="Twentieth Century"/>
                <a:sym typeface="Twentieth Century"/>
              </a:rPr>
              <a:t>45%</a:t>
            </a:r>
            <a:endParaRPr/>
          </a:p>
        </p:txBody>
      </p:sp>
      <p:sp>
        <p:nvSpPr>
          <p:cNvPr id="593" name="Google Shape;593;p17"/>
          <p:cNvSpPr/>
          <p:nvPr/>
        </p:nvSpPr>
        <p:spPr>
          <a:xfrm>
            <a:off x="7222103" y="5053594"/>
            <a:ext cx="4267568" cy="345777"/>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4" name="Google Shape;594;p17"/>
          <p:cNvSpPr/>
          <p:nvPr/>
        </p:nvSpPr>
        <p:spPr>
          <a:xfrm>
            <a:off x="7222104" y="5053594"/>
            <a:ext cx="3179757" cy="345777"/>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5" name="Google Shape;595;p17"/>
          <p:cNvSpPr txBox="1"/>
          <p:nvPr/>
        </p:nvSpPr>
        <p:spPr>
          <a:xfrm>
            <a:off x="7366422" y="5074026"/>
            <a:ext cx="756012" cy="388360"/>
          </a:xfrm>
          <a:prstGeom prst="rect">
            <a:avLst/>
          </a:prstGeom>
          <a:noFill/>
          <a:ln>
            <a:noFill/>
          </a:ln>
        </p:spPr>
        <p:txBody>
          <a:bodyPr anchorCtr="0" anchor="t" bIns="64275" lIns="128550" spcFirstLastPara="1" rIns="128550" wrap="square" tIns="64275">
            <a:noAutofit/>
          </a:bodyPr>
          <a:lstStyle/>
          <a:p>
            <a:pPr indent="0" lvl="0" marL="0" marR="0" rtl="0" algn="just">
              <a:lnSpc>
                <a:spcPct val="120000"/>
              </a:lnSpc>
              <a:spcBef>
                <a:spcPts val="0"/>
              </a:spcBef>
              <a:spcAft>
                <a:spcPts val="0"/>
              </a:spcAft>
              <a:buClr>
                <a:schemeClr val="lt1"/>
              </a:buClr>
              <a:buSzPts val="1400"/>
              <a:buFont typeface="Arial"/>
              <a:buNone/>
            </a:pPr>
            <a:r>
              <a:rPr lang="tr-TR" sz="1400">
                <a:solidFill>
                  <a:schemeClr val="lt1"/>
                </a:solidFill>
                <a:latin typeface="Twentieth Century"/>
                <a:ea typeface="Twentieth Century"/>
                <a:cs typeface="Twentieth Century"/>
                <a:sym typeface="Twentieth Century"/>
              </a:rPr>
              <a:t>75%</a:t>
            </a:r>
            <a:endParaRPr/>
          </a:p>
        </p:txBody>
      </p:sp>
      <p:sp>
        <p:nvSpPr>
          <p:cNvPr id="596" name="Google Shape;596;p17"/>
          <p:cNvSpPr/>
          <p:nvPr/>
        </p:nvSpPr>
        <p:spPr>
          <a:xfrm>
            <a:off x="7222103" y="4530805"/>
            <a:ext cx="4267568" cy="345777"/>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7" name="Google Shape;597;p17"/>
          <p:cNvSpPr/>
          <p:nvPr/>
        </p:nvSpPr>
        <p:spPr>
          <a:xfrm>
            <a:off x="7222104" y="4530805"/>
            <a:ext cx="2510335" cy="34577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598" name="Google Shape;598;p17"/>
          <p:cNvSpPr txBox="1"/>
          <p:nvPr/>
        </p:nvSpPr>
        <p:spPr>
          <a:xfrm>
            <a:off x="7366422" y="4551238"/>
            <a:ext cx="756012" cy="388360"/>
          </a:xfrm>
          <a:prstGeom prst="rect">
            <a:avLst/>
          </a:prstGeom>
          <a:noFill/>
          <a:ln>
            <a:noFill/>
          </a:ln>
        </p:spPr>
        <p:txBody>
          <a:bodyPr anchorCtr="0" anchor="t" bIns="64275" lIns="128550" spcFirstLastPara="1" rIns="128550" wrap="square" tIns="64275">
            <a:noAutofit/>
          </a:bodyPr>
          <a:lstStyle/>
          <a:p>
            <a:pPr indent="0" lvl="0" marL="0" marR="0" rtl="0" algn="just">
              <a:lnSpc>
                <a:spcPct val="120000"/>
              </a:lnSpc>
              <a:spcBef>
                <a:spcPts val="0"/>
              </a:spcBef>
              <a:spcAft>
                <a:spcPts val="0"/>
              </a:spcAft>
              <a:buClr>
                <a:schemeClr val="lt1"/>
              </a:buClr>
              <a:buSzPts val="1400"/>
              <a:buFont typeface="Arial"/>
              <a:buNone/>
            </a:pPr>
            <a:r>
              <a:rPr lang="tr-TR" sz="1400">
                <a:solidFill>
                  <a:schemeClr val="lt1"/>
                </a:solidFill>
                <a:latin typeface="Twentieth Century"/>
                <a:ea typeface="Twentieth Century"/>
                <a:cs typeface="Twentieth Century"/>
                <a:sym typeface="Twentieth Century"/>
              </a:rPr>
              <a:t>62%</a:t>
            </a:r>
            <a:endParaRPr/>
          </a:p>
        </p:txBody>
      </p:sp>
      <p:grpSp>
        <p:nvGrpSpPr>
          <p:cNvPr id="599" name="Google Shape;599;p17"/>
          <p:cNvGrpSpPr/>
          <p:nvPr/>
        </p:nvGrpSpPr>
        <p:grpSpPr>
          <a:xfrm>
            <a:off x="6694977" y="4513827"/>
            <a:ext cx="349723" cy="350321"/>
            <a:chOff x="7275629" y="3973834"/>
            <a:chExt cx="464344" cy="465138"/>
          </a:xfrm>
        </p:grpSpPr>
        <p:sp>
          <p:nvSpPr>
            <p:cNvPr id="600" name="Google Shape;600;p17"/>
            <p:cNvSpPr/>
            <p:nvPr/>
          </p:nvSpPr>
          <p:spPr>
            <a:xfrm>
              <a:off x="7275629" y="4017490"/>
              <a:ext cx="423069" cy="421482"/>
            </a:xfrm>
            <a:custGeom>
              <a:rect b="b" l="l" r="r" t="t"/>
              <a:pathLst>
                <a:path extrusionOk="0" h="21600" w="21502">
                  <a:moveTo>
                    <a:pt x="19917" y="7880"/>
                  </a:moveTo>
                  <a:lnTo>
                    <a:pt x="18875" y="8932"/>
                  </a:lnTo>
                  <a:cubicBezTo>
                    <a:pt x="18730" y="9079"/>
                    <a:pt x="18497" y="9079"/>
                    <a:pt x="18353" y="8932"/>
                  </a:cubicBezTo>
                  <a:lnTo>
                    <a:pt x="17048" y="7617"/>
                  </a:lnTo>
                  <a:lnTo>
                    <a:pt x="15991" y="10290"/>
                  </a:lnTo>
                  <a:lnTo>
                    <a:pt x="16080" y="10064"/>
                  </a:lnTo>
                  <a:cubicBezTo>
                    <a:pt x="13859" y="7826"/>
                    <a:pt x="11601" y="7544"/>
                    <a:pt x="9565" y="7291"/>
                  </a:cubicBezTo>
                  <a:cubicBezTo>
                    <a:pt x="8910" y="7210"/>
                    <a:pt x="8276" y="7126"/>
                    <a:pt x="7652" y="6990"/>
                  </a:cubicBezTo>
                  <a:lnTo>
                    <a:pt x="13918" y="4456"/>
                  </a:lnTo>
                  <a:lnTo>
                    <a:pt x="12652" y="3179"/>
                  </a:lnTo>
                  <a:cubicBezTo>
                    <a:pt x="12508" y="3033"/>
                    <a:pt x="12508" y="2798"/>
                    <a:pt x="12652" y="2652"/>
                  </a:cubicBezTo>
                  <a:lnTo>
                    <a:pt x="13695" y="1598"/>
                  </a:lnTo>
                  <a:cubicBezTo>
                    <a:pt x="13840" y="1453"/>
                    <a:pt x="14073" y="1453"/>
                    <a:pt x="14217" y="1598"/>
                  </a:cubicBezTo>
                  <a:lnTo>
                    <a:pt x="19917" y="7353"/>
                  </a:lnTo>
                  <a:cubicBezTo>
                    <a:pt x="20062" y="7499"/>
                    <a:pt x="20062" y="7734"/>
                    <a:pt x="19917" y="7880"/>
                  </a:cubicBezTo>
                  <a:moveTo>
                    <a:pt x="12292" y="19639"/>
                  </a:moveTo>
                  <a:cubicBezTo>
                    <a:pt x="12200" y="19872"/>
                    <a:pt x="11999" y="20044"/>
                    <a:pt x="11756" y="20095"/>
                  </a:cubicBezTo>
                  <a:cubicBezTo>
                    <a:pt x="11700" y="20106"/>
                    <a:pt x="11643" y="20111"/>
                    <a:pt x="11587" y="20110"/>
                  </a:cubicBezTo>
                  <a:cubicBezTo>
                    <a:pt x="11400" y="20105"/>
                    <a:pt x="11219" y="20030"/>
                    <a:pt x="11084" y="19892"/>
                  </a:cubicBezTo>
                  <a:lnTo>
                    <a:pt x="1692" y="10517"/>
                  </a:lnTo>
                  <a:cubicBezTo>
                    <a:pt x="1519" y="10343"/>
                    <a:pt x="1443" y="10094"/>
                    <a:pt x="1488" y="9852"/>
                  </a:cubicBezTo>
                  <a:cubicBezTo>
                    <a:pt x="1533" y="9610"/>
                    <a:pt x="1695" y="9407"/>
                    <a:pt x="1917" y="9308"/>
                  </a:cubicBezTo>
                  <a:lnTo>
                    <a:pt x="6505" y="7453"/>
                  </a:lnTo>
                  <a:cubicBezTo>
                    <a:pt x="9597" y="8490"/>
                    <a:pt x="12689" y="7491"/>
                    <a:pt x="15781" y="10821"/>
                  </a:cubicBezTo>
                  <a:cubicBezTo>
                    <a:pt x="15781" y="10821"/>
                    <a:pt x="12292" y="19639"/>
                    <a:pt x="12292" y="19639"/>
                  </a:cubicBezTo>
                  <a:close/>
                  <a:moveTo>
                    <a:pt x="15260" y="545"/>
                  </a:moveTo>
                  <a:cubicBezTo>
                    <a:pt x="14912" y="193"/>
                    <a:pt x="14449" y="0"/>
                    <a:pt x="13956" y="0"/>
                  </a:cubicBezTo>
                  <a:cubicBezTo>
                    <a:pt x="13463" y="0"/>
                    <a:pt x="13000" y="193"/>
                    <a:pt x="12651" y="546"/>
                  </a:cubicBezTo>
                  <a:lnTo>
                    <a:pt x="11610" y="1598"/>
                  </a:lnTo>
                  <a:cubicBezTo>
                    <a:pt x="11261" y="1949"/>
                    <a:pt x="11068" y="2417"/>
                    <a:pt x="11068" y="2915"/>
                  </a:cubicBezTo>
                  <a:cubicBezTo>
                    <a:pt x="11068" y="3265"/>
                    <a:pt x="11164" y="3601"/>
                    <a:pt x="11342" y="3893"/>
                  </a:cubicBezTo>
                  <a:lnTo>
                    <a:pt x="1324" y="7944"/>
                  </a:lnTo>
                  <a:cubicBezTo>
                    <a:pt x="654" y="8241"/>
                    <a:pt x="173" y="8851"/>
                    <a:pt x="38" y="9575"/>
                  </a:cubicBezTo>
                  <a:cubicBezTo>
                    <a:pt x="-98" y="10302"/>
                    <a:pt x="130" y="11048"/>
                    <a:pt x="654" y="11576"/>
                  </a:cubicBezTo>
                  <a:lnTo>
                    <a:pt x="10041" y="20946"/>
                  </a:lnTo>
                  <a:cubicBezTo>
                    <a:pt x="10445" y="21354"/>
                    <a:pt x="10982" y="21586"/>
                    <a:pt x="11549" y="21599"/>
                  </a:cubicBezTo>
                  <a:cubicBezTo>
                    <a:pt x="11562" y="21599"/>
                    <a:pt x="11593" y="21599"/>
                    <a:pt x="11605" y="21599"/>
                  </a:cubicBezTo>
                  <a:cubicBezTo>
                    <a:pt x="11754" y="21599"/>
                    <a:pt x="11906" y="21584"/>
                    <a:pt x="12056" y="21553"/>
                  </a:cubicBezTo>
                  <a:cubicBezTo>
                    <a:pt x="12789" y="21399"/>
                    <a:pt x="13390" y="20888"/>
                    <a:pt x="13662" y="20191"/>
                  </a:cubicBezTo>
                  <a:lnTo>
                    <a:pt x="17604" y="10229"/>
                  </a:lnTo>
                  <a:cubicBezTo>
                    <a:pt x="17902" y="10426"/>
                    <a:pt x="18250" y="10532"/>
                    <a:pt x="18613" y="10532"/>
                  </a:cubicBezTo>
                  <a:cubicBezTo>
                    <a:pt x="19107" y="10532"/>
                    <a:pt x="19570" y="10338"/>
                    <a:pt x="19918" y="9986"/>
                  </a:cubicBezTo>
                  <a:lnTo>
                    <a:pt x="20957" y="8937"/>
                  </a:lnTo>
                  <a:cubicBezTo>
                    <a:pt x="21308" y="8585"/>
                    <a:pt x="21502" y="8116"/>
                    <a:pt x="21502" y="7617"/>
                  </a:cubicBezTo>
                  <a:cubicBezTo>
                    <a:pt x="21502" y="7117"/>
                    <a:pt x="21308" y="6648"/>
                    <a:pt x="20961" y="6300"/>
                  </a:cubicBezTo>
                  <a:cubicBezTo>
                    <a:pt x="20961" y="6300"/>
                    <a:pt x="15260" y="545"/>
                    <a:pt x="15260" y="545"/>
                  </a:cubicBezTo>
                  <a:close/>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1" name="Google Shape;601;p17"/>
            <p:cNvSpPr/>
            <p:nvPr/>
          </p:nvSpPr>
          <p:spPr>
            <a:xfrm>
              <a:off x="7478829" y="4206403"/>
              <a:ext cx="72231" cy="73025"/>
            </a:xfrm>
            <a:custGeom>
              <a:rect b="b" l="l" r="r" t="t"/>
              <a:pathLst>
                <a:path extrusionOk="0" h="21600" w="21600">
                  <a:moveTo>
                    <a:pt x="10800" y="4320"/>
                  </a:moveTo>
                  <a:cubicBezTo>
                    <a:pt x="14381" y="4320"/>
                    <a:pt x="17279" y="7222"/>
                    <a:pt x="17279" y="10800"/>
                  </a:cubicBezTo>
                  <a:cubicBezTo>
                    <a:pt x="17279" y="14377"/>
                    <a:pt x="14381" y="17279"/>
                    <a:pt x="10800" y="17279"/>
                  </a:cubicBezTo>
                  <a:cubicBezTo>
                    <a:pt x="7218" y="17279"/>
                    <a:pt x="4319" y="14377"/>
                    <a:pt x="4319" y="10800"/>
                  </a:cubicBezTo>
                  <a:cubicBezTo>
                    <a:pt x="4319" y="7222"/>
                    <a:pt x="7218" y="4320"/>
                    <a:pt x="10800" y="4320"/>
                  </a:cubicBezTo>
                  <a:moveTo>
                    <a:pt x="10800" y="21599"/>
                  </a:moveTo>
                  <a:cubicBezTo>
                    <a:pt x="16752" y="21599"/>
                    <a:pt x="21600" y="16756"/>
                    <a:pt x="21600" y="10800"/>
                  </a:cubicBezTo>
                  <a:cubicBezTo>
                    <a:pt x="21600" y="4843"/>
                    <a:pt x="16752" y="0"/>
                    <a:pt x="10800" y="0"/>
                  </a:cubicBezTo>
                  <a:cubicBezTo>
                    <a:pt x="4847" y="0"/>
                    <a:pt x="0" y="4843"/>
                    <a:pt x="0" y="10800"/>
                  </a:cubicBezTo>
                  <a:cubicBezTo>
                    <a:pt x="0" y="16756"/>
                    <a:pt x="4847"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2" name="Google Shape;602;p17"/>
            <p:cNvSpPr/>
            <p:nvPr/>
          </p:nvSpPr>
          <p:spPr>
            <a:xfrm>
              <a:off x="7667742" y="3973834"/>
              <a:ext cx="72231" cy="73025"/>
            </a:xfrm>
            <a:custGeom>
              <a:rect b="b" l="l" r="r" t="t"/>
              <a:pathLst>
                <a:path extrusionOk="0" h="21600" w="21600">
                  <a:moveTo>
                    <a:pt x="10800" y="17279"/>
                  </a:moveTo>
                  <a:cubicBezTo>
                    <a:pt x="7218" y="17279"/>
                    <a:pt x="4320" y="14377"/>
                    <a:pt x="4320" y="10800"/>
                  </a:cubicBezTo>
                  <a:cubicBezTo>
                    <a:pt x="4320" y="7222"/>
                    <a:pt x="7218" y="4320"/>
                    <a:pt x="10800" y="4320"/>
                  </a:cubicBezTo>
                  <a:cubicBezTo>
                    <a:pt x="14381" y="4320"/>
                    <a:pt x="17280" y="7222"/>
                    <a:pt x="17280" y="10800"/>
                  </a:cubicBezTo>
                  <a:cubicBezTo>
                    <a:pt x="17280" y="14377"/>
                    <a:pt x="14381" y="17279"/>
                    <a:pt x="10800" y="17279"/>
                  </a:cubicBezTo>
                  <a:moveTo>
                    <a:pt x="10800" y="0"/>
                  </a:moveTo>
                  <a:cubicBezTo>
                    <a:pt x="4847" y="0"/>
                    <a:pt x="0" y="4843"/>
                    <a:pt x="0" y="10800"/>
                  </a:cubicBezTo>
                  <a:cubicBezTo>
                    <a:pt x="0" y="16756"/>
                    <a:pt x="4847" y="21599"/>
                    <a:pt x="10800" y="21599"/>
                  </a:cubicBezTo>
                  <a:cubicBezTo>
                    <a:pt x="16752" y="21599"/>
                    <a:pt x="21600" y="16756"/>
                    <a:pt x="21600" y="10800"/>
                  </a:cubicBezTo>
                  <a:cubicBezTo>
                    <a:pt x="21600" y="4843"/>
                    <a:pt x="16752" y="0"/>
                    <a:pt x="1080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3" name="Google Shape;603;p17"/>
            <p:cNvSpPr/>
            <p:nvPr/>
          </p:nvSpPr>
          <p:spPr>
            <a:xfrm>
              <a:off x="7391517" y="4192115"/>
              <a:ext cx="57944" cy="57944"/>
            </a:xfrm>
            <a:custGeom>
              <a:rect b="b" l="l" r="r" t="t"/>
              <a:pathLst>
                <a:path extrusionOk="0" h="21600" w="21600">
                  <a:moveTo>
                    <a:pt x="10800" y="5400"/>
                  </a:moveTo>
                  <a:cubicBezTo>
                    <a:pt x="13779" y="5400"/>
                    <a:pt x="16199" y="7815"/>
                    <a:pt x="16199" y="10800"/>
                  </a:cubicBezTo>
                  <a:cubicBezTo>
                    <a:pt x="16199" y="13784"/>
                    <a:pt x="13779" y="16200"/>
                    <a:pt x="10800" y="16200"/>
                  </a:cubicBezTo>
                  <a:cubicBezTo>
                    <a:pt x="7820" y="16200"/>
                    <a:pt x="5399" y="13784"/>
                    <a:pt x="5399" y="10800"/>
                  </a:cubicBezTo>
                  <a:cubicBezTo>
                    <a:pt x="5399" y="7815"/>
                    <a:pt x="7820" y="5400"/>
                    <a:pt x="10800" y="5400"/>
                  </a:cubicBezTo>
                  <a:moveTo>
                    <a:pt x="0" y="10800"/>
                  </a:moveTo>
                  <a:cubicBezTo>
                    <a:pt x="0" y="16753"/>
                    <a:pt x="4843" y="21599"/>
                    <a:pt x="10800" y="21599"/>
                  </a:cubicBezTo>
                  <a:cubicBezTo>
                    <a:pt x="16756" y="21599"/>
                    <a:pt x="21600" y="16753"/>
                    <a:pt x="21600" y="10800"/>
                  </a:cubicBezTo>
                  <a:cubicBezTo>
                    <a:pt x="21600" y="4846"/>
                    <a:pt x="16756" y="0"/>
                    <a:pt x="10800" y="0"/>
                  </a:cubicBezTo>
                  <a:cubicBezTo>
                    <a:pt x="4843" y="0"/>
                    <a:pt x="0" y="4846"/>
                    <a:pt x="0" y="1080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4" name="Google Shape;604;p17"/>
            <p:cNvSpPr/>
            <p:nvPr/>
          </p:nvSpPr>
          <p:spPr>
            <a:xfrm>
              <a:off x="7449460" y="4293715"/>
              <a:ext cx="29369" cy="28575"/>
            </a:xfrm>
            <a:custGeom>
              <a:rect b="b" l="l" r="r" t="t"/>
              <a:pathLst>
                <a:path extrusionOk="0" h="21600" w="21600">
                  <a:moveTo>
                    <a:pt x="10800" y="21599"/>
                  </a:moveTo>
                  <a:cubicBezTo>
                    <a:pt x="16758" y="21599"/>
                    <a:pt x="21600" y="16769"/>
                    <a:pt x="21600" y="10800"/>
                  </a:cubicBezTo>
                  <a:cubicBezTo>
                    <a:pt x="21600" y="4830"/>
                    <a:pt x="16758" y="0"/>
                    <a:pt x="10800" y="0"/>
                  </a:cubicBezTo>
                  <a:cubicBezTo>
                    <a:pt x="4841" y="0"/>
                    <a:pt x="0" y="4830"/>
                    <a:pt x="0" y="10800"/>
                  </a:cubicBezTo>
                  <a:cubicBezTo>
                    <a:pt x="0" y="16769"/>
                    <a:pt x="4841"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5" name="Google Shape;605;p17"/>
            <p:cNvSpPr/>
            <p:nvPr/>
          </p:nvSpPr>
          <p:spPr>
            <a:xfrm>
              <a:off x="7682029" y="4075434"/>
              <a:ext cx="28575" cy="29369"/>
            </a:xfrm>
            <a:custGeom>
              <a:rect b="b" l="l" r="r" t="t"/>
              <a:pathLst>
                <a:path extrusionOk="0" h="21600" w="21600">
                  <a:moveTo>
                    <a:pt x="10800" y="0"/>
                  </a:moveTo>
                  <a:cubicBezTo>
                    <a:pt x="4841" y="0"/>
                    <a:pt x="0" y="4830"/>
                    <a:pt x="0" y="10800"/>
                  </a:cubicBezTo>
                  <a:cubicBezTo>
                    <a:pt x="0" y="16769"/>
                    <a:pt x="4841" y="21599"/>
                    <a:pt x="10800" y="21599"/>
                  </a:cubicBezTo>
                  <a:cubicBezTo>
                    <a:pt x="16758" y="21599"/>
                    <a:pt x="21600" y="16769"/>
                    <a:pt x="21600" y="10800"/>
                  </a:cubicBezTo>
                  <a:cubicBezTo>
                    <a:pt x="21600" y="4830"/>
                    <a:pt x="16758" y="0"/>
                    <a:pt x="1080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grpSp>
      <p:grpSp>
        <p:nvGrpSpPr>
          <p:cNvPr id="606" name="Google Shape;606;p17"/>
          <p:cNvGrpSpPr/>
          <p:nvPr/>
        </p:nvGrpSpPr>
        <p:grpSpPr>
          <a:xfrm>
            <a:off x="6725400" y="5586044"/>
            <a:ext cx="297181" cy="339553"/>
            <a:chOff x="9162373" y="3045147"/>
            <a:chExt cx="406400" cy="464344"/>
          </a:xfrm>
        </p:grpSpPr>
        <p:sp>
          <p:nvSpPr>
            <p:cNvPr id="607" name="Google Shape;607;p17"/>
            <p:cNvSpPr/>
            <p:nvPr/>
          </p:nvSpPr>
          <p:spPr>
            <a:xfrm>
              <a:off x="9162373" y="3045147"/>
              <a:ext cx="406400" cy="464344"/>
            </a:xfrm>
            <a:custGeom>
              <a:rect b="b" l="l" r="r" t="t"/>
              <a:pathLst>
                <a:path extrusionOk="0" h="21600" w="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8" name="Google Shape;608;p17"/>
            <p:cNvSpPr/>
            <p:nvPr/>
          </p:nvSpPr>
          <p:spPr>
            <a:xfrm>
              <a:off x="9481460" y="3407890"/>
              <a:ext cx="29369" cy="28575"/>
            </a:xfrm>
            <a:custGeom>
              <a:rect b="b" l="l" r="r" t="t"/>
              <a:pathLst>
                <a:path extrusionOk="0"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09" name="Google Shape;609;p17"/>
            <p:cNvSpPr/>
            <p:nvPr/>
          </p:nvSpPr>
          <p:spPr>
            <a:xfrm>
              <a:off x="9481460" y="3320578"/>
              <a:ext cx="29369" cy="29369"/>
            </a:xfrm>
            <a:custGeom>
              <a:rect b="b" l="l" r="r" t="t"/>
              <a:pathLst>
                <a:path extrusionOk="0"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10" name="Google Shape;610;p17"/>
            <p:cNvSpPr/>
            <p:nvPr/>
          </p:nvSpPr>
          <p:spPr>
            <a:xfrm>
              <a:off x="9481460" y="3233265"/>
              <a:ext cx="29369" cy="29369"/>
            </a:xfrm>
            <a:custGeom>
              <a:rect b="b" l="l" r="r" t="t"/>
              <a:pathLst>
                <a:path extrusionOk="0"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grpSp>
      <p:grpSp>
        <p:nvGrpSpPr>
          <p:cNvPr id="611" name="Google Shape;611;p17"/>
          <p:cNvGrpSpPr/>
          <p:nvPr/>
        </p:nvGrpSpPr>
        <p:grpSpPr>
          <a:xfrm>
            <a:off x="6758280" y="4010752"/>
            <a:ext cx="240322" cy="350321"/>
            <a:chOff x="3582988" y="3510757"/>
            <a:chExt cx="319088" cy="465138"/>
          </a:xfrm>
        </p:grpSpPr>
        <p:sp>
          <p:nvSpPr>
            <p:cNvPr id="612" name="Google Shape;612;p17"/>
            <p:cNvSpPr/>
            <p:nvPr/>
          </p:nvSpPr>
          <p:spPr>
            <a:xfrm>
              <a:off x="3582988" y="3510757"/>
              <a:ext cx="319088" cy="465138"/>
            </a:xfrm>
            <a:custGeom>
              <a:rect b="b" l="l" r="r" t="t"/>
              <a:pathLst>
                <a:path extrusionOk="0" h="21600" w="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13" name="Google Shape;613;p17"/>
            <p:cNvSpPr/>
            <p:nvPr/>
          </p:nvSpPr>
          <p:spPr>
            <a:xfrm>
              <a:off x="3655219" y="3583782"/>
              <a:ext cx="94456" cy="94456"/>
            </a:xfrm>
            <a:custGeom>
              <a:rect b="b" l="l" r="r" t="t"/>
              <a:pathLst>
                <a:path extrusionOk="0" h="21600" w="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grpSp>
      <p:grpSp>
        <p:nvGrpSpPr>
          <p:cNvPr id="614" name="Google Shape;614;p17"/>
          <p:cNvGrpSpPr/>
          <p:nvPr/>
        </p:nvGrpSpPr>
        <p:grpSpPr>
          <a:xfrm>
            <a:off x="6739091" y="5049934"/>
            <a:ext cx="262440" cy="350321"/>
            <a:chOff x="2639219" y="3510757"/>
            <a:chExt cx="348456" cy="465138"/>
          </a:xfrm>
        </p:grpSpPr>
        <p:sp>
          <p:nvSpPr>
            <p:cNvPr id="615" name="Google Shape;615;p17"/>
            <p:cNvSpPr/>
            <p:nvPr/>
          </p:nvSpPr>
          <p:spPr>
            <a:xfrm>
              <a:off x="2639219" y="3510757"/>
              <a:ext cx="348456" cy="465138"/>
            </a:xfrm>
            <a:custGeom>
              <a:rect b="b" l="l" r="r" t="t"/>
              <a:pathLst>
                <a:path extrusionOk="0" h="21600" w="21600">
                  <a:moveTo>
                    <a:pt x="19800" y="12825"/>
                  </a:moveTo>
                  <a:lnTo>
                    <a:pt x="19800" y="13500"/>
                  </a:lnTo>
                  <a:lnTo>
                    <a:pt x="19800" y="14850"/>
                  </a:lnTo>
                  <a:lnTo>
                    <a:pt x="19800" y="15525"/>
                  </a:lnTo>
                  <a:cubicBezTo>
                    <a:pt x="19800" y="18129"/>
                    <a:pt x="16972" y="20249"/>
                    <a:pt x="13499" y="20249"/>
                  </a:cubicBezTo>
                  <a:lnTo>
                    <a:pt x="8099" y="20249"/>
                  </a:lnTo>
                  <a:cubicBezTo>
                    <a:pt x="4627" y="20249"/>
                    <a:pt x="1800" y="18129"/>
                    <a:pt x="1800" y="15525"/>
                  </a:cubicBezTo>
                  <a:lnTo>
                    <a:pt x="1800" y="14850"/>
                  </a:lnTo>
                  <a:lnTo>
                    <a:pt x="1800" y="13500"/>
                  </a:lnTo>
                  <a:lnTo>
                    <a:pt x="1800" y="12825"/>
                  </a:lnTo>
                  <a:lnTo>
                    <a:pt x="1800" y="10800"/>
                  </a:lnTo>
                  <a:cubicBezTo>
                    <a:pt x="1800" y="10427"/>
                    <a:pt x="2203" y="10124"/>
                    <a:pt x="2699" y="10124"/>
                  </a:cubicBezTo>
                  <a:lnTo>
                    <a:pt x="4499" y="10124"/>
                  </a:lnTo>
                  <a:lnTo>
                    <a:pt x="17100" y="10124"/>
                  </a:lnTo>
                  <a:lnTo>
                    <a:pt x="18899" y="10124"/>
                  </a:lnTo>
                  <a:cubicBezTo>
                    <a:pt x="19396" y="10124"/>
                    <a:pt x="19800" y="10427"/>
                    <a:pt x="19800" y="10800"/>
                  </a:cubicBezTo>
                  <a:cubicBezTo>
                    <a:pt x="19800" y="10800"/>
                    <a:pt x="19800" y="12825"/>
                    <a:pt x="19800" y="12825"/>
                  </a:cubicBezTo>
                  <a:close/>
                  <a:moveTo>
                    <a:pt x="14400" y="6075"/>
                  </a:moveTo>
                  <a:lnTo>
                    <a:pt x="14400" y="6076"/>
                  </a:lnTo>
                  <a:lnTo>
                    <a:pt x="14400" y="8774"/>
                  </a:lnTo>
                  <a:lnTo>
                    <a:pt x="7200" y="8774"/>
                  </a:lnTo>
                  <a:lnTo>
                    <a:pt x="7200" y="6076"/>
                  </a:lnTo>
                  <a:lnTo>
                    <a:pt x="7200" y="6075"/>
                  </a:lnTo>
                  <a:cubicBezTo>
                    <a:pt x="7200" y="4583"/>
                    <a:pt x="8811" y="3375"/>
                    <a:pt x="10800" y="3375"/>
                  </a:cubicBezTo>
                  <a:cubicBezTo>
                    <a:pt x="12788" y="3375"/>
                    <a:pt x="14400" y="4583"/>
                    <a:pt x="14400" y="6075"/>
                  </a:cubicBezTo>
                  <a:moveTo>
                    <a:pt x="4499" y="6075"/>
                  </a:moveTo>
                  <a:cubicBezTo>
                    <a:pt x="4499" y="3465"/>
                    <a:pt x="7320" y="1350"/>
                    <a:pt x="10800" y="1350"/>
                  </a:cubicBezTo>
                  <a:cubicBezTo>
                    <a:pt x="14279" y="1350"/>
                    <a:pt x="17100" y="3465"/>
                    <a:pt x="17100" y="6075"/>
                  </a:cubicBezTo>
                  <a:lnTo>
                    <a:pt x="17100" y="8774"/>
                  </a:lnTo>
                  <a:lnTo>
                    <a:pt x="15299" y="8774"/>
                  </a:lnTo>
                  <a:lnTo>
                    <a:pt x="15299" y="6076"/>
                  </a:lnTo>
                  <a:cubicBezTo>
                    <a:pt x="15299" y="4212"/>
                    <a:pt x="13285" y="2701"/>
                    <a:pt x="10800" y="2701"/>
                  </a:cubicBezTo>
                  <a:cubicBezTo>
                    <a:pt x="8314" y="2701"/>
                    <a:pt x="6299" y="4212"/>
                    <a:pt x="6299" y="6076"/>
                  </a:cubicBezTo>
                  <a:lnTo>
                    <a:pt x="6299" y="8774"/>
                  </a:lnTo>
                  <a:lnTo>
                    <a:pt x="4499" y="8774"/>
                  </a:lnTo>
                  <a:cubicBezTo>
                    <a:pt x="4499" y="8774"/>
                    <a:pt x="4499" y="6075"/>
                    <a:pt x="4499" y="6075"/>
                  </a:cubicBezTo>
                  <a:close/>
                  <a:moveTo>
                    <a:pt x="18899" y="8774"/>
                  </a:moveTo>
                  <a:lnTo>
                    <a:pt x="18899" y="6075"/>
                  </a:lnTo>
                  <a:cubicBezTo>
                    <a:pt x="18899" y="2719"/>
                    <a:pt x="15274" y="0"/>
                    <a:pt x="10800" y="0"/>
                  </a:cubicBezTo>
                  <a:cubicBezTo>
                    <a:pt x="6325" y="0"/>
                    <a:pt x="2699" y="2719"/>
                    <a:pt x="2699" y="6075"/>
                  </a:cubicBezTo>
                  <a:lnTo>
                    <a:pt x="2699" y="8774"/>
                  </a:lnTo>
                  <a:cubicBezTo>
                    <a:pt x="1208" y="8774"/>
                    <a:pt x="0" y="9681"/>
                    <a:pt x="0" y="10800"/>
                  </a:cubicBezTo>
                  <a:lnTo>
                    <a:pt x="0" y="12825"/>
                  </a:lnTo>
                  <a:lnTo>
                    <a:pt x="0" y="13500"/>
                  </a:lnTo>
                  <a:lnTo>
                    <a:pt x="0" y="14850"/>
                  </a:lnTo>
                  <a:lnTo>
                    <a:pt x="0" y="15525"/>
                  </a:lnTo>
                  <a:cubicBezTo>
                    <a:pt x="0" y="18880"/>
                    <a:pt x="3625" y="21599"/>
                    <a:pt x="8099" y="21599"/>
                  </a:cubicBezTo>
                  <a:lnTo>
                    <a:pt x="13499" y="21599"/>
                  </a:lnTo>
                  <a:cubicBezTo>
                    <a:pt x="17974" y="21599"/>
                    <a:pt x="21600" y="18880"/>
                    <a:pt x="21600" y="15525"/>
                  </a:cubicBezTo>
                  <a:lnTo>
                    <a:pt x="21600" y="14850"/>
                  </a:lnTo>
                  <a:lnTo>
                    <a:pt x="21600" y="13500"/>
                  </a:lnTo>
                  <a:lnTo>
                    <a:pt x="21600" y="12825"/>
                  </a:lnTo>
                  <a:lnTo>
                    <a:pt x="21600" y="10800"/>
                  </a:lnTo>
                  <a:cubicBezTo>
                    <a:pt x="21600" y="9681"/>
                    <a:pt x="20391" y="8774"/>
                    <a:pt x="18899" y="8774"/>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16" name="Google Shape;616;p17"/>
            <p:cNvSpPr/>
            <p:nvPr/>
          </p:nvSpPr>
          <p:spPr>
            <a:xfrm>
              <a:off x="2784475" y="3786982"/>
              <a:ext cx="57944" cy="87313"/>
            </a:xfrm>
            <a:custGeom>
              <a:rect b="b" l="l" r="r" t="t"/>
              <a:pathLst>
                <a:path extrusionOk="0" h="21600" w="21600">
                  <a:moveTo>
                    <a:pt x="10800" y="0"/>
                  </a:moveTo>
                  <a:cubicBezTo>
                    <a:pt x="4838" y="0"/>
                    <a:pt x="0" y="3226"/>
                    <a:pt x="0" y="7201"/>
                  </a:cubicBezTo>
                  <a:cubicBezTo>
                    <a:pt x="0" y="9390"/>
                    <a:pt x="1798" y="13537"/>
                    <a:pt x="3601" y="16821"/>
                  </a:cubicBezTo>
                  <a:cubicBezTo>
                    <a:pt x="5070" y="19493"/>
                    <a:pt x="6916" y="21600"/>
                    <a:pt x="10800" y="21600"/>
                  </a:cubicBezTo>
                  <a:cubicBezTo>
                    <a:pt x="15016" y="21600"/>
                    <a:pt x="16529" y="19514"/>
                    <a:pt x="18003" y="16858"/>
                  </a:cubicBezTo>
                  <a:cubicBezTo>
                    <a:pt x="19828" y="13567"/>
                    <a:pt x="21600" y="9397"/>
                    <a:pt x="21600" y="7201"/>
                  </a:cubicBezTo>
                  <a:cubicBezTo>
                    <a:pt x="21600" y="3226"/>
                    <a:pt x="16761" y="0"/>
                    <a:pt x="1080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grpSp>
      <p:sp>
        <p:nvSpPr>
          <p:cNvPr id="617" name="Google Shape;617;p17"/>
          <p:cNvSpPr txBox="1"/>
          <p:nvPr/>
        </p:nvSpPr>
        <p:spPr>
          <a:xfrm>
            <a:off x="6653932" y="2505161"/>
            <a:ext cx="1482552" cy="392817"/>
          </a:xfrm>
          <a:prstGeom prst="rect">
            <a:avLst/>
          </a:prstGeom>
          <a:noFill/>
          <a:ln>
            <a:noFill/>
          </a:ln>
        </p:spPr>
        <p:txBody>
          <a:bodyPr anchorCtr="0" anchor="t" bIns="48200" lIns="96400" spcFirstLastPara="1" rIns="96400" wrap="square" tIns="482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Difference</a:t>
            </a:r>
            <a:endParaRPr b="1" sz="1600">
              <a:solidFill>
                <a:srgbClr val="A5A5A5"/>
              </a:solidFill>
              <a:latin typeface="Twentieth Century"/>
              <a:ea typeface="Twentieth Century"/>
              <a:cs typeface="Twentieth Century"/>
              <a:sym typeface="Twentieth Century"/>
            </a:endParaRPr>
          </a:p>
        </p:txBody>
      </p:sp>
      <p:sp>
        <p:nvSpPr>
          <p:cNvPr id="618" name="Google Shape;618;p17"/>
          <p:cNvSpPr/>
          <p:nvPr/>
        </p:nvSpPr>
        <p:spPr>
          <a:xfrm>
            <a:off x="7222103" y="6077236"/>
            <a:ext cx="4267568" cy="345777"/>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619" name="Google Shape;619;p17"/>
          <p:cNvSpPr/>
          <p:nvPr/>
        </p:nvSpPr>
        <p:spPr>
          <a:xfrm>
            <a:off x="7222103" y="6077236"/>
            <a:ext cx="3962395" cy="34577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chemeClr val="lt1"/>
              </a:solidFill>
              <a:latin typeface="Twentieth Century"/>
              <a:ea typeface="Twentieth Century"/>
              <a:cs typeface="Twentieth Century"/>
              <a:sym typeface="Twentieth Century"/>
            </a:endParaRPr>
          </a:p>
        </p:txBody>
      </p:sp>
      <p:sp>
        <p:nvSpPr>
          <p:cNvPr id="620" name="Google Shape;620;p17"/>
          <p:cNvSpPr txBox="1"/>
          <p:nvPr/>
        </p:nvSpPr>
        <p:spPr>
          <a:xfrm>
            <a:off x="7366422" y="6097667"/>
            <a:ext cx="756012" cy="425293"/>
          </a:xfrm>
          <a:prstGeom prst="rect">
            <a:avLst/>
          </a:prstGeom>
          <a:noFill/>
          <a:ln>
            <a:noFill/>
          </a:ln>
        </p:spPr>
        <p:txBody>
          <a:bodyPr anchorCtr="0" anchor="t" bIns="64275" lIns="128550" spcFirstLastPara="1" rIns="128550" wrap="square" tIns="64275">
            <a:noAutofit/>
          </a:bodyPr>
          <a:lstStyle/>
          <a:p>
            <a:pPr indent="0" lvl="0" marL="0" marR="0" rtl="0" algn="just">
              <a:lnSpc>
                <a:spcPct val="120000"/>
              </a:lnSpc>
              <a:spcBef>
                <a:spcPts val="0"/>
              </a:spcBef>
              <a:spcAft>
                <a:spcPts val="0"/>
              </a:spcAft>
              <a:buClr>
                <a:schemeClr val="lt1"/>
              </a:buClr>
              <a:buSzPts val="1600"/>
              <a:buFont typeface="Arial"/>
              <a:buNone/>
            </a:pPr>
            <a:r>
              <a:rPr lang="tr-TR" sz="1600">
                <a:solidFill>
                  <a:schemeClr val="lt1"/>
                </a:solidFill>
                <a:latin typeface="Twentieth Century"/>
                <a:ea typeface="Twentieth Century"/>
                <a:cs typeface="Twentieth Century"/>
                <a:sym typeface="Twentieth Century"/>
              </a:rPr>
              <a:t>90%</a:t>
            </a:r>
            <a:endParaRPr sz="1600">
              <a:solidFill>
                <a:schemeClr val="lt1"/>
              </a:solidFill>
              <a:latin typeface="Twentieth Century"/>
              <a:ea typeface="Twentieth Century"/>
              <a:cs typeface="Twentieth Century"/>
              <a:sym typeface="Twentieth Century"/>
            </a:endParaRPr>
          </a:p>
        </p:txBody>
      </p:sp>
      <p:grpSp>
        <p:nvGrpSpPr>
          <p:cNvPr id="621" name="Google Shape;621;p17"/>
          <p:cNvGrpSpPr/>
          <p:nvPr/>
        </p:nvGrpSpPr>
        <p:grpSpPr>
          <a:xfrm>
            <a:off x="6731392" y="6092482"/>
            <a:ext cx="313308" cy="334461"/>
            <a:chOff x="9159875" y="1647825"/>
            <a:chExt cx="434975" cy="464344"/>
          </a:xfrm>
        </p:grpSpPr>
        <p:sp>
          <p:nvSpPr>
            <p:cNvPr id="622" name="Google Shape;622;p17"/>
            <p:cNvSpPr/>
            <p:nvPr/>
          </p:nvSpPr>
          <p:spPr>
            <a:xfrm>
              <a:off x="9159875" y="1647825"/>
              <a:ext cx="434975" cy="464344"/>
            </a:xfrm>
            <a:custGeom>
              <a:rect b="b" l="l" r="r" t="t"/>
              <a:pathLst>
                <a:path extrusionOk="0" h="21600" w="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23" name="Google Shape;623;p17"/>
            <p:cNvSpPr/>
            <p:nvPr/>
          </p:nvSpPr>
          <p:spPr>
            <a:xfrm>
              <a:off x="9217819" y="1705769"/>
              <a:ext cx="319088" cy="290513"/>
            </a:xfrm>
            <a:custGeom>
              <a:rect b="b" l="l" r="r" t="t"/>
              <a:pathLst>
                <a:path extrusionOk="0" h="21600" w="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sp>
          <p:nvSpPr>
            <p:cNvPr id="624" name="Google Shape;624;p17"/>
            <p:cNvSpPr/>
            <p:nvPr/>
          </p:nvSpPr>
          <p:spPr>
            <a:xfrm>
              <a:off x="9391650" y="1749425"/>
              <a:ext cx="87313" cy="87313"/>
            </a:xfrm>
            <a:custGeom>
              <a:rect b="b" l="l" r="r" t="t"/>
              <a:pathLst>
                <a:path extrusionOk="0" h="21600" w="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solidFill>
              <a:srgbClr val="8296B0"/>
            </a:solidFill>
            <a:ln>
              <a:noFill/>
            </a:ln>
          </p:spPr>
          <p:txBody>
            <a:bodyPr anchorCtr="0" anchor="ctr" bIns="20075" lIns="20075" spcFirstLastPara="1" rIns="20075" wrap="square" tIns="20075">
              <a:noAutofit/>
            </a:bodyPr>
            <a:lstStyle/>
            <a:p>
              <a:pPr indent="0" lvl="0" marL="0" marR="0" rtl="0" algn="just">
                <a:lnSpc>
                  <a:spcPct val="120000"/>
                </a:lnSpc>
                <a:spcBef>
                  <a:spcPts val="0"/>
                </a:spcBef>
                <a:spcAft>
                  <a:spcPts val="0"/>
                </a:spcAft>
                <a:buNone/>
              </a:pPr>
              <a:r>
                <a:t/>
              </a:r>
              <a:endParaRPr sz="949">
                <a:solidFill>
                  <a:srgbClr val="FFFFFF"/>
                </a:solidFill>
                <a:latin typeface="Twentieth Century"/>
                <a:ea typeface="Twentieth Century"/>
                <a:cs typeface="Twentieth Century"/>
                <a:sym typeface="Twentieth Century"/>
              </a:endParaRPr>
            </a:p>
          </p:txBody>
        </p:sp>
      </p:grpSp>
      <p:sp>
        <p:nvSpPr>
          <p:cNvPr id="625" name="Google Shape;625;p17"/>
          <p:cNvSpPr txBox="1"/>
          <p:nvPr/>
        </p:nvSpPr>
        <p:spPr>
          <a:xfrm>
            <a:off x="6687300" y="2775152"/>
            <a:ext cx="4951735" cy="318951"/>
          </a:xfrm>
          <a:prstGeom prst="rect">
            <a:avLst/>
          </a:prstGeom>
          <a:noFill/>
          <a:ln>
            <a:noFill/>
          </a:ln>
        </p:spPr>
        <p:txBody>
          <a:bodyPr anchorCtr="0" anchor="t" bIns="48200" lIns="96400" spcFirstLastPara="1" rIns="96400" wrap="square" tIns="48200">
            <a:noAutofit/>
          </a:bodyPr>
          <a:lstStyle/>
          <a:p>
            <a:pPr indent="0" lvl="0" marL="0" marR="0" rtl="0" algn="l">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Enter the comprehensive description of the above chart here</a:t>
            </a:r>
            <a:endParaRPr/>
          </a:p>
        </p:txBody>
      </p:sp>
      <p:sp>
        <p:nvSpPr>
          <p:cNvPr id="626" name="Google Shape;626;p17"/>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Schedule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1000"/>
                                        <p:tgtEl>
                                          <p:spTgt spid="54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500"/>
                                        <p:tgtEl>
                                          <p:spTgt spid="625"/>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11"/>
                                        </p:tgtEl>
                                        <p:attrNameLst>
                                          <p:attrName>style.visibility</p:attrName>
                                        </p:attrNameLst>
                                      </p:cBhvr>
                                      <p:to>
                                        <p:strVal val="visible"/>
                                      </p:to>
                                    </p:set>
                                    <p:anim calcmode="lin" valueType="num">
                                      <p:cBhvr additive="base">
                                        <p:cTn dur="500"/>
                                        <p:tgtEl>
                                          <p:spTgt spid="611"/>
                                        </p:tgtEl>
                                        <p:attrNameLst>
                                          <p:attrName>ppt_w</p:attrName>
                                        </p:attrNameLst>
                                      </p:cBhvr>
                                      <p:tavLst>
                                        <p:tav fmla="" tm="0">
                                          <p:val>
                                            <p:strVal val="0"/>
                                          </p:val>
                                        </p:tav>
                                        <p:tav fmla="" tm="100000">
                                          <p:val>
                                            <p:strVal val="#ppt_w"/>
                                          </p:val>
                                        </p:tav>
                                      </p:tavLst>
                                    </p:anim>
                                    <p:anim calcmode="lin" valueType="num">
                                      <p:cBhvr additive="base">
                                        <p:cTn dur="500"/>
                                        <p:tgtEl>
                                          <p:spTgt spid="611"/>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87"/>
                                        </p:tgtEl>
                                        <p:attrNameLst>
                                          <p:attrName>style.visibility</p:attrName>
                                        </p:attrNameLst>
                                      </p:cBhvr>
                                      <p:to>
                                        <p:strVal val="visible"/>
                                      </p:to>
                                    </p:set>
                                    <p:animEffect filter="fade" transition="in">
                                      <p:cBhvr>
                                        <p:cTn dur="500"/>
                                        <p:tgtEl>
                                          <p:spTgt spid="5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500"/>
                                        <p:tgtEl>
                                          <p:spTgt spid="588"/>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ppt_w</p:attrName>
                                        </p:attrNameLst>
                                      </p:cBhvr>
                                      <p:tavLst>
                                        <p:tav fmla="" tm="0">
                                          <p:val>
                                            <p:strVal val="0"/>
                                          </p:val>
                                        </p:tav>
                                        <p:tav fmla="" tm="100000">
                                          <p:val>
                                            <p:strVal val="#ppt_w"/>
                                          </p:val>
                                        </p:tav>
                                      </p:tavLst>
                                    </p:anim>
                                    <p:anim calcmode="lin" valueType="num">
                                      <p:cBhvr additive="base">
                                        <p:cTn dur="500"/>
                                        <p:tgtEl>
                                          <p:spTgt spid="589"/>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599"/>
                                        </p:tgtEl>
                                        <p:attrNameLst>
                                          <p:attrName>style.visibility</p:attrName>
                                        </p:attrNameLst>
                                      </p:cBhvr>
                                      <p:to>
                                        <p:strVal val="visible"/>
                                      </p:to>
                                    </p:set>
                                    <p:anim calcmode="lin" valueType="num">
                                      <p:cBhvr additive="base">
                                        <p:cTn dur="500"/>
                                        <p:tgtEl>
                                          <p:spTgt spid="599"/>
                                        </p:tgtEl>
                                        <p:attrNameLst>
                                          <p:attrName>ppt_w</p:attrName>
                                        </p:attrNameLst>
                                      </p:cBhvr>
                                      <p:tavLst>
                                        <p:tav fmla="" tm="0">
                                          <p:val>
                                            <p:strVal val="0"/>
                                          </p:val>
                                        </p:tav>
                                        <p:tav fmla="" tm="100000">
                                          <p:val>
                                            <p:strVal val="#ppt_w"/>
                                          </p:val>
                                        </p:tav>
                                      </p:tavLst>
                                    </p:anim>
                                    <p:anim calcmode="lin" valueType="num">
                                      <p:cBhvr additive="base">
                                        <p:cTn dur="500"/>
                                        <p:tgtEl>
                                          <p:spTgt spid="599"/>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500"/>
                                        <p:tgtEl>
                                          <p:spTgt spid="596"/>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500"/>
                                        <p:tgtEl>
                                          <p:spTgt spid="597"/>
                                        </p:tgtEl>
                                      </p:cBhvr>
                                    </p:animEffect>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598"/>
                                        </p:tgtEl>
                                        <p:attrNameLst>
                                          <p:attrName>style.visibility</p:attrName>
                                        </p:attrNameLst>
                                      </p:cBhvr>
                                      <p:to>
                                        <p:strVal val="visible"/>
                                      </p:to>
                                    </p:set>
                                    <p:anim calcmode="lin" valueType="num">
                                      <p:cBhvr additive="base">
                                        <p:cTn dur="500"/>
                                        <p:tgtEl>
                                          <p:spTgt spid="598"/>
                                        </p:tgtEl>
                                        <p:attrNameLst>
                                          <p:attrName>ppt_w</p:attrName>
                                        </p:attrNameLst>
                                      </p:cBhvr>
                                      <p:tavLst>
                                        <p:tav fmla="" tm="0">
                                          <p:val>
                                            <p:strVal val="0"/>
                                          </p:val>
                                        </p:tav>
                                        <p:tav fmla="" tm="100000">
                                          <p:val>
                                            <p:strVal val="#ppt_w"/>
                                          </p:val>
                                        </p:tav>
                                      </p:tavLst>
                                    </p:anim>
                                    <p:anim calcmode="lin" valueType="num">
                                      <p:cBhvr additive="base">
                                        <p:cTn dur="500"/>
                                        <p:tgtEl>
                                          <p:spTgt spid="598"/>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614"/>
                                        </p:tgtEl>
                                        <p:attrNameLst>
                                          <p:attrName>style.visibility</p:attrName>
                                        </p:attrNameLst>
                                      </p:cBhvr>
                                      <p:to>
                                        <p:strVal val="visible"/>
                                      </p:to>
                                    </p:set>
                                    <p:anim calcmode="lin" valueType="num">
                                      <p:cBhvr additive="base">
                                        <p:cTn dur="500"/>
                                        <p:tgtEl>
                                          <p:spTgt spid="614"/>
                                        </p:tgtEl>
                                        <p:attrNameLst>
                                          <p:attrName>ppt_w</p:attrName>
                                        </p:attrNameLst>
                                      </p:cBhvr>
                                      <p:tavLst>
                                        <p:tav fmla="" tm="0">
                                          <p:val>
                                            <p:strVal val="0"/>
                                          </p:val>
                                        </p:tav>
                                        <p:tav fmla="" tm="100000">
                                          <p:val>
                                            <p:strVal val="#ppt_w"/>
                                          </p:val>
                                        </p:tav>
                                      </p:tavLst>
                                    </p:anim>
                                    <p:anim calcmode="lin" valueType="num">
                                      <p:cBhvr additive="base">
                                        <p:cTn dur="500"/>
                                        <p:tgtEl>
                                          <p:spTgt spid="614"/>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593"/>
                                        </p:tgtEl>
                                        <p:attrNameLst>
                                          <p:attrName>style.visibility</p:attrName>
                                        </p:attrNameLst>
                                      </p:cBhvr>
                                      <p:to>
                                        <p:strVal val="visible"/>
                                      </p:to>
                                    </p:set>
                                    <p:animEffect filter="fade" transition="in">
                                      <p:cBhvr>
                                        <p:cTn dur="500"/>
                                        <p:tgtEl>
                                          <p:spTgt spid="593"/>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594"/>
                                        </p:tgtEl>
                                        <p:attrNameLst>
                                          <p:attrName>style.visibility</p:attrName>
                                        </p:attrNameLst>
                                      </p:cBhvr>
                                      <p:to>
                                        <p:strVal val="visible"/>
                                      </p:to>
                                    </p:set>
                                    <p:animEffect filter="fade" transition="in">
                                      <p:cBhvr>
                                        <p:cTn dur="500"/>
                                        <p:tgtEl>
                                          <p:spTgt spid="594"/>
                                        </p:tgtEl>
                                      </p:cBhvr>
                                    </p:animEffect>
                                  </p:childTnLst>
                                </p:cTn>
                              </p:par>
                            </p:childTnLst>
                          </p:cTn>
                        </p:par>
                        <p:par>
                          <p:cTn fill="hold">
                            <p:stCondLst>
                              <p:cond delay="7500"/>
                            </p:stCondLst>
                            <p:childTnLst>
                              <p:par>
                                <p:cTn fill="hold" nodeType="afterEffect" presetClass="entr" presetID="23" presetSubtype="16">
                                  <p:stCondLst>
                                    <p:cond delay="0"/>
                                  </p:stCondLst>
                                  <p:childTnLst>
                                    <p:set>
                                      <p:cBhvr>
                                        <p:cTn dur="1" fill="hold">
                                          <p:stCondLst>
                                            <p:cond delay="0"/>
                                          </p:stCondLst>
                                        </p:cTn>
                                        <p:tgtEl>
                                          <p:spTgt spid="595"/>
                                        </p:tgtEl>
                                        <p:attrNameLst>
                                          <p:attrName>style.visibility</p:attrName>
                                        </p:attrNameLst>
                                      </p:cBhvr>
                                      <p:to>
                                        <p:strVal val="visible"/>
                                      </p:to>
                                    </p:set>
                                    <p:anim calcmode="lin" valueType="num">
                                      <p:cBhvr additive="base">
                                        <p:cTn dur="500"/>
                                        <p:tgtEl>
                                          <p:spTgt spid="595"/>
                                        </p:tgtEl>
                                        <p:attrNameLst>
                                          <p:attrName>ppt_w</p:attrName>
                                        </p:attrNameLst>
                                      </p:cBhvr>
                                      <p:tavLst>
                                        <p:tav fmla="" tm="0">
                                          <p:val>
                                            <p:strVal val="0"/>
                                          </p:val>
                                        </p:tav>
                                        <p:tav fmla="" tm="100000">
                                          <p:val>
                                            <p:strVal val="#ppt_w"/>
                                          </p:val>
                                        </p:tav>
                                      </p:tavLst>
                                    </p:anim>
                                    <p:anim calcmode="lin" valueType="num">
                                      <p:cBhvr additive="base">
                                        <p:cTn dur="500"/>
                                        <p:tgtEl>
                                          <p:spTgt spid="595"/>
                                        </p:tgtEl>
                                        <p:attrNameLst>
                                          <p:attrName>ppt_h</p:attrName>
                                        </p:attrNameLst>
                                      </p:cBhvr>
                                      <p:tavLst>
                                        <p:tav fmla="" tm="0">
                                          <p:val>
                                            <p:strVal val="0"/>
                                          </p:val>
                                        </p:tav>
                                        <p:tav fmla="" tm="100000">
                                          <p:val>
                                            <p:strVal val="#ppt_h"/>
                                          </p:val>
                                        </p:tav>
                                      </p:tavLst>
                                    </p:anim>
                                  </p:childTnLst>
                                </p:cTn>
                              </p:par>
                            </p:childTnLst>
                          </p:cTn>
                        </p:par>
                        <p:par>
                          <p:cTn fill="hold">
                            <p:stCondLst>
                              <p:cond delay="8000"/>
                            </p:stCondLst>
                            <p:childTnLst>
                              <p:par>
                                <p:cTn fill="hold" nodeType="afterEffect" presetClass="entr" presetID="23" presetSubtype="16">
                                  <p:stCondLst>
                                    <p:cond delay="0"/>
                                  </p:stCondLst>
                                  <p:childTnLst>
                                    <p:set>
                                      <p:cBhvr>
                                        <p:cTn dur="1" fill="hold">
                                          <p:stCondLst>
                                            <p:cond delay="0"/>
                                          </p:stCondLst>
                                        </p:cTn>
                                        <p:tgtEl>
                                          <p:spTgt spid="606"/>
                                        </p:tgtEl>
                                        <p:attrNameLst>
                                          <p:attrName>style.visibility</p:attrName>
                                        </p:attrNameLst>
                                      </p:cBhvr>
                                      <p:to>
                                        <p:strVal val="visible"/>
                                      </p:to>
                                    </p:set>
                                    <p:anim calcmode="lin" valueType="num">
                                      <p:cBhvr additive="base">
                                        <p:cTn dur="500"/>
                                        <p:tgtEl>
                                          <p:spTgt spid="606"/>
                                        </p:tgtEl>
                                        <p:attrNameLst>
                                          <p:attrName>ppt_w</p:attrName>
                                        </p:attrNameLst>
                                      </p:cBhvr>
                                      <p:tavLst>
                                        <p:tav fmla="" tm="0">
                                          <p:val>
                                            <p:strVal val="0"/>
                                          </p:val>
                                        </p:tav>
                                        <p:tav fmla="" tm="100000">
                                          <p:val>
                                            <p:strVal val="#ppt_w"/>
                                          </p:val>
                                        </p:tav>
                                      </p:tavLst>
                                    </p:anim>
                                    <p:anim calcmode="lin" valueType="num">
                                      <p:cBhvr additive="base">
                                        <p:cTn dur="500"/>
                                        <p:tgtEl>
                                          <p:spTgt spid="606"/>
                                        </p:tgtEl>
                                        <p:attrNameLst>
                                          <p:attrName>ppt_h</p:attrName>
                                        </p:attrNameLst>
                                      </p:cBhvr>
                                      <p:tavLst>
                                        <p:tav fmla="" tm="0">
                                          <p:val>
                                            <p:strVal val="0"/>
                                          </p:val>
                                        </p:tav>
                                        <p:tav fmla="" tm="100000">
                                          <p:val>
                                            <p:strVal val="#ppt_h"/>
                                          </p:val>
                                        </p:tav>
                                      </p:tavLst>
                                    </p:anim>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par>
                          <p:cTn fill="hold">
                            <p:stCondLst>
                              <p:cond delay="9500"/>
                            </p:stCondLst>
                            <p:childTnLst>
                              <p:par>
                                <p:cTn fill="hold" nodeType="afterEffect" presetClass="entr" presetID="23" presetSubtype="16">
                                  <p:stCondLst>
                                    <p:cond delay="0"/>
                                  </p:stCondLst>
                                  <p:childTnLst>
                                    <p:set>
                                      <p:cBhvr>
                                        <p:cTn dur="1" fill="hold">
                                          <p:stCondLst>
                                            <p:cond delay="0"/>
                                          </p:stCondLst>
                                        </p:cTn>
                                        <p:tgtEl>
                                          <p:spTgt spid="592"/>
                                        </p:tgtEl>
                                        <p:attrNameLst>
                                          <p:attrName>style.visibility</p:attrName>
                                        </p:attrNameLst>
                                      </p:cBhvr>
                                      <p:to>
                                        <p:strVal val="visible"/>
                                      </p:to>
                                    </p:set>
                                    <p:anim calcmode="lin" valueType="num">
                                      <p:cBhvr additive="base">
                                        <p:cTn dur="500"/>
                                        <p:tgtEl>
                                          <p:spTgt spid="592"/>
                                        </p:tgtEl>
                                        <p:attrNameLst>
                                          <p:attrName>ppt_w</p:attrName>
                                        </p:attrNameLst>
                                      </p:cBhvr>
                                      <p:tavLst>
                                        <p:tav fmla="" tm="0">
                                          <p:val>
                                            <p:strVal val="0"/>
                                          </p:val>
                                        </p:tav>
                                        <p:tav fmla="" tm="100000">
                                          <p:val>
                                            <p:strVal val="#ppt_w"/>
                                          </p:val>
                                        </p:tav>
                                      </p:tavLst>
                                    </p:anim>
                                    <p:anim calcmode="lin" valueType="num">
                                      <p:cBhvr additive="base">
                                        <p:cTn dur="500"/>
                                        <p:tgtEl>
                                          <p:spTgt spid="592"/>
                                        </p:tgtEl>
                                        <p:attrNameLst>
                                          <p:attrName>ppt_h</p:attrName>
                                        </p:attrNameLst>
                                      </p:cBhvr>
                                      <p:tavLst>
                                        <p:tav fmla="" tm="0">
                                          <p:val>
                                            <p:strVal val="0"/>
                                          </p:val>
                                        </p:tav>
                                        <p:tav fmla="" tm="100000">
                                          <p:val>
                                            <p:strVal val="#ppt_h"/>
                                          </p:val>
                                        </p:tav>
                                      </p:tavLst>
                                    </p:anim>
                                  </p:childTnLst>
                                </p:cTn>
                              </p:par>
                            </p:childTnLst>
                          </p:cTn>
                        </p:par>
                        <p:par>
                          <p:cTn fill="hold">
                            <p:stCondLst>
                              <p:cond delay="10000"/>
                            </p:stCondLst>
                            <p:childTnLst>
                              <p:par>
                                <p:cTn fill="hold" nodeType="afterEffect" presetClass="entr" presetID="23" presetSubtype="16">
                                  <p:stCondLst>
                                    <p:cond delay="0"/>
                                  </p:stCondLst>
                                  <p:childTnLst>
                                    <p:set>
                                      <p:cBhvr>
                                        <p:cTn dur="1" fill="hold">
                                          <p:stCondLst>
                                            <p:cond delay="0"/>
                                          </p:stCondLst>
                                        </p:cTn>
                                        <p:tgtEl>
                                          <p:spTgt spid="621"/>
                                        </p:tgtEl>
                                        <p:attrNameLst>
                                          <p:attrName>style.visibility</p:attrName>
                                        </p:attrNameLst>
                                      </p:cBhvr>
                                      <p:to>
                                        <p:strVal val="visible"/>
                                      </p:to>
                                    </p:set>
                                    <p:anim calcmode="lin" valueType="num">
                                      <p:cBhvr additive="base">
                                        <p:cTn dur="500"/>
                                        <p:tgtEl>
                                          <p:spTgt spid="621"/>
                                        </p:tgtEl>
                                        <p:attrNameLst>
                                          <p:attrName>ppt_w</p:attrName>
                                        </p:attrNameLst>
                                      </p:cBhvr>
                                      <p:tavLst>
                                        <p:tav fmla="" tm="0">
                                          <p:val>
                                            <p:strVal val="0"/>
                                          </p:val>
                                        </p:tav>
                                        <p:tav fmla="" tm="100000">
                                          <p:val>
                                            <p:strVal val="#ppt_w"/>
                                          </p:val>
                                        </p:tav>
                                      </p:tavLst>
                                    </p:anim>
                                    <p:anim calcmode="lin" valueType="num">
                                      <p:cBhvr additive="base">
                                        <p:cTn dur="500"/>
                                        <p:tgtEl>
                                          <p:spTgt spid="621"/>
                                        </p:tgtEl>
                                        <p:attrNameLst>
                                          <p:attrName>ppt_h</p:attrName>
                                        </p:attrNameLst>
                                      </p:cBhvr>
                                      <p:tavLst>
                                        <p:tav fmla="" tm="0">
                                          <p:val>
                                            <p:strVal val="0"/>
                                          </p:val>
                                        </p:tav>
                                        <p:tav fmla="" tm="100000">
                                          <p:val>
                                            <p:strVal val="#ppt_h"/>
                                          </p:val>
                                        </p:tav>
                                      </p:tavLst>
                                    </p:anim>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618"/>
                                        </p:tgtEl>
                                        <p:attrNameLst>
                                          <p:attrName>style.visibility</p:attrName>
                                        </p:attrNameLst>
                                      </p:cBhvr>
                                      <p:to>
                                        <p:strVal val="visible"/>
                                      </p:to>
                                    </p:set>
                                    <p:animEffect filter="fade" transition="in">
                                      <p:cBhvr>
                                        <p:cTn dur="500"/>
                                        <p:tgtEl>
                                          <p:spTgt spid="618"/>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619"/>
                                        </p:tgtEl>
                                        <p:attrNameLst>
                                          <p:attrName>style.visibility</p:attrName>
                                        </p:attrNameLst>
                                      </p:cBhvr>
                                      <p:to>
                                        <p:strVal val="visible"/>
                                      </p:to>
                                    </p:set>
                                    <p:animEffect filter="fade" transition="in">
                                      <p:cBhvr>
                                        <p:cTn dur="500"/>
                                        <p:tgtEl>
                                          <p:spTgt spid="619"/>
                                        </p:tgtEl>
                                      </p:cBhvr>
                                    </p:animEffect>
                                  </p:childTnLst>
                                </p:cTn>
                              </p:par>
                            </p:childTnLst>
                          </p:cTn>
                        </p:par>
                        <p:par>
                          <p:cTn fill="hold">
                            <p:stCondLst>
                              <p:cond delay="11500"/>
                            </p:stCondLst>
                            <p:childTnLst>
                              <p:par>
                                <p:cTn fill="hold" nodeType="afterEffect" presetClass="entr" presetID="23" presetSubtype="16">
                                  <p:stCondLst>
                                    <p:cond delay="0"/>
                                  </p:stCondLst>
                                  <p:childTnLst>
                                    <p:set>
                                      <p:cBhvr>
                                        <p:cTn dur="1" fill="hold">
                                          <p:stCondLst>
                                            <p:cond delay="0"/>
                                          </p:stCondLst>
                                        </p:cTn>
                                        <p:tgtEl>
                                          <p:spTgt spid="620"/>
                                        </p:tgtEl>
                                        <p:attrNameLst>
                                          <p:attrName>style.visibility</p:attrName>
                                        </p:attrNameLst>
                                      </p:cBhvr>
                                      <p:to>
                                        <p:strVal val="visible"/>
                                      </p:to>
                                    </p:set>
                                    <p:anim calcmode="lin" valueType="num">
                                      <p:cBhvr additive="base">
                                        <p:cTn dur="500"/>
                                        <p:tgtEl>
                                          <p:spTgt spid="620"/>
                                        </p:tgtEl>
                                        <p:attrNameLst>
                                          <p:attrName>ppt_w</p:attrName>
                                        </p:attrNameLst>
                                      </p:cBhvr>
                                      <p:tavLst>
                                        <p:tav fmla="" tm="0">
                                          <p:val>
                                            <p:strVal val="0"/>
                                          </p:val>
                                        </p:tav>
                                        <p:tav fmla="" tm="100000">
                                          <p:val>
                                            <p:strVal val="#ppt_w"/>
                                          </p:val>
                                        </p:tav>
                                      </p:tavLst>
                                    </p:anim>
                                    <p:anim calcmode="lin" valueType="num">
                                      <p:cBhvr additive="base">
                                        <p:cTn dur="500"/>
                                        <p:tgtEl>
                                          <p:spTgt spid="620"/>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1" name="Shape 631"/>
        <p:cNvGrpSpPr/>
        <p:nvPr/>
      </p:nvGrpSpPr>
      <p:grpSpPr>
        <a:xfrm>
          <a:off x="0" y="0"/>
          <a:ext cx="0" cy="0"/>
          <a:chOff x="0" y="0"/>
          <a:chExt cx="0" cy="0"/>
        </a:xfrm>
      </p:grpSpPr>
      <p:pic>
        <p:nvPicPr>
          <p:cNvPr id="632" name="Google Shape;632;p18"/>
          <p:cNvPicPr preferRelativeResize="0"/>
          <p:nvPr/>
        </p:nvPicPr>
        <p:blipFill rotWithShape="1">
          <a:blip r:embed="rId3">
            <a:alphaModFix/>
          </a:blip>
          <a:srcRect b="0" l="0" r="0" t="0"/>
          <a:stretch/>
        </p:blipFill>
        <p:spPr>
          <a:xfrm>
            <a:off x="1678294" y="1941374"/>
            <a:ext cx="1998127" cy="2114852"/>
          </a:xfrm>
          <a:prstGeom prst="rect">
            <a:avLst/>
          </a:prstGeom>
          <a:noFill/>
          <a:ln>
            <a:noFill/>
          </a:ln>
        </p:spPr>
      </p:pic>
      <p:sp>
        <p:nvSpPr>
          <p:cNvPr id="633" name="Google Shape;633;p18"/>
          <p:cNvSpPr txBox="1"/>
          <p:nvPr/>
        </p:nvSpPr>
        <p:spPr>
          <a:xfrm>
            <a:off x="2325817" y="2846012"/>
            <a:ext cx="781549" cy="350865"/>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1400">
                <a:solidFill>
                  <a:schemeClr val="accent1"/>
                </a:solidFill>
                <a:latin typeface="Twentieth Century"/>
                <a:ea typeface="Twentieth Century"/>
                <a:cs typeface="Twentieth Century"/>
                <a:sym typeface="Twentieth Century"/>
              </a:rPr>
              <a:t>50%</a:t>
            </a:r>
            <a:endParaRPr/>
          </a:p>
        </p:txBody>
      </p:sp>
      <p:sp>
        <p:nvSpPr>
          <p:cNvPr id="634" name="Google Shape;634;p18"/>
          <p:cNvSpPr txBox="1"/>
          <p:nvPr/>
        </p:nvSpPr>
        <p:spPr>
          <a:xfrm>
            <a:off x="2491025" y="3962081"/>
            <a:ext cx="378309" cy="25853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400">
                <a:solidFill>
                  <a:schemeClr val="accent1"/>
                </a:solidFill>
                <a:latin typeface="Twentieth Century"/>
                <a:ea typeface="Twentieth Century"/>
                <a:cs typeface="Twentieth Century"/>
                <a:sym typeface="Twentieth Century"/>
              </a:rPr>
              <a:t>2001</a:t>
            </a:r>
            <a:endParaRPr/>
          </a:p>
        </p:txBody>
      </p:sp>
      <p:pic>
        <p:nvPicPr>
          <p:cNvPr id="635" name="Google Shape;635;p18"/>
          <p:cNvPicPr preferRelativeResize="0"/>
          <p:nvPr/>
        </p:nvPicPr>
        <p:blipFill rotWithShape="1">
          <a:blip r:embed="rId4">
            <a:alphaModFix/>
          </a:blip>
          <a:srcRect b="0" l="0" r="0" t="0"/>
          <a:stretch/>
        </p:blipFill>
        <p:spPr>
          <a:xfrm>
            <a:off x="4160854" y="1941374"/>
            <a:ext cx="1998127" cy="2114852"/>
          </a:xfrm>
          <a:prstGeom prst="rect">
            <a:avLst/>
          </a:prstGeom>
          <a:noFill/>
          <a:ln>
            <a:noFill/>
          </a:ln>
        </p:spPr>
      </p:pic>
      <p:sp>
        <p:nvSpPr>
          <p:cNvPr id="636" name="Google Shape;636;p18"/>
          <p:cNvSpPr txBox="1"/>
          <p:nvPr/>
        </p:nvSpPr>
        <p:spPr>
          <a:xfrm>
            <a:off x="4808378" y="2846012"/>
            <a:ext cx="781549" cy="350865"/>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1400">
                <a:solidFill>
                  <a:schemeClr val="accent2"/>
                </a:solidFill>
                <a:latin typeface="Twentieth Century"/>
                <a:ea typeface="Twentieth Century"/>
                <a:cs typeface="Twentieth Century"/>
                <a:sym typeface="Twentieth Century"/>
              </a:rPr>
              <a:t>70%</a:t>
            </a:r>
            <a:endParaRPr/>
          </a:p>
        </p:txBody>
      </p:sp>
      <p:sp>
        <p:nvSpPr>
          <p:cNvPr id="637" name="Google Shape;637;p18"/>
          <p:cNvSpPr txBox="1"/>
          <p:nvPr/>
        </p:nvSpPr>
        <p:spPr>
          <a:xfrm>
            <a:off x="4979788" y="3962081"/>
            <a:ext cx="378309" cy="25853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400">
                <a:solidFill>
                  <a:schemeClr val="accent2"/>
                </a:solidFill>
                <a:latin typeface="Twentieth Century"/>
                <a:ea typeface="Twentieth Century"/>
                <a:cs typeface="Twentieth Century"/>
                <a:sym typeface="Twentieth Century"/>
              </a:rPr>
              <a:t>2010</a:t>
            </a:r>
            <a:endParaRPr/>
          </a:p>
        </p:txBody>
      </p:sp>
      <p:pic>
        <p:nvPicPr>
          <p:cNvPr id="638" name="Google Shape;638;p18"/>
          <p:cNvPicPr preferRelativeResize="0"/>
          <p:nvPr/>
        </p:nvPicPr>
        <p:blipFill rotWithShape="1">
          <a:blip r:embed="rId5">
            <a:alphaModFix/>
          </a:blip>
          <a:srcRect b="0" l="0" r="0" t="0"/>
          <a:stretch/>
        </p:blipFill>
        <p:spPr>
          <a:xfrm>
            <a:off x="6619879" y="1941374"/>
            <a:ext cx="1998127" cy="2114852"/>
          </a:xfrm>
          <a:prstGeom prst="rect">
            <a:avLst/>
          </a:prstGeom>
          <a:noFill/>
          <a:ln>
            <a:noFill/>
          </a:ln>
        </p:spPr>
      </p:pic>
      <p:sp>
        <p:nvSpPr>
          <p:cNvPr id="639" name="Google Shape;639;p18"/>
          <p:cNvSpPr txBox="1"/>
          <p:nvPr/>
        </p:nvSpPr>
        <p:spPr>
          <a:xfrm>
            <a:off x="7267401" y="2846012"/>
            <a:ext cx="781549" cy="350865"/>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1400">
                <a:solidFill>
                  <a:schemeClr val="accent3"/>
                </a:solidFill>
                <a:latin typeface="Twentieth Century"/>
                <a:ea typeface="Twentieth Century"/>
                <a:cs typeface="Twentieth Century"/>
                <a:sym typeface="Twentieth Century"/>
              </a:rPr>
              <a:t>80%</a:t>
            </a:r>
            <a:endParaRPr/>
          </a:p>
        </p:txBody>
      </p:sp>
      <p:sp>
        <p:nvSpPr>
          <p:cNvPr id="640" name="Google Shape;640;p18"/>
          <p:cNvSpPr txBox="1"/>
          <p:nvPr/>
        </p:nvSpPr>
        <p:spPr>
          <a:xfrm>
            <a:off x="7468549" y="3993624"/>
            <a:ext cx="378309" cy="25853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400">
                <a:solidFill>
                  <a:schemeClr val="accent3"/>
                </a:solidFill>
                <a:latin typeface="Twentieth Century"/>
                <a:ea typeface="Twentieth Century"/>
                <a:cs typeface="Twentieth Century"/>
                <a:sym typeface="Twentieth Century"/>
              </a:rPr>
              <a:t>2012</a:t>
            </a:r>
            <a:endParaRPr/>
          </a:p>
        </p:txBody>
      </p:sp>
      <p:pic>
        <p:nvPicPr>
          <p:cNvPr id="641" name="Google Shape;641;p18"/>
          <p:cNvPicPr preferRelativeResize="0"/>
          <p:nvPr/>
        </p:nvPicPr>
        <p:blipFill rotWithShape="1">
          <a:blip r:embed="rId6">
            <a:alphaModFix/>
          </a:blip>
          <a:srcRect b="0" l="0" r="0" t="0"/>
          <a:stretch/>
        </p:blipFill>
        <p:spPr>
          <a:xfrm>
            <a:off x="9108169" y="1941374"/>
            <a:ext cx="1998127" cy="2114852"/>
          </a:xfrm>
          <a:prstGeom prst="rect">
            <a:avLst/>
          </a:prstGeom>
          <a:noFill/>
          <a:ln>
            <a:noFill/>
          </a:ln>
        </p:spPr>
      </p:pic>
      <p:sp>
        <p:nvSpPr>
          <p:cNvPr id="642" name="Google Shape;642;p18"/>
          <p:cNvSpPr txBox="1"/>
          <p:nvPr/>
        </p:nvSpPr>
        <p:spPr>
          <a:xfrm>
            <a:off x="9755692" y="2846012"/>
            <a:ext cx="781549" cy="350865"/>
          </a:xfrm>
          <a:prstGeom prst="rect">
            <a:avLst/>
          </a:prstGeom>
          <a:no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1400">
                <a:solidFill>
                  <a:schemeClr val="accent4"/>
                </a:solidFill>
                <a:latin typeface="Twentieth Century"/>
                <a:ea typeface="Twentieth Century"/>
                <a:cs typeface="Twentieth Century"/>
                <a:sym typeface="Twentieth Century"/>
              </a:rPr>
              <a:t>40%</a:t>
            </a:r>
            <a:endParaRPr/>
          </a:p>
        </p:txBody>
      </p:sp>
      <p:sp>
        <p:nvSpPr>
          <p:cNvPr id="643" name="Google Shape;643;p18"/>
          <p:cNvSpPr txBox="1"/>
          <p:nvPr/>
        </p:nvSpPr>
        <p:spPr>
          <a:xfrm>
            <a:off x="9957313" y="3993624"/>
            <a:ext cx="378309" cy="25853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400">
                <a:solidFill>
                  <a:schemeClr val="accent4"/>
                </a:solidFill>
                <a:latin typeface="Twentieth Century"/>
                <a:ea typeface="Twentieth Century"/>
                <a:cs typeface="Twentieth Century"/>
                <a:sym typeface="Twentieth Century"/>
              </a:rPr>
              <a:t>2020</a:t>
            </a:r>
            <a:endParaRPr b="1" sz="1400">
              <a:solidFill>
                <a:schemeClr val="accent4"/>
              </a:solidFill>
              <a:latin typeface="Twentieth Century"/>
              <a:ea typeface="Twentieth Century"/>
              <a:cs typeface="Twentieth Century"/>
              <a:sym typeface="Twentieth Century"/>
            </a:endParaRPr>
          </a:p>
        </p:txBody>
      </p:sp>
      <p:grpSp>
        <p:nvGrpSpPr>
          <p:cNvPr id="644" name="Google Shape;644;p18"/>
          <p:cNvGrpSpPr/>
          <p:nvPr/>
        </p:nvGrpSpPr>
        <p:grpSpPr>
          <a:xfrm>
            <a:off x="1812053" y="4456787"/>
            <a:ext cx="4094328" cy="722185"/>
            <a:chOff x="648100" y="3562350"/>
            <a:chExt cx="3771500" cy="914400"/>
          </a:xfrm>
        </p:grpSpPr>
        <p:sp>
          <p:nvSpPr>
            <p:cNvPr id="645" name="Google Shape;645;p18"/>
            <p:cNvSpPr/>
            <p:nvPr/>
          </p:nvSpPr>
          <p:spPr>
            <a:xfrm>
              <a:off x="800500" y="3562350"/>
              <a:ext cx="3619100" cy="914400"/>
            </a:xfrm>
            <a:prstGeom prst="rect">
              <a:avLst/>
            </a:prstGeom>
            <a:solidFill>
              <a:srgbClr val="E9EDF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646" name="Google Shape;646;p18"/>
            <p:cNvSpPr/>
            <p:nvPr/>
          </p:nvSpPr>
          <p:spPr>
            <a:xfrm>
              <a:off x="648100" y="3562350"/>
              <a:ext cx="152400" cy="914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647" name="Google Shape;647;p18"/>
          <p:cNvGrpSpPr/>
          <p:nvPr/>
        </p:nvGrpSpPr>
        <p:grpSpPr>
          <a:xfrm>
            <a:off x="1812053" y="5332321"/>
            <a:ext cx="4094328" cy="722185"/>
            <a:chOff x="648100" y="3562350"/>
            <a:chExt cx="3771500" cy="914400"/>
          </a:xfrm>
        </p:grpSpPr>
        <p:sp>
          <p:nvSpPr>
            <p:cNvPr id="648" name="Google Shape;648;p18"/>
            <p:cNvSpPr/>
            <p:nvPr/>
          </p:nvSpPr>
          <p:spPr>
            <a:xfrm>
              <a:off x="800500" y="3562350"/>
              <a:ext cx="3619100" cy="914400"/>
            </a:xfrm>
            <a:prstGeom prst="rect">
              <a:avLst/>
            </a:prstGeom>
            <a:solidFill>
              <a:srgbClr val="E9EDF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649" name="Google Shape;649;p18"/>
            <p:cNvSpPr/>
            <p:nvPr/>
          </p:nvSpPr>
          <p:spPr>
            <a:xfrm>
              <a:off x="648100" y="3562350"/>
              <a:ext cx="152400" cy="9144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650" name="Google Shape;650;p18"/>
          <p:cNvGrpSpPr/>
          <p:nvPr/>
        </p:nvGrpSpPr>
        <p:grpSpPr>
          <a:xfrm>
            <a:off x="6987693" y="4534718"/>
            <a:ext cx="4094328" cy="722185"/>
            <a:chOff x="648100" y="3562350"/>
            <a:chExt cx="3771500" cy="914400"/>
          </a:xfrm>
        </p:grpSpPr>
        <p:sp>
          <p:nvSpPr>
            <p:cNvPr id="651" name="Google Shape;651;p18"/>
            <p:cNvSpPr/>
            <p:nvPr/>
          </p:nvSpPr>
          <p:spPr>
            <a:xfrm>
              <a:off x="800500" y="3562350"/>
              <a:ext cx="3619100" cy="914400"/>
            </a:xfrm>
            <a:prstGeom prst="rect">
              <a:avLst/>
            </a:prstGeom>
            <a:solidFill>
              <a:srgbClr val="E9EDF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652" name="Google Shape;652;p18"/>
            <p:cNvSpPr/>
            <p:nvPr/>
          </p:nvSpPr>
          <p:spPr>
            <a:xfrm>
              <a:off x="648100" y="3562350"/>
              <a:ext cx="152400" cy="9144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sp>
        <p:nvSpPr>
          <p:cNvPr id="653" name="Google Shape;653;p18"/>
          <p:cNvSpPr txBox="1"/>
          <p:nvPr/>
        </p:nvSpPr>
        <p:spPr>
          <a:xfrm>
            <a:off x="2113453" y="4598841"/>
            <a:ext cx="3564921" cy="738664"/>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chemeClr val="accent1"/>
                </a:solidFill>
                <a:latin typeface="Twentieth Century"/>
                <a:ea typeface="Twentieth Century"/>
                <a:cs typeface="Twentieth Century"/>
                <a:sym typeface="Twentieth Century"/>
              </a:rPr>
              <a:t>Distribute</a:t>
            </a:r>
            <a:endParaRPr b="1" sz="1600">
              <a:solidFill>
                <a:schemeClr val="accent1"/>
              </a:solidFill>
              <a:latin typeface="Twentieth Century"/>
              <a:ea typeface="Twentieth Century"/>
              <a:cs typeface="Twentieth Century"/>
              <a:sym typeface="Twentieth Century"/>
            </a:endParaRPr>
          </a:p>
          <a:p>
            <a:pPr indent="0" lvl="0" marL="0" marR="0" rtl="0" algn="l">
              <a:lnSpc>
                <a:spcPct val="120000"/>
              </a:lnSpc>
              <a:spcBef>
                <a:spcPts val="0"/>
              </a:spcBef>
              <a:spcAft>
                <a:spcPts val="0"/>
              </a:spcAft>
              <a:buNone/>
            </a:pPr>
            <a:r>
              <a:rPr lang="tr-TR" sz="1200">
                <a:solidFill>
                  <a:srgbClr val="7F7F7F"/>
                </a:solidFill>
                <a:latin typeface="Twentieth Century"/>
                <a:ea typeface="Twentieth Century"/>
                <a:cs typeface="Twentieth Century"/>
                <a:sym typeface="Twentieth Century"/>
              </a:rPr>
              <a:t>Please replace text, click add relevant headline, modify the text content, also can copy your content</a:t>
            </a:r>
            <a:endParaRPr sz="1200">
              <a:solidFill>
                <a:srgbClr val="595959"/>
              </a:solidFill>
              <a:latin typeface="Twentieth Century"/>
              <a:ea typeface="Twentieth Century"/>
              <a:cs typeface="Twentieth Century"/>
              <a:sym typeface="Twentieth Century"/>
            </a:endParaRPr>
          </a:p>
        </p:txBody>
      </p:sp>
      <p:sp>
        <p:nvSpPr>
          <p:cNvPr id="654" name="Google Shape;654;p18"/>
          <p:cNvSpPr txBox="1"/>
          <p:nvPr/>
        </p:nvSpPr>
        <p:spPr>
          <a:xfrm>
            <a:off x="2113453" y="5397514"/>
            <a:ext cx="3564921" cy="738664"/>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chemeClr val="accent2"/>
                </a:solidFill>
                <a:latin typeface="Twentieth Century"/>
                <a:ea typeface="Twentieth Century"/>
                <a:cs typeface="Twentieth Century"/>
                <a:sym typeface="Twentieth Century"/>
              </a:rPr>
              <a:t>Education</a:t>
            </a:r>
            <a:endParaRPr b="1" sz="1600">
              <a:solidFill>
                <a:schemeClr val="accent2"/>
              </a:solidFill>
              <a:latin typeface="Twentieth Century"/>
              <a:ea typeface="Twentieth Century"/>
              <a:cs typeface="Twentieth Century"/>
              <a:sym typeface="Twentieth Century"/>
            </a:endParaRPr>
          </a:p>
          <a:p>
            <a:pPr indent="0" lvl="0" marL="0" marR="0" rtl="0" algn="l">
              <a:lnSpc>
                <a:spcPct val="120000"/>
              </a:lnSpc>
              <a:spcBef>
                <a:spcPts val="0"/>
              </a:spcBef>
              <a:spcAft>
                <a:spcPts val="0"/>
              </a:spcAft>
              <a:buNone/>
            </a:pPr>
            <a:r>
              <a:rPr lang="tr-TR" sz="1200">
                <a:solidFill>
                  <a:srgbClr val="7F7F7F"/>
                </a:solidFill>
                <a:latin typeface="Twentieth Century"/>
                <a:ea typeface="Twentieth Century"/>
                <a:cs typeface="Twentieth Century"/>
                <a:sym typeface="Twentieth Century"/>
              </a:rPr>
              <a:t>It is a very sad thing that nowadays there is so little useless information. Oscar Wilde</a:t>
            </a:r>
            <a:endParaRPr sz="1200">
              <a:solidFill>
                <a:srgbClr val="595959"/>
              </a:solidFill>
              <a:latin typeface="Twentieth Century"/>
              <a:ea typeface="Twentieth Century"/>
              <a:cs typeface="Twentieth Century"/>
              <a:sym typeface="Twentieth Century"/>
            </a:endParaRPr>
          </a:p>
        </p:txBody>
      </p:sp>
      <p:sp>
        <p:nvSpPr>
          <p:cNvPr id="655" name="Google Shape;655;p18"/>
          <p:cNvSpPr txBox="1"/>
          <p:nvPr/>
        </p:nvSpPr>
        <p:spPr>
          <a:xfrm>
            <a:off x="7289093" y="4593214"/>
            <a:ext cx="3564921" cy="738664"/>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chemeClr val="accent3"/>
                </a:solidFill>
                <a:latin typeface="Twentieth Century"/>
                <a:ea typeface="Twentieth Century"/>
                <a:cs typeface="Twentieth Century"/>
                <a:sym typeface="Twentieth Century"/>
              </a:rPr>
              <a:t>Dismiss</a:t>
            </a:r>
            <a:endParaRPr b="1" sz="1600">
              <a:solidFill>
                <a:schemeClr val="accent3"/>
              </a:solidFill>
              <a:latin typeface="Twentieth Century"/>
              <a:ea typeface="Twentieth Century"/>
              <a:cs typeface="Twentieth Century"/>
              <a:sym typeface="Twentieth Century"/>
            </a:endParaRPr>
          </a:p>
          <a:p>
            <a:pPr indent="0" lvl="0" marL="0" marR="0" rtl="0" algn="l">
              <a:lnSpc>
                <a:spcPct val="120000"/>
              </a:lnSpc>
              <a:spcBef>
                <a:spcPts val="0"/>
              </a:spcBef>
              <a:spcAft>
                <a:spcPts val="0"/>
              </a:spcAft>
              <a:buNone/>
            </a:pPr>
            <a:r>
              <a:rPr lang="tr-TR" sz="1200">
                <a:solidFill>
                  <a:srgbClr val="7F7F7F"/>
                </a:solidFill>
                <a:latin typeface="Twentieth Century"/>
                <a:ea typeface="Twentieth Century"/>
                <a:cs typeface="Twentieth Century"/>
                <a:sym typeface="Twentieth Century"/>
              </a:rPr>
              <a:t>It is a very sad thing that nowadays there is so little useless information. Oscar Wilde</a:t>
            </a:r>
            <a:endParaRPr sz="1200">
              <a:solidFill>
                <a:srgbClr val="595959"/>
              </a:solidFill>
              <a:latin typeface="Twentieth Century"/>
              <a:ea typeface="Twentieth Century"/>
              <a:cs typeface="Twentieth Century"/>
              <a:sym typeface="Twentieth Century"/>
            </a:endParaRPr>
          </a:p>
        </p:txBody>
      </p:sp>
      <p:grpSp>
        <p:nvGrpSpPr>
          <p:cNvPr id="656" name="Google Shape;656;p18"/>
          <p:cNvGrpSpPr/>
          <p:nvPr/>
        </p:nvGrpSpPr>
        <p:grpSpPr>
          <a:xfrm>
            <a:off x="6987693" y="5325668"/>
            <a:ext cx="4094328" cy="722185"/>
            <a:chOff x="648100" y="3562350"/>
            <a:chExt cx="3771500" cy="914400"/>
          </a:xfrm>
        </p:grpSpPr>
        <p:sp>
          <p:nvSpPr>
            <p:cNvPr id="657" name="Google Shape;657;p18"/>
            <p:cNvSpPr/>
            <p:nvPr/>
          </p:nvSpPr>
          <p:spPr>
            <a:xfrm>
              <a:off x="800500" y="3562350"/>
              <a:ext cx="3619100" cy="914400"/>
            </a:xfrm>
            <a:prstGeom prst="rect">
              <a:avLst/>
            </a:prstGeom>
            <a:solidFill>
              <a:srgbClr val="E9EDF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658" name="Google Shape;658;p18"/>
            <p:cNvSpPr/>
            <p:nvPr/>
          </p:nvSpPr>
          <p:spPr>
            <a:xfrm>
              <a:off x="648100" y="3562350"/>
              <a:ext cx="152400" cy="9144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sp>
        <p:nvSpPr>
          <p:cNvPr id="659" name="Google Shape;659;p18"/>
          <p:cNvSpPr txBox="1"/>
          <p:nvPr/>
        </p:nvSpPr>
        <p:spPr>
          <a:xfrm>
            <a:off x="7289093" y="5384164"/>
            <a:ext cx="3564921" cy="738664"/>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chemeClr val="accent4"/>
                </a:solidFill>
                <a:latin typeface="Twentieth Century"/>
                <a:ea typeface="Twentieth Century"/>
                <a:cs typeface="Twentieth Century"/>
                <a:sym typeface="Twentieth Century"/>
              </a:rPr>
              <a:t>Dispatch</a:t>
            </a:r>
            <a:endParaRPr b="1" sz="1600">
              <a:solidFill>
                <a:schemeClr val="accent4"/>
              </a:solidFill>
              <a:latin typeface="Twentieth Century"/>
              <a:ea typeface="Twentieth Century"/>
              <a:cs typeface="Twentieth Century"/>
              <a:sym typeface="Twentieth Century"/>
            </a:endParaRPr>
          </a:p>
          <a:p>
            <a:pPr indent="0" lvl="0" marL="0" marR="0" rtl="0" algn="l">
              <a:lnSpc>
                <a:spcPct val="120000"/>
              </a:lnSpc>
              <a:spcBef>
                <a:spcPts val="0"/>
              </a:spcBef>
              <a:spcAft>
                <a:spcPts val="0"/>
              </a:spcAft>
              <a:buNone/>
            </a:pPr>
            <a:r>
              <a:rPr lang="tr-TR" sz="1200">
                <a:solidFill>
                  <a:srgbClr val="7F7F7F"/>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rgbClr val="595959"/>
              </a:solidFill>
              <a:latin typeface="Twentieth Century"/>
              <a:ea typeface="Twentieth Century"/>
              <a:cs typeface="Twentieth Century"/>
              <a:sym typeface="Twentieth Century"/>
            </a:endParaRPr>
          </a:p>
        </p:txBody>
      </p:sp>
      <p:sp>
        <p:nvSpPr>
          <p:cNvPr id="660" name="Google Shape;660;p18"/>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Schedule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32"/>
                                        </p:tgtEl>
                                        <p:attrNameLst>
                                          <p:attrName>style.visibility</p:attrName>
                                        </p:attrNameLst>
                                      </p:cBhvr>
                                      <p:to>
                                        <p:strVal val="visible"/>
                                      </p:to>
                                    </p:set>
                                    <p:animEffect filter="fade" transition="in">
                                      <p:cBhvr>
                                        <p:cTn dur="500"/>
                                        <p:tgtEl>
                                          <p:spTgt spid="632"/>
                                        </p:tgtEl>
                                      </p:cBhvr>
                                    </p:animEffect>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633"/>
                                        </p:tgtEl>
                                        <p:attrNameLst>
                                          <p:attrName>style.visibility</p:attrName>
                                        </p:attrNameLst>
                                      </p:cBhvr>
                                      <p:to>
                                        <p:strVal val="visible"/>
                                      </p:to>
                                    </p:set>
                                    <p:anim calcmode="lin" valueType="num">
                                      <p:cBhvr additive="base">
                                        <p:cTn dur="500"/>
                                        <p:tgtEl>
                                          <p:spTgt spid="633"/>
                                        </p:tgtEl>
                                        <p:attrNameLst>
                                          <p:attrName>ppt_w</p:attrName>
                                        </p:attrNameLst>
                                      </p:cBhvr>
                                      <p:tavLst>
                                        <p:tav fmla="" tm="0">
                                          <p:val>
                                            <p:strVal val="0"/>
                                          </p:val>
                                        </p:tav>
                                        <p:tav fmla="" tm="100000">
                                          <p:val>
                                            <p:strVal val="#ppt_w"/>
                                          </p:val>
                                        </p:tav>
                                      </p:tavLst>
                                    </p:anim>
                                    <p:anim calcmode="lin" valueType="num">
                                      <p:cBhvr additive="base">
                                        <p:cTn dur="500"/>
                                        <p:tgtEl>
                                          <p:spTgt spid="633"/>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34"/>
                                        </p:tgtEl>
                                        <p:attrNameLst>
                                          <p:attrName>style.visibility</p:attrName>
                                        </p:attrNameLst>
                                      </p:cBhvr>
                                      <p:to>
                                        <p:strVal val="visible"/>
                                      </p:to>
                                    </p:set>
                                    <p:anim calcmode="lin" valueType="num">
                                      <p:cBhvr additive="base">
                                        <p:cTn dur="500"/>
                                        <p:tgtEl>
                                          <p:spTgt spid="634"/>
                                        </p:tgtEl>
                                        <p:attrNameLst>
                                          <p:attrName>ppt_w</p:attrName>
                                        </p:attrNameLst>
                                      </p:cBhvr>
                                      <p:tavLst>
                                        <p:tav fmla="" tm="0">
                                          <p:val>
                                            <p:strVal val="0"/>
                                          </p:val>
                                        </p:tav>
                                        <p:tav fmla="" tm="100000">
                                          <p:val>
                                            <p:strVal val="#ppt_w"/>
                                          </p:val>
                                        </p:tav>
                                      </p:tavLst>
                                    </p:anim>
                                    <p:anim calcmode="lin" valueType="num">
                                      <p:cBhvr additive="base">
                                        <p:cTn dur="500"/>
                                        <p:tgtEl>
                                          <p:spTgt spid="634"/>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35"/>
                                        </p:tgtEl>
                                        <p:attrNameLst>
                                          <p:attrName>style.visibility</p:attrName>
                                        </p:attrNameLst>
                                      </p:cBhvr>
                                      <p:to>
                                        <p:strVal val="visible"/>
                                      </p:to>
                                    </p:set>
                                    <p:animEffect filter="fade" transition="in">
                                      <p:cBhvr>
                                        <p:cTn dur="500"/>
                                        <p:tgtEl>
                                          <p:spTgt spid="635"/>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36"/>
                                        </p:tgtEl>
                                        <p:attrNameLst>
                                          <p:attrName>style.visibility</p:attrName>
                                        </p:attrNameLst>
                                      </p:cBhvr>
                                      <p:to>
                                        <p:strVal val="visible"/>
                                      </p:to>
                                    </p:set>
                                    <p:anim calcmode="lin" valueType="num">
                                      <p:cBhvr additive="base">
                                        <p:cTn dur="500"/>
                                        <p:tgtEl>
                                          <p:spTgt spid="636"/>
                                        </p:tgtEl>
                                        <p:attrNameLst>
                                          <p:attrName>ppt_w</p:attrName>
                                        </p:attrNameLst>
                                      </p:cBhvr>
                                      <p:tavLst>
                                        <p:tav fmla="" tm="0">
                                          <p:val>
                                            <p:strVal val="0"/>
                                          </p:val>
                                        </p:tav>
                                        <p:tav fmla="" tm="100000">
                                          <p:val>
                                            <p:strVal val="#ppt_w"/>
                                          </p:val>
                                        </p:tav>
                                      </p:tavLst>
                                    </p:anim>
                                    <p:anim calcmode="lin" valueType="num">
                                      <p:cBhvr additive="base">
                                        <p:cTn dur="500"/>
                                        <p:tgtEl>
                                          <p:spTgt spid="636"/>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637"/>
                                        </p:tgtEl>
                                        <p:attrNameLst>
                                          <p:attrName>style.visibility</p:attrName>
                                        </p:attrNameLst>
                                      </p:cBhvr>
                                      <p:to>
                                        <p:strVal val="visible"/>
                                      </p:to>
                                    </p:set>
                                    <p:anim calcmode="lin" valueType="num">
                                      <p:cBhvr additive="base">
                                        <p:cTn dur="500"/>
                                        <p:tgtEl>
                                          <p:spTgt spid="637"/>
                                        </p:tgtEl>
                                        <p:attrNameLst>
                                          <p:attrName>ppt_w</p:attrName>
                                        </p:attrNameLst>
                                      </p:cBhvr>
                                      <p:tavLst>
                                        <p:tav fmla="" tm="0">
                                          <p:val>
                                            <p:strVal val="0"/>
                                          </p:val>
                                        </p:tav>
                                        <p:tav fmla="" tm="100000">
                                          <p:val>
                                            <p:strVal val="#ppt_w"/>
                                          </p:val>
                                        </p:tav>
                                      </p:tavLst>
                                    </p:anim>
                                    <p:anim calcmode="lin" valueType="num">
                                      <p:cBhvr additive="base">
                                        <p:cTn dur="500"/>
                                        <p:tgtEl>
                                          <p:spTgt spid="637"/>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639"/>
                                        </p:tgtEl>
                                        <p:attrNameLst>
                                          <p:attrName>style.visibility</p:attrName>
                                        </p:attrNameLst>
                                      </p:cBhvr>
                                      <p:to>
                                        <p:strVal val="visible"/>
                                      </p:to>
                                    </p:set>
                                    <p:anim calcmode="lin" valueType="num">
                                      <p:cBhvr additive="base">
                                        <p:cTn dur="500"/>
                                        <p:tgtEl>
                                          <p:spTgt spid="639"/>
                                        </p:tgtEl>
                                        <p:attrNameLst>
                                          <p:attrName>ppt_w</p:attrName>
                                        </p:attrNameLst>
                                      </p:cBhvr>
                                      <p:tavLst>
                                        <p:tav fmla="" tm="0">
                                          <p:val>
                                            <p:strVal val="0"/>
                                          </p:val>
                                        </p:tav>
                                        <p:tav fmla="" tm="100000">
                                          <p:val>
                                            <p:strVal val="#ppt_w"/>
                                          </p:val>
                                        </p:tav>
                                      </p:tavLst>
                                    </p:anim>
                                    <p:anim calcmode="lin" valueType="num">
                                      <p:cBhvr additive="base">
                                        <p:cTn dur="500"/>
                                        <p:tgtEl>
                                          <p:spTgt spid="639"/>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640"/>
                                        </p:tgtEl>
                                        <p:attrNameLst>
                                          <p:attrName>style.visibility</p:attrName>
                                        </p:attrNameLst>
                                      </p:cBhvr>
                                      <p:to>
                                        <p:strVal val="visible"/>
                                      </p:to>
                                    </p:set>
                                    <p:anim calcmode="lin" valueType="num">
                                      <p:cBhvr additive="base">
                                        <p:cTn dur="500"/>
                                        <p:tgtEl>
                                          <p:spTgt spid="640"/>
                                        </p:tgtEl>
                                        <p:attrNameLst>
                                          <p:attrName>ppt_w</p:attrName>
                                        </p:attrNameLst>
                                      </p:cBhvr>
                                      <p:tavLst>
                                        <p:tav fmla="" tm="0">
                                          <p:val>
                                            <p:strVal val="0"/>
                                          </p:val>
                                        </p:tav>
                                        <p:tav fmla="" tm="100000">
                                          <p:val>
                                            <p:strVal val="#ppt_w"/>
                                          </p:val>
                                        </p:tav>
                                      </p:tavLst>
                                    </p:anim>
                                    <p:anim calcmode="lin" valueType="num">
                                      <p:cBhvr additive="base">
                                        <p:cTn dur="500"/>
                                        <p:tgtEl>
                                          <p:spTgt spid="640"/>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642"/>
                                        </p:tgtEl>
                                        <p:attrNameLst>
                                          <p:attrName>style.visibility</p:attrName>
                                        </p:attrNameLst>
                                      </p:cBhvr>
                                      <p:to>
                                        <p:strVal val="visible"/>
                                      </p:to>
                                    </p:set>
                                    <p:anim calcmode="lin" valueType="num">
                                      <p:cBhvr additive="base">
                                        <p:cTn dur="500"/>
                                        <p:tgtEl>
                                          <p:spTgt spid="642"/>
                                        </p:tgtEl>
                                        <p:attrNameLst>
                                          <p:attrName>ppt_w</p:attrName>
                                        </p:attrNameLst>
                                      </p:cBhvr>
                                      <p:tavLst>
                                        <p:tav fmla="" tm="0">
                                          <p:val>
                                            <p:strVal val="0"/>
                                          </p:val>
                                        </p:tav>
                                        <p:tav fmla="" tm="100000">
                                          <p:val>
                                            <p:strVal val="#ppt_w"/>
                                          </p:val>
                                        </p:tav>
                                      </p:tavLst>
                                    </p:anim>
                                    <p:anim calcmode="lin" valueType="num">
                                      <p:cBhvr additive="base">
                                        <p:cTn dur="500"/>
                                        <p:tgtEl>
                                          <p:spTgt spid="642"/>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643"/>
                                        </p:tgtEl>
                                        <p:attrNameLst>
                                          <p:attrName>style.visibility</p:attrName>
                                        </p:attrNameLst>
                                      </p:cBhvr>
                                      <p:to>
                                        <p:strVal val="visible"/>
                                      </p:to>
                                    </p:set>
                                    <p:anim calcmode="lin" valueType="num">
                                      <p:cBhvr additive="base">
                                        <p:cTn dur="500"/>
                                        <p:tgtEl>
                                          <p:spTgt spid="643"/>
                                        </p:tgtEl>
                                        <p:attrNameLst>
                                          <p:attrName>ppt_w</p:attrName>
                                        </p:attrNameLst>
                                      </p:cBhvr>
                                      <p:tavLst>
                                        <p:tav fmla="" tm="0">
                                          <p:val>
                                            <p:strVal val="0"/>
                                          </p:val>
                                        </p:tav>
                                        <p:tav fmla="" tm="100000">
                                          <p:val>
                                            <p:strVal val="#ppt_w"/>
                                          </p:val>
                                        </p:tav>
                                      </p:tavLst>
                                    </p:anim>
                                    <p:anim calcmode="lin" valueType="num">
                                      <p:cBhvr additive="base">
                                        <p:cTn dur="500"/>
                                        <p:tgtEl>
                                          <p:spTgt spid="643"/>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500"/>
                                        <p:tgtEl>
                                          <p:spTgt spid="644"/>
                                        </p:tgtEl>
                                      </p:cBhvr>
                                    </p:animEffect>
                                  </p:childTnLst>
                                </p:cTn>
                              </p:par>
                              <p:par>
                                <p:cTn fill="hold" nodeType="withEffect" presetClass="entr" presetID="10" presetSubtype="0">
                                  <p:stCondLst>
                                    <p:cond delay="0"/>
                                  </p:stCondLst>
                                  <p:childTnLst>
                                    <p:set>
                                      <p:cBhvr>
                                        <p:cTn dur="1" fill="hold">
                                          <p:stCondLst>
                                            <p:cond delay="0"/>
                                          </p:stCondLst>
                                        </p:cTn>
                                        <p:tgtEl>
                                          <p:spTgt spid="653"/>
                                        </p:tgtEl>
                                        <p:attrNameLst>
                                          <p:attrName>style.visibility</p:attrName>
                                        </p:attrNameLst>
                                      </p:cBhvr>
                                      <p:to>
                                        <p:strVal val="visible"/>
                                      </p:to>
                                    </p:set>
                                    <p:animEffect filter="fade" transition="in">
                                      <p:cBhvr>
                                        <p:cTn dur="500"/>
                                        <p:tgtEl>
                                          <p:spTgt spid="653"/>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500"/>
                                        <p:tgtEl>
                                          <p:spTgt spid="647"/>
                                        </p:tgtEl>
                                      </p:cBhvr>
                                    </p:animEffect>
                                  </p:childTnLst>
                                </p:cTn>
                              </p:par>
                              <p:par>
                                <p:cTn fill="hold" nodeType="withEffect" presetClass="entr" presetID="10" presetSubtype="0">
                                  <p:stCondLst>
                                    <p:cond delay="0"/>
                                  </p:stCondLst>
                                  <p:childTnLst>
                                    <p:set>
                                      <p:cBhvr>
                                        <p:cTn dur="1" fill="hold">
                                          <p:stCondLst>
                                            <p:cond delay="0"/>
                                          </p:stCondLst>
                                        </p:cTn>
                                        <p:tgtEl>
                                          <p:spTgt spid="654"/>
                                        </p:tgtEl>
                                        <p:attrNameLst>
                                          <p:attrName>style.visibility</p:attrName>
                                        </p:attrNameLst>
                                      </p:cBhvr>
                                      <p:to>
                                        <p:strVal val="visible"/>
                                      </p:to>
                                    </p:set>
                                    <p:animEffect filter="fade" transition="in">
                                      <p:cBhvr>
                                        <p:cTn dur="500"/>
                                        <p:tgtEl>
                                          <p:spTgt spid="654"/>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650"/>
                                        </p:tgtEl>
                                        <p:attrNameLst>
                                          <p:attrName>style.visibility</p:attrName>
                                        </p:attrNameLst>
                                      </p:cBhvr>
                                      <p:to>
                                        <p:strVal val="visible"/>
                                      </p:to>
                                    </p:set>
                                    <p:animEffect filter="fade" transition="in">
                                      <p:cBhvr>
                                        <p:cTn dur="500"/>
                                        <p:tgtEl>
                                          <p:spTgt spid="650"/>
                                        </p:tgtEl>
                                      </p:cBhvr>
                                    </p:animEffect>
                                  </p:childTnLst>
                                </p:cTn>
                              </p:par>
                              <p:par>
                                <p:cTn fill="hold" nodeType="withEffect" presetClass="entr" presetID="10" presetSubtype="0">
                                  <p:stCondLst>
                                    <p:cond delay="0"/>
                                  </p:stCondLst>
                                  <p:childTnLst>
                                    <p:set>
                                      <p:cBhvr>
                                        <p:cTn dur="1" fill="hold">
                                          <p:stCondLst>
                                            <p:cond delay="0"/>
                                          </p:stCondLst>
                                        </p:cTn>
                                        <p:tgtEl>
                                          <p:spTgt spid="655"/>
                                        </p:tgtEl>
                                        <p:attrNameLst>
                                          <p:attrName>style.visibility</p:attrName>
                                        </p:attrNameLst>
                                      </p:cBhvr>
                                      <p:to>
                                        <p:strVal val="visible"/>
                                      </p:to>
                                    </p:set>
                                    <p:animEffect filter="fade" transition="in">
                                      <p:cBhvr>
                                        <p:cTn dur="500"/>
                                        <p:tgtEl>
                                          <p:spTgt spid="655"/>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5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5" name="Shape 665"/>
        <p:cNvGrpSpPr/>
        <p:nvPr/>
      </p:nvGrpSpPr>
      <p:grpSpPr>
        <a:xfrm>
          <a:off x="0" y="0"/>
          <a:ext cx="0" cy="0"/>
          <a:chOff x="0" y="0"/>
          <a:chExt cx="0" cy="0"/>
        </a:xfrm>
      </p:grpSpPr>
      <p:grpSp>
        <p:nvGrpSpPr>
          <p:cNvPr id="666" name="Google Shape;666;p19"/>
          <p:cNvGrpSpPr/>
          <p:nvPr/>
        </p:nvGrpSpPr>
        <p:grpSpPr>
          <a:xfrm>
            <a:off x="2668478" y="2231269"/>
            <a:ext cx="2860953" cy="2860953"/>
            <a:chOff x="4456315" y="1298151"/>
            <a:chExt cx="2713090" cy="2713090"/>
          </a:xfrm>
        </p:grpSpPr>
        <p:sp>
          <p:nvSpPr>
            <p:cNvPr id="667" name="Google Shape;667;p19"/>
            <p:cNvSpPr/>
            <p:nvPr/>
          </p:nvSpPr>
          <p:spPr>
            <a:xfrm rot="-2139639">
              <a:off x="4840752" y="1682588"/>
              <a:ext cx="1944216" cy="1944216"/>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8" name="Google Shape;668;p19"/>
            <p:cNvSpPr/>
            <p:nvPr/>
          </p:nvSpPr>
          <p:spPr>
            <a:xfrm>
              <a:off x="5272466" y="2111480"/>
              <a:ext cx="1080788" cy="1086432"/>
            </a:xfrm>
            <a:custGeom>
              <a:rect b="b" l="l" r="r" t="t"/>
              <a:pathLst>
                <a:path extrusionOk="0" h="385" w="383">
                  <a:moveTo>
                    <a:pt x="192" y="64"/>
                  </a:moveTo>
                  <a:lnTo>
                    <a:pt x="336" y="224"/>
                  </a:lnTo>
                  <a:lnTo>
                    <a:pt x="336" y="385"/>
                  </a:lnTo>
                  <a:lnTo>
                    <a:pt x="239" y="385"/>
                  </a:lnTo>
                  <a:lnTo>
                    <a:pt x="239" y="264"/>
                  </a:lnTo>
                  <a:lnTo>
                    <a:pt x="236" y="253"/>
                  </a:lnTo>
                  <a:lnTo>
                    <a:pt x="227" y="244"/>
                  </a:lnTo>
                  <a:lnTo>
                    <a:pt x="215" y="241"/>
                  </a:lnTo>
                  <a:lnTo>
                    <a:pt x="168" y="241"/>
                  </a:lnTo>
                  <a:lnTo>
                    <a:pt x="156" y="244"/>
                  </a:lnTo>
                  <a:lnTo>
                    <a:pt x="146" y="253"/>
                  </a:lnTo>
                  <a:lnTo>
                    <a:pt x="144" y="264"/>
                  </a:lnTo>
                  <a:lnTo>
                    <a:pt x="144" y="385"/>
                  </a:lnTo>
                  <a:lnTo>
                    <a:pt x="48" y="385"/>
                  </a:lnTo>
                  <a:lnTo>
                    <a:pt x="48" y="224"/>
                  </a:lnTo>
                  <a:lnTo>
                    <a:pt x="192" y="64"/>
                  </a:lnTo>
                  <a:close/>
                  <a:moveTo>
                    <a:pt x="312" y="24"/>
                  </a:moveTo>
                  <a:lnTo>
                    <a:pt x="360" y="24"/>
                  </a:lnTo>
                  <a:lnTo>
                    <a:pt x="360" y="129"/>
                  </a:lnTo>
                  <a:lnTo>
                    <a:pt x="312" y="74"/>
                  </a:lnTo>
                  <a:lnTo>
                    <a:pt x="312" y="24"/>
                  </a:lnTo>
                  <a:close/>
                  <a:moveTo>
                    <a:pt x="168" y="0"/>
                  </a:moveTo>
                  <a:lnTo>
                    <a:pt x="215" y="0"/>
                  </a:lnTo>
                  <a:lnTo>
                    <a:pt x="383" y="193"/>
                  </a:lnTo>
                  <a:lnTo>
                    <a:pt x="336" y="193"/>
                  </a:lnTo>
                  <a:lnTo>
                    <a:pt x="192" y="27"/>
                  </a:lnTo>
                  <a:lnTo>
                    <a:pt x="48" y="193"/>
                  </a:lnTo>
                  <a:lnTo>
                    <a:pt x="0" y="193"/>
                  </a:lnTo>
                  <a:lnTo>
                    <a:pt x="168" y="0"/>
                  </a:lnTo>
                  <a:close/>
                </a:path>
              </a:pathLst>
            </a:custGeom>
            <a:solidFill>
              <a:schemeClr val="accent1"/>
            </a:solidFill>
            <a:ln cap="flat" cmpd="sng" w="9525">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8200" lIns="96400" spcFirstLastPara="1" rIns="96400" wrap="square" tIns="482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69" name="Google Shape;669;p19"/>
          <p:cNvSpPr txBox="1"/>
          <p:nvPr/>
        </p:nvSpPr>
        <p:spPr>
          <a:xfrm>
            <a:off x="6362231" y="3400301"/>
            <a:ext cx="5239335"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accent1"/>
                </a:solidFill>
                <a:latin typeface="Microsoft Yahei"/>
                <a:ea typeface="Microsoft Yahei"/>
                <a:cs typeface="Microsoft Yahei"/>
                <a:sym typeface="Microsoft Yahei"/>
              </a:rPr>
              <a:t>03. LANAGE</a:t>
            </a:r>
            <a:endParaRPr b="1" sz="4000">
              <a:solidFill>
                <a:schemeClr val="accent1"/>
              </a:solidFill>
              <a:latin typeface="Microsoft Yahei"/>
              <a:ea typeface="Microsoft Yahei"/>
              <a:cs typeface="Microsoft Yahei"/>
              <a:sym typeface="Microsoft Yahei"/>
            </a:endParaRPr>
          </a:p>
        </p:txBody>
      </p:sp>
      <p:cxnSp>
        <p:nvCxnSpPr>
          <p:cNvPr id="670" name="Google Shape;670;p19"/>
          <p:cNvCxnSpPr/>
          <p:nvPr/>
        </p:nvCxnSpPr>
        <p:spPr>
          <a:xfrm rot="10800000">
            <a:off x="5889756" y="1886375"/>
            <a:ext cx="0" cy="3372476"/>
          </a:xfrm>
          <a:prstGeom prst="straightConnector1">
            <a:avLst/>
          </a:prstGeom>
          <a:noFill/>
          <a:ln cap="flat" cmpd="sng" w="12700">
            <a:solidFill>
              <a:schemeClr val="dk1"/>
            </a:solidFill>
            <a:prstDash val="dash"/>
            <a:miter lim="800000"/>
            <a:headEnd len="sm" w="sm" type="none"/>
            <a:tailEnd len="sm" w="sm" type="none"/>
          </a:ln>
        </p:spPr>
      </p:cxn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500"/>
                                        <p:tgtEl>
                                          <p:spTgt spid="670"/>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669"/>
                                        </p:tgtEl>
                                        <p:attrNameLst>
                                          <p:attrName>style.visibility</p:attrName>
                                        </p:attrNameLst>
                                      </p:cBhvr>
                                      <p:to>
                                        <p:strVal val="visible"/>
                                      </p:to>
                                    </p:set>
                                    <p:anim calcmode="lin" valueType="num">
                                      <p:cBhvr additive="base">
                                        <p:cTn dur="500"/>
                                        <p:tgtEl>
                                          <p:spTgt spid="669"/>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5" name="Shape 675"/>
        <p:cNvGrpSpPr/>
        <p:nvPr/>
      </p:nvGrpSpPr>
      <p:grpSpPr>
        <a:xfrm>
          <a:off x="0" y="0"/>
          <a:ext cx="0" cy="0"/>
          <a:chOff x="0" y="0"/>
          <a:chExt cx="0" cy="0"/>
        </a:xfrm>
      </p:grpSpPr>
      <p:grpSp>
        <p:nvGrpSpPr>
          <p:cNvPr id="676" name="Google Shape;676;p20"/>
          <p:cNvGrpSpPr/>
          <p:nvPr/>
        </p:nvGrpSpPr>
        <p:grpSpPr>
          <a:xfrm>
            <a:off x="6760950" y="2065266"/>
            <a:ext cx="4209179" cy="4426319"/>
            <a:chOff x="6232318" y="1631840"/>
            <a:chExt cx="4969783" cy="5226160"/>
          </a:xfrm>
        </p:grpSpPr>
        <p:sp>
          <p:nvSpPr>
            <p:cNvPr id="677" name="Google Shape;677;p20"/>
            <p:cNvSpPr/>
            <p:nvPr/>
          </p:nvSpPr>
          <p:spPr>
            <a:xfrm>
              <a:off x="7783740" y="4766317"/>
              <a:ext cx="1781183" cy="2091683"/>
            </a:xfrm>
            <a:custGeom>
              <a:rect b="b" l="l" r="r" t="t"/>
              <a:pathLst>
                <a:path extrusionOk="0" h="897" w="764">
                  <a:moveTo>
                    <a:pt x="35" y="506"/>
                  </a:moveTo>
                  <a:cubicBezTo>
                    <a:pt x="52" y="520"/>
                    <a:pt x="27" y="536"/>
                    <a:pt x="27" y="536"/>
                  </a:cubicBezTo>
                  <a:cubicBezTo>
                    <a:pt x="17" y="554"/>
                    <a:pt x="43" y="573"/>
                    <a:pt x="43" y="573"/>
                  </a:cubicBezTo>
                  <a:cubicBezTo>
                    <a:pt x="17" y="597"/>
                    <a:pt x="37" y="614"/>
                    <a:pt x="37" y="614"/>
                  </a:cubicBezTo>
                  <a:cubicBezTo>
                    <a:pt x="44" y="619"/>
                    <a:pt x="36" y="627"/>
                    <a:pt x="36" y="627"/>
                  </a:cubicBezTo>
                  <a:cubicBezTo>
                    <a:pt x="29" y="632"/>
                    <a:pt x="23" y="649"/>
                    <a:pt x="23" y="649"/>
                  </a:cubicBezTo>
                  <a:cubicBezTo>
                    <a:pt x="4" y="715"/>
                    <a:pt x="60" y="730"/>
                    <a:pt x="60" y="730"/>
                  </a:cubicBezTo>
                  <a:cubicBezTo>
                    <a:pt x="83" y="739"/>
                    <a:pt x="171" y="735"/>
                    <a:pt x="171" y="735"/>
                  </a:cubicBezTo>
                  <a:cubicBezTo>
                    <a:pt x="171" y="736"/>
                    <a:pt x="171" y="736"/>
                    <a:pt x="171" y="736"/>
                  </a:cubicBezTo>
                  <a:cubicBezTo>
                    <a:pt x="171" y="736"/>
                    <a:pt x="174" y="748"/>
                    <a:pt x="170" y="764"/>
                  </a:cubicBezTo>
                  <a:cubicBezTo>
                    <a:pt x="166" y="781"/>
                    <a:pt x="176" y="813"/>
                    <a:pt x="179" y="823"/>
                  </a:cubicBezTo>
                  <a:cubicBezTo>
                    <a:pt x="182" y="834"/>
                    <a:pt x="189" y="881"/>
                    <a:pt x="197" y="887"/>
                  </a:cubicBezTo>
                  <a:cubicBezTo>
                    <a:pt x="200" y="889"/>
                    <a:pt x="202" y="893"/>
                    <a:pt x="203" y="897"/>
                  </a:cubicBezTo>
                  <a:cubicBezTo>
                    <a:pt x="589" y="897"/>
                    <a:pt x="589" y="897"/>
                    <a:pt x="589" y="897"/>
                  </a:cubicBezTo>
                  <a:cubicBezTo>
                    <a:pt x="580" y="887"/>
                    <a:pt x="572" y="878"/>
                    <a:pt x="565" y="871"/>
                  </a:cubicBezTo>
                  <a:cubicBezTo>
                    <a:pt x="539" y="845"/>
                    <a:pt x="538" y="838"/>
                    <a:pt x="522" y="818"/>
                  </a:cubicBezTo>
                  <a:cubicBezTo>
                    <a:pt x="506" y="797"/>
                    <a:pt x="504" y="766"/>
                    <a:pt x="503" y="738"/>
                  </a:cubicBezTo>
                  <a:cubicBezTo>
                    <a:pt x="502" y="711"/>
                    <a:pt x="518" y="680"/>
                    <a:pt x="524" y="670"/>
                  </a:cubicBezTo>
                  <a:cubicBezTo>
                    <a:pt x="530" y="659"/>
                    <a:pt x="535" y="658"/>
                    <a:pt x="547" y="646"/>
                  </a:cubicBezTo>
                  <a:cubicBezTo>
                    <a:pt x="559" y="634"/>
                    <a:pt x="567" y="632"/>
                    <a:pt x="585" y="615"/>
                  </a:cubicBezTo>
                  <a:cubicBezTo>
                    <a:pt x="604" y="599"/>
                    <a:pt x="613" y="577"/>
                    <a:pt x="621" y="564"/>
                  </a:cubicBezTo>
                  <a:cubicBezTo>
                    <a:pt x="629" y="550"/>
                    <a:pt x="640" y="537"/>
                    <a:pt x="640" y="537"/>
                  </a:cubicBezTo>
                  <a:cubicBezTo>
                    <a:pt x="635" y="545"/>
                    <a:pt x="643" y="577"/>
                    <a:pt x="640" y="559"/>
                  </a:cubicBezTo>
                  <a:cubicBezTo>
                    <a:pt x="640" y="559"/>
                    <a:pt x="640" y="558"/>
                    <a:pt x="640" y="558"/>
                  </a:cubicBezTo>
                  <a:cubicBezTo>
                    <a:pt x="640" y="539"/>
                    <a:pt x="674" y="496"/>
                    <a:pt x="674" y="496"/>
                  </a:cubicBezTo>
                  <a:cubicBezTo>
                    <a:pt x="673" y="500"/>
                    <a:pt x="686" y="508"/>
                    <a:pt x="686" y="508"/>
                  </a:cubicBezTo>
                  <a:cubicBezTo>
                    <a:pt x="676" y="501"/>
                    <a:pt x="683" y="478"/>
                    <a:pt x="683" y="478"/>
                  </a:cubicBezTo>
                  <a:cubicBezTo>
                    <a:pt x="692" y="470"/>
                    <a:pt x="695" y="493"/>
                    <a:pt x="695" y="493"/>
                  </a:cubicBezTo>
                  <a:cubicBezTo>
                    <a:pt x="712" y="482"/>
                    <a:pt x="701" y="457"/>
                    <a:pt x="701" y="457"/>
                  </a:cubicBezTo>
                  <a:cubicBezTo>
                    <a:pt x="753" y="468"/>
                    <a:pt x="764" y="446"/>
                    <a:pt x="764" y="446"/>
                  </a:cubicBezTo>
                  <a:cubicBezTo>
                    <a:pt x="755" y="456"/>
                    <a:pt x="736" y="450"/>
                    <a:pt x="736" y="450"/>
                  </a:cubicBezTo>
                  <a:cubicBezTo>
                    <a:pt x="749" y="444"/>
                    <a:pt x="751" y="442"/>
                    <a:pt x="751" y="442"/>
                  </a:cubicBezTo>
                  <a:cubicBezTo>
                    <a:pt x="670" y="475"/>
                    <a:pt x="689" y="396"/>
                    <a:pt x="689" y="396"/>
                  </a:cubicBezTo>
                  <a:cubicBezTo>
                    <a:pt x="711" y="374"/>
                    <a:pt x="700" y="349"/>
                    <a:pt x="700" y="349"/>
                  </a:cubicBezTo>
                  <a:cubicBezTo>
                    <a:pt x="715" y="365"/>
                    <a:pt x="701" y="394"/>
                    <a:pt x="701" y="394"/>
                  </a:cubicBezTo>
                  <a:cubicBezTo>
                    <a:pt x="718" y="373"/>
                    <a:pt x="705" y="338"/>
                    <a:pt x="702" y="332"/>
                  </a:cubicBezTo>
                  <a:cubicBezTo>
                    <a:pt x="700" y="326"/>
                    <a:pt x="700" y="318"/>
                    <a:pt x="700" y="318"/>
                  </a:cubicBezTo>
                  <a:cubicBezTo>
                    <a:pt x="714" y="329"/>
                    <a:pt x="715" y="345"/>
                    <a:pt x="715" y="345"/>
                  </a:cubicBezTo>
                  <a:cubicBezTo>
                    <a:pt x="719" y="334"/>
                    <a:pt x="698" y="303"/>
                    <a:pt x="698" y="303"/>
                  </a:cubicBezTo>
                  <a:cubicBezTo>
                    <a:pt x="702" y="294"/>
                    <a:pt x="694" y="268"/>
                    <a:pt x="694" y="268"/>
                  </a:cubicBezTo>
                  <a:cubicBezTo>
                    <a:pt x="702" y="263"/>
                    <a:pt x="715" y="275"/>
                    <a:pt x="715" y="275"/>
                  </a:cubicBezTo>
                  <a:cubicBezTo>
                    <a:pt x="712" y="265"/>
                    <a:pt x="694" y="264"/>
                    <a:pt x="694" y="264"/>
                  </a:cubicBezTo>
                  <a:cubicBezTo>
                    <a:pt x="694" y="259"/>
                    <a:pt x="678" y="249"/>
                    <a:pt x="678" y="249"/>
                  </a:cubicBezTo>
                  <a:cubicBezTo>
                    <a:pt x="671" y="224"/>
                    <a:pt x="639" y="208"/>
                    <a:pt x="639" y="208"/>
                  </a:cubicBezTo>
                  <a:cubicBezTo>
                    <a:pt x="645" y="207"/>
                    <a:pt x="651" y="207"/>
                    <a:pt x="655" y="208"/>
                  </a:cubicBezTo>
                  <a:cubicBezTo>
                    <a:pt x="655" y="213"/>
                    <a:pt x="654" y="216"/>
                    <a:pt x="654" y="216"/>
                  </a:cubicBezTo>
                  <a:cubicBezTo>
                    <a:pt x="655" y="213"/>
                    <a:pt x="656" y="211"/>
                    <a:pt x="656" y="208"/>
                  </a:cubicBezTo>
                  <a:cubicBezTo>
                    <a:pt x="687" y="215"/>
                    <a:pt x="692" y="255"/>
                    <a:pt x="692" y="255"/>
                  </a:cubicBezTo>
                  <a:cubicBezTo>
                    <a:pt x="689" y="221"/>
                    <a:pt x="672" y="209"/>
                    <a:pt x="657" y="205"/>
                  </a:cubicBezTo>
                  <a:cubicBezTo>
                    <a:pt x="660" y="193"/>
                    <a:pt x="657" y="184"/>
                    <a:pt x="651" y="178"/>
                  </a:cubicBezTo>
                  <a:cubicBezTo>
                    <a:pt x="662" y="168"/>
                    <a:pt x="658" y="154"/>
                    <a:pt x="658" y="154"/>
                  </a:cubicBezTo>
                  <a:cubicBezTo>
                    <a:pt x="656" y="164"/>
                    <a:pt x="652" y="169"/>
                    <a:pt x="646" y="173"/>
                  </a:cubicBezTo>
                  <a:cubicBezTo>
                    <a:pt x="626" y="156"/>
                    <a:pt x="588" y="154"/>
                    <a:pt x="588" y="154"/>
                  </a:cubicBezTo>
                  <a:cubicBezTo>
                    <a:pt x="622" y="139"/>
                    <a:pt x="620" y="109"/>
                    <a:pt x="620" y="109"/>
                  </a:cubicBezTo>
                  <a:cubicBezTo>
                    <a:pt x="613" y="149"/>
                    <a:pt x="576" y="150"/>
                    <a:pt x="566" y="145"/>
                  </a:cubicBezTo>
                  <a:cubicBezTo>
                    <a:pt x="556" y="140"/>
                    <a:pt x="531" y="143"/>
                    <a:pt x="516" y="139"/>
                  </a:cubicBezTo>
                  <a:cubicBezTo>
                    <a:pt x="501" y="136"/>
                    <a:pt x="482" y="114"/>
                    <a:pt x="482" y="114"/>
                  </a:cubicBezTo>
                  <a:cubicBezTo>
                    <a:pt x="483" y="50"/>
                    <a:pt x="408" y="62"/>
                    <a:pt x="408" y="62"/>
                  </a:cubicBezTo>
                  <a:cubicBezTo>
                    <a:pt x="398" y="36"/>
                    <a:pt x="368" y="45"/>
                    <a:pt x="368" y="45"/>
                  </a:cubicBezTo>
                  <a:cubicBezTo>
                    <a:pt x="439" y="56"/>
                    <a:pt x="381" y="92"/>
                    <a:pt x="381" y="92"/>
                  </a:cubicBezTo>
                  <a:cubicBezTo>
                    <a:pt x="381" y="92"/>
                    <a:pt x="387" y="95"/>
                    <a:pt x="379" y="92"/>
                  </a:cubicBezTo>
                  <a:cubicBezTo>
                    <a:pt x="371" y="88"/>
                    <a:pt x="383" y="73"/>
                    <a:pt x="383" y="73"/>
                  </a:cubicBezTo>
                  <a:cubicBezTo>
                    <a:pt x="368" y="84"/>
                    <a:pt x="379" y="97"/>
                    <a:pt x="379" y="97"/>
                  </a:cubicBezTo>
                  <a:cubicBezTo>
                    <a:pt x="388" y="105"/>
                    <a:pt x="377" y="99"/>
                    <a:pt x="367" y="96"/>
                  </a:cubicBezTo>
                  <a:cubicBezTo>
                    <a:pt x="358" y="93"/>
                    <a:pt x="348" y="90"/>
                    <a:pt x="348" y="90"/>
                  </a:cubicBezTo>
                  <a:cubicBezTo>
                    <a:pt x="334" y="81"/>
                    <a:pt x="348" y="68"/>
                    <a:pt x="348" y="68"/>
                  </a:cubicBezTo>
                  <a:cubicBezTo>
                    <a:pt x="359" y="59"/>
                    <a:pt x="366" y="87"/>
                    <a:pt x="366" y="87"/>
                  </a:cubicBezTo>
                  <a:cubicBezTo>
                    <a:pt x="360" y="36"/>
                    <a:pt x="290" y="59"/>
                    <a:pt x="290" y="59"/>
                  </a:cubicBezTo>
                  <a:cubicBezTo>
                    <a:pt x="326" y="20"/>
                    <a:pt x="354" y="36"/>
                    <a:pt x="354" y="36"/>
                  </a:cubicBezTo>
                  <a:cubicBezTo>
                    <a:pt x="328" y="16"/>
                    <a:pt x="281" y="59"/>
                    <a:pt x="281" y="59"/>
                  </a:cubicBezTo>
                  <a:cubicBezTo>
                    <a:pt x="285" y="47"/>
                    <a:pt x="308" y="35"/>
                    <a:pt x="308" y="35"/>
                  </a:cubicBezTo>
                  <a:cubicBezTo>
                    <a:pt x="301" y="34"/>
                    <a:pt x="291" y="41"/>
                    <a:pt x="291" y="41"/>
                  </a:cubicBezTo>
                  <a:cubicBezTo>
                    <a:pt x="307" y="18"/>
                    <a:pt x="317" y="32"/>
                    <a:pt x="317" y="32"/>
                  </a:cubicBezTo>
                  <a:cubicBezTo>
                    <a:pt x="307" y="0"/>
                    <a:pt x="269" y="62"/>
                    <a:pt x="269" y="62"/>
                  </a:cubicBezTo>
                  <a:cubicBezTo>
                    <a:pt x="253" y="51"/>
                    <a:pt x="240" y="69"/>
                    <a:pt x="240" y="69"/>
                  </a:cubicBezTo>
                  <a:cubicBezTo>
                    <a:pt x="218" y="50"/>
                    <a:pt x="201" y="86"/>
                    <a:pt x="201" y="86"/>
                  </a:cubicBezTo>
                  <a:cubicBezTo>
                    <a:pt x="196" y="87"/>
                    <a:pt x="191" y="93"/>
                    <a:pt x="191" y="93"/>
                  </a:cubicBezTo>
                  <a:cubicBezTo>
                    <a:pt x="180" y="85"/>
                    <a:pt x="161" y="93"/>
                    <a:pt x="161" y="93"/>
                  </a:cubicBezTo>
                  <a:cubicBezTo>
                    <a:pt x="164" y="68"/>
                    <a:pt x="185" y="65"/>
                    <a:pt x="192" y="65"/>
                  </a:cubicBezTo>
                  <a:cubicBezTo>
                    <a:pt x="158" y="65"/>
                    <a:pt x="156" y="96"/>
                    <a:pt x="156" y="96"/>
                  </a:cubicBezTo>
                  <a:cubicBezTo>
                    <a:pt x="141" y="85"/>
                    <a:pt x="99" y="105"/>
                    <a:pt x="99" y="105"/>
                  </a:cubicBezTo>
                  <a:cubicBezTo>
                    <a:pt x="105" y="71"/>
                    <a:pt x="133" y="81"/>
                    <a:pt x="133" y="81"/>
                  </a:cubicBezTo>
                  <a:cubicBezTo>
                    <a:pt x="101" y="65"/>
                    <a:pt x="91" y="115"/>
                    <a:pt x="91" y="115"/>
                  </a:cubicBezTo>
                  <a:cubicBezTo>
                    <a:pt x="71" y="123"/>
                    <a:pt x="73" y="164"/>
                    <a:pt x="73" y="164"/>
                  </a:cubicBezTo>
                  <a:cubicBezTo>
                    <a:pt x="63" y="160"/>
                    <a:pt x="65" y="147"/>
                    <a:pt x="65" y="147"/>
                  </a:cubicBezTo>
                  <a:cubicBezTo>
                    <a:pt x="60" y="158"/>
                    <a:pt x="71" y="166"/>
                    <a:pt x="71" y="166"/>
                  </a:cubicBezTo>
                  <a:cubicBezTo>
                    <a:pt x="68" y="174"/>
                    <a:pt x="74" y="185"/>
                    <a:pt x="74" y="185"/>
                  </a:cubicBezTo>
                  <a:cubicBezTo>
                    <a:pt x="64" y="187"/>
                    <a:pt x="54" y="180"/>
                    <a:pt x="54" y="180"/>
                  </a:cubicBezTo>
                  <a:cubicBezTo>
                    <a:pt x="61" y="191"/>
                    <a:pt x="91" y="188"/>
                    <a:pt x="91" y="188"/>
                  </a:cubicBezTo>
                  <a:cubicBezTo>
                    <a:pt x="91" y="188"/>
                    <a:pt x="102" y="171"/>
                    <a:pt x="91" y="189"/>
                  </a:cubicBezTo>
                  <a:cubicBezTo>
                    <a:pt x="81" y="207"/>
                    <a:pt x="129" y="230"/>
                    <a:pt x="129" y="230"/>
                  </a:cubicBezTo>
                  <a:cubicBezTo>
                    <a:pt x="115" y="237"/>
                    <a:pt x="131" y="251"/>
                    <a:pt x="131" y="251"/>
                  </a:cubicBezTo>
                  <a:cubicBezTo>
                    <a:pt x="118" y="231"/>
                    <a:pt x="146" y="232"/>
                    <a:pt x="146" y="232"/>
                  </a:cubicBezTo>
                  <a:cubicBezTo>
                    <a:pt x="144" y="235"/>
                    <a:pt x="129" y="277"/>
                    <a:pt x="125" y="285"/>
                  </a:cubicBezTo>
                  <a:cubicBezTo>
                    <a:pt x="122" y="293"/>
                    <a:pt x="119" y="297"/>
                    <a:pt x="109" y="310"/>
                  </a:cubicBezTo>
                  <a:cubicBezTo>
                    <a:pt x="99" y="324"/>
                    <a:pt x="93" y="339"/>
                    <a:pt x="93" y="339"/>
                  </a:cubicBezTo>
                  <a:cubicBezTo>
                    <a:pt x="81" y="351"/>
                    <a:pt x="98" y="365"/>
                    <a:pt x="98" y="365"/>
                  </a:cubicBezTo>
                  <a:cubicBezTo>
                    <a:pt x="103" y="370"/>
                    <a:pt x="98" y="382"/>
                    <a:pt x="81" y="389"/>
                  </a:cubicBezTo>
                  <a:cubicBezTo>
                    <a:pt x="65" y="396"/>
                    <a:pt x="57" y="408"/>
                    <a:pt x="51" y="414"/>
                  </a:cubicBezTo>
                  <a:cubicBezTo>
                    <a:pt x="45" y="419"/>
                    <a:pt x="35" y="428"/>
                    <a:pt x="17" y="446"/>
                  </a:cubicBezTo>
                  <a:cubicBezTo>
                    <a:pt x="0" y="463"/>
                    <a:pt x="6" y="475"/>
                    <a:pt x="6" y="475"/>
                  </a:cubicBezTo>
                  <a:cubicBezTo>
                    <a:pt x="9" y="496"/>
                    <a:pt x="35" y="506"/>
                    <a:pt x="35" y="506"/>
                  </a:cubicBezTo>
                  <a:close/>
                  <a:moveTo>
                    <a:pt x="656" y="204"/>
                  </a:moveTo>
                  <a:cubicBezTo>
                    <a:pt x="645" y="202"/>
                    <a:pt x="637" y="203"/>
                    <a:pt x="637" y="203"/>
                  </a:cubicBezTo>
                  <a:cubicBezTo>
                    <a:pt x="638" y="198"/>
                    <a:pt x="628" y="193"/>
                    <a:pt x="628" y="193"/>
                  </a:cubicBezTo>
                  <a:cubicBezTo>
                    <a:pt x="629" y="190"/>
                    <a:pt x="629" y="187"/>
                    <a:pt x="629" y="187"/>
                  </a:cubicBezTo>
                  <a:cubicBezTo>
                    <a:pt x="637" y="185"/>
                    <a:pt x="643" y="183"/>
                    <a:pt x="648" y="180"/>
                  </a:cubicBezTo>
                  <a:cubicBezTo>
                    <a:pt x="655" y="188"/>
                    <a:pt x="657" y="197"/>
                    <a:pt x="656" y="204"/>
                  </a:cubicBezTo>
                  <a:close/>
                  <a:moveTo>
                    <a:pt x="642" y="175"/>
                  </a:moveTo>
                  <a:cubicBezTo>
                    <a:pt x="630" y="181"/>
                    <a:pt x="616" y="178"/>
                    <a:pt x="616" y="178"/>
                  </a:cubicBezTo>
                  <a:cubicBezTo>
                    <a:pt x="618" y="173"/>
                    <a:pt x="605" y="168"/>
                    <a:pt x="605" y="168"/>
                  </a:cubicBezTo>
                  <a:cubicBezTo>
                    <a:pt x="623" y="168"/>
                    <a:pt x="634" y="171"/>
                    <a:pt x="642" y="175"/>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nvGrpSpPr>
            <p:cNvPr id="678" name="Google Shape;678;p20"/>
            <p:cNvGrpSpPr/>
            <p:nvPr/>
          </p:nvGrpSpPr>
          <p:grpSpPr>
            <a:xfrm>
              <a:off x="6911115" y="4116699"/>
              <a:ext cx="934635" cy="960622"/>
              <a:chOff x="6746504" y="3812399"/>
              <a:chExt cx="1130908" cy="1162352"/>
            </a:xfrm>
          </p:grpSpPr>
          <p:sp>
            <p:nvSpPr>
              <p:cNvPr id="679" name="Google Shape;679;p20"/>
              <p:cNvSpPr/>
              <p:nvPr/>
            </p:nvSpPr>
            <p:spPr>
              <a:xfrm>
                <a:off x="6746504" y="3812399"/>
                <a:ext cx="1130908" cy="1162352"/>
              </a:xfrm>
              <a:custGeom>
                <a:rect b="b" l="l" r="r" t="t"/>
                <a:pathLst>
                  <a:path extrusionOk="0" h="453" w="441">
                    <a:moveTo>
                      <a:pt x="419" y="163"/>
                    </a:moveTo>
                    <a:cubicBezTo>
                      <a:pt x="386" y="58"/>
                      <a:pt x="272" y="0"/>
                      <a:pt x="166" y="34"/>
                    </a:cubicBezTo>
                    <a:cubicBezTo>
                      <a:pt x="59" y="67"/>
                      <a:pt x="0" y="180"/>
                      <a:pt x="33" y="285"/>
                    </a:cubicBezTo>
                    <a:cubicBezTo>
                      <a:pt x="66" y="390"/>
                      <a:pt x="180" y="448"/>
                      <a:pt x="286" y="415"/>
                    </a:cubicBezTo>
                    <a:cubicBezTo>
                      <a:pt x="290" y="413"/>
                      <a:pt x="295" y="412"/>
                      <a:pt x="299" y="410"/>
                    </a:cubicBezTo>
                    <a:cubicBezTo>
                      <a:pt x="391" y="453"/>
                      <a:pt x="391" y="453"/>
                      <a:pt x="391" y="453"/>
                    </a:cubicBezTo>
                    <a:cubicBezTo>
                      <a:pt x="373" y="361"/>
                      <a:pt x="373" y="361"/>
                      <a:pt x="373" y="361"/>
                    </a:cubicBezTo>
                    <a:cubicBezTo>
                      <a:pt x="421" y="310"/>
                      <a:pt x="441" y="235"/>
                      <a:pt x="419" y="163"/>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0" name="Google Shape;680;p20"/>
              <p:cNvSpPr/>
              <p:nvPr/>
            </p:nvSpPr>
            <p:spPr>
              <a:xfrm>
                <a:off x="6928664" y="4178887"/>
                <a:ext cx="548648" cy="549732"/>
              </a:xfrm>
              <a:custGeom>
                <a:rect b="b" l="l" r="r" t="t"/>
                <a:pathLst>
                  <a:path extrusionOk="0" h="214" w="214">
                    <a:moveTo>
                      <a:pt x="206" y="84"/>
                    </a:moveTo>
                    <a:cubicBezTo>
                      <a:pt x="194" y="84"/>
                      <a:pt x="194" y="84"/>
                      <a:pt x="194" y="84"/>
                    </a:cubicBezTo>
                    <a:cubicBezTo>
                      <a:pt x="192" y="75"/>
                      <a:pt x="189" y="68"/>
                      <a:pt x="185" y="60"/>
                    </a:cubicBezTo>
                    <a:cubicBezTo>
                      <a:pt x="193" y="52"/>
                      <a:pt x="193" y="52"/>
                      <a:pt x="193" y="52"/>
                    </a:cubicBezTo>
                    <a:cubicBezTo>
                      <a:pt x="196" y="49"/>
                      <a:pt x="196" y="44"/>
                      <a:pt x="193" y="41"/>
                    </a:cubicBezTo>
                    <a:cubicBezTo>
                      <a:pt x="170" y="19"/>
                      <a:pt x="170" y="19"/>
                      <a:pt x="170" y="19"/>
                    </a:cubicBezTo>
                    <a:cubicBezTo>
                      <a:pt x="167" y="16"/>
                      <a:pt x="162" y="16"/>
                      <a:pt x="159" y="19"/>
                    </a:cubicBezTo>
                    <a:cubicBezTo>
                      <a:pt x="152" y="26"/>
                      <a:pt x="152" y="26"/>
                      <a:pt x="152" y="26"/>
                    </a:cubicBezTo>
                    <a:cubicBezTo>
                      <a:pt x="146" y="22"/>
                      <a:pt x="138" y="19"/>
                      <a:pt x="130" y="16"/>
                    </a:cubicBezTo>
                    <a:cubicBezTo>
                      <a:pt x="130" y="8"/>
                      <a:pt x="130" y="8"/>
                      <a:pt x="130" y="8"/>
                    </a:cubicBezTo>
                    <a:cubicBezTo>
                      <a:pt x="130" y="4"/>
                      <a:pt x="127" y="0"/>
                      <a:pt x="123" y="0"/>
                    </a:cubicBezTo>
                    <a:cubicBezTo>
                      <a:pt x="91" y="0"/>
                      <a:pt x="91" y="0"/>
                      <a:pt x="91" y="0"/>
                    </a:cubicBezTo>
                    <a:cubicBezTo>
                      <a:pt x="87" y="0"/>
                      <a:pt x="84" y="4"/>
                      <a:pt x="84" y="8"/>
                    </a:cubicBezTo>
                    <a:cubicBezTo>
                      <a:pt x="84" y="14"/>
                      <a:pt x="84" y="14"/>
                      <a:pt x="84" y="14"/>
                    </a:cubicBezTo>
                    <a:cubicBezTo>
                      <a:pt x="74" y="17"/>
                      <a:pt x="64" y="20"/>
                      <a:pt x="56" y="25"/>
                    </a:cubicBezTo>
                    <a:cubicBezTo>
                      <a:pt x="52" y="21"/>
                      <a:pt x="52" y="21"/>
                      <a:pt x="52" y="21"/>
                    </a:cubicBezTo>
                    <a:cubicBezTo>
                      <a:pt x="49" y="18"/>
                      <a:pt x="44" y="19"/>
                      <a:pt x="41" y="22"/>
                    </a:cubicBezTo>
                    <a:cubicBezTo>
                      <a:pt x="19" y="44"/>
                      <a:pt x="19" y="44"/>
                      <a:pt x="19" y="44"/>
                    </a:cubicBezTo>
                    <a:cubicBezTo>
                      <a:pt x="16" y="47"/>
                      <a:pt x="16" y="52"/>
                      <a:pt x="19" y="55"/>
                    </a:cubicBezTo>
                    <a:cubicBezTo>
                      <a:pt x="23" y="58"/>
                      <a:pt x="23" y="58"/>
                      <a:pt x="23" y="58"/>
                    </a:cubicBezTo>
                    <a:cubicBezTo>
                      <a:pt x="18" y="66"/>
                      <a:pt x="15" y="75"/>
                      <a:pt x="13" y="84"/>
                    </a:cubicBezTo>
                    <a:cubicBezTo>
                      <a:pt x="8" y="84"/>
                      <a:pt x="8" y="84"/>
                      <a:pt x="8" y="84"/>
                    </a:cubicBezTo>
                    <a:cubicBezTo>
                      <a:pt x="4" y="84"/>
                      <a:pt x="0" y="87"/>
                      <a:pt x="0" y="91"/>
                    </a:cubicBezTo>
                    <a:cubicBezTo>
                      <a:pt x="0" y="123"/>
                      <a:pt x="0" y="123"/>
                      <a:pt x="0" y="123"/>
                    </a:cubicBezTo>
                    <a:cubicBezTo>
                      <a:pt x="0" y="127"/>
                      <a:pt x="4" y="131"/>
                      <a:pt x="8" y="131"/>
                    </a:cubicBezTo>
                    <a:cubicBezTo>
                      <a:pt x="13" y="131"/>
                      <a:pt x="13" y="131"/>
                      <a:pt x="13" y="131"/>
                    </a:cubicBezTo>
                    <a:cubicBezTo>
                      <a:pt x="16" y="140"/>
                      <a:pt x="20" y="149"/>
                      <a:pt x="26" y="157"/>
                    </a:cubicBezTo>
                    <a:cubicBezTo>
                      <a:pt x="21" y="162"/>
                      <a:pt x="21" y="162"/>
                      <a:pt x="21" y="162"/>
                    </a:cubicBezTo>
                    <a:cubicBezTo>
                      <a:pt x="18" y="165"/>
                      <a:pt x="18" y="170"/>
                      <a:pt x="21" y="173"/>
                    </a:cubicBezTo>
                    <a:cubicBezTo>
                      <a:pt x="44" y="195"/>
                      <a:pt x="44" y="195"/>
                      <a:pt x="44" y="195"/>
                    </a:cubicBezTo>
                    <a:cubicBezTo>
                      <a:pt x="47" y="198"/>
                      <a:pt x="52" y="198"/>
                      <a:pt x="55" y="195"/>
                    </a:cubicBezTo>
                    <a:cubicBezTo>
                      <a:pt x="61" y="189"/>
                      <a:pt x="61" y="189"/>
                      <a:pt x="61" y="189"/>
                    </a:cubicBezTo>
                    <a:cubicBezTo>
                      <a:pt x="68" y="192"/>
                      <a:pt x="76" y="195"/>
                      <a:pt x="84" y="197"/>
                    </a:cubicBezTo>
                    <a:cubicBezTo>
                      <a:pt x="84" y="206"/>
                      <a:pt x="84" y="206"/>
                      <a:pt x="84" y="206"/>
                    </a:cubicBezTo>
                    <a:cubicBezTo>
                      <a:pt x="84" y="211"/>
                      <a:pt x="87" y="214"/>
                      <a:pt x="91" y="214"/>
                    </a:cubicBezTo>
                    <a:cubicBezTo>
                      <a:pt x="123" y="214"/>
                      <a:pt x="123" y="214"/>
                      <a:pt x="123" y="214"/>
                    </a:cubicBezTo>
                    <a:cubicBezTo>
                      <a:pt x="127" y="214"/>
                      <a:pt x="130" y="211"/>
                      <a:pt x="130" y="206"/>
                    </a:cubicBezTo>
                    <a:cubicBezTo>
                      <a:pt x="130" y="195"/>
                      <a:pt x="130" y="195"/>
                      <a:pt x="130" y="195"/>
                    </a:cubicBezTo>
                    <a:cubicBezTo>
                      <a:pt x="139" y="192"/>
                      <a:pt x="146" y="189"/>
                      <a:pt x="153" y="184"/>
                    </a:cubicBezTo>
                    <a:cubicBezTo>
                      <a:pt x="162" y="193"/>
                      <a:pt x="162" y="193"/>
                      <a:pt x="162" y="193"/>
                    </a:cubicBezTo>
                    <a:cubicBezTo>
                      <a:pt x="165" y="196"/>
                      <a:pt x="170" y="196"/>
                      <a:pt x="173" y="193"/>
                    </a:cubicBezTo>
                    <a:cubicBezTo>
                      <a:pt x="195" y="170"/>
                      <a:pt x="195" y="170"/>
                      <a:pt x="195" y="170"/>
                    </a:cubicBezTo>
                    <a:cubicBezTo>
                      <a:pt x="198" y="167"/>
                      <a:pt x="198" y="162"/>
                      <a:pt x="195" y="159"/>
                    </a:cubicBezTo>
                    <a:cubicBezTo>
                      <a:pt x="185" y="150"/>
                      <a:pt x="185" y="150"/>
                      <a:pt x="185" y="150"/>
                    </a:cubicBezTo>
                    <a:cubicBezTo>
                      <a:pt x="188" y="144"/>
                      <a:pt x="191" y="137"/>
                      <a:pt x="193" y="131"/>
                    </a:cubicBezTo>
                    <a:cubicBezTo>
                      <a:pt x="206" y="131"/>
                      <a:pt x="206" y="131"/>
                      <a:pt x="206" y="131"/>
                    </a:cubicBezTo>
                    <a:cubicBezTo>
                      <a:pt x="210" y="131"/>
                      <a:pt x="214" y="127"/>
                      <a:pt x="214" y="123"/>
                    </a:cubicBezTo>
                    <a:cubicBezTo>
                      <a:pt x="214" y="91"/>
                      <a:pt x="214" y="91"/>
                      <a:pt x="214" y="91"/>
                    </a:cubicBezTo>
                    <a:cubicBezTo>
                      <a:pt x="214" y="87"/>
                      <a:pt x="210" y="84"/>
                      <a:pt x="206" y="84"/>
                    </a:cubicBezTo>
                    <a:close/>
                    <a:moveTo>
                      <a:pt x="103" y="156"/>
                    </a:moveTo>
                    <a:cubicBezTo>
                      <a:pt x="76" y="156"/>
                      <a:pt x="53" y="133"/>
                      <a:pt x="53" y="106"/>
                    </a:cubicBezTo>
                    <a:cubicBezTo>
                      <a:pt x="53" y="78"/>
                      <a:pt x="76" y="55"/>
                      <a:pt x="103" y="55"/>
                    </a:cubicBezTo>
                    <a:cubicBezTo>
                      <a:pt x="131" y="55"/>
                      <a:pt x="153" y="78"/>
                      <a:pt x="153" y="106"/>
                    </a:cubicBezTo>
                    <a:cubicBezTo>
                      <a:pt x="153" y="133"/>
                      <a:pt x="131" y="156"/>
                      <a:pt x="103" y="156"/>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1" name="Google Shape;681;p20"/>
              <p:cNvSpPr/>
              <p:nvPr/>
            </p:nvSpPr>
            <p:spPr>
              <a:xfrm>
                <a:off x="7433940" y="4159370"/>
                <a:ext cx="292757" cy="291672"/>
              </a:xfrm>
              <a:custGeom>
                <a:rect b="b" l="l" r="r" t="t"/>
                <a:pathLst>
                  <a:path extrusionOk="0" h="114" w="114">
                    <a:moveTo>
                      <a:pt x="103" y="30"/>
                    </a:moveTo>
                    <a:cubicBezTo>
                      <a:pt x="97" y="31"/>
                      <a:pt x="97" y="31"/>
                      <a:pt x="97" y="31"/>
                    </a:cubicBezTo>
                    <a:cubicBezTo>
                      <a:pt x="95" y="28"/>
                      <a:pt x="92" y="24"/>
                      <a:pt x="89" y="21"/>
                    </a:cubicBezTo>
                    <a:cubicBezTo>
                      <a:pt x="92" y="16"/>
                      <a:pt x="92" y="16"/>
                      <a:pt x="92" y="16"/>
                    </a:cubicBezTo>
                    <a:cubicBezTo>
                      <a:pt x="92" y="14"/>
                      <a:pt x="92" y="11"/>
                      <a:pt x="90" y="10"/>
                    </a:cubicBezTo>
                    <a:cubicBezTo>
                      <a:pt x="75" y="3"/>
                      <a:pt x="75" y="3"/>
                      <a:pt x="75" y="3"/>
                    </a:cubicBezTo>
                    <a:cubicBezTo>
                      <a:pt x="73" y="2"/>
                      <a:pt x="70" y="3"/>
                      <a:pt x="69" y="5"/>
                    </a:cubicBezTo>
                    <a:cubicBezTo>
                      <a:pt x="67" y="9"/>
                      <a:pt x="67" y="9"/>
                      <a:pt x="67" y="9"/>
                    </a:cubicBezTo>
                    <a:cubicBezTo>
                      <a:pt x="63" y="8"/>
                      <a:pt x="59" y="8"/>
                      <a:pt x="54" y="8"/>
                    </a:cubicBezTo>
                    <a:cubicBezTo>
                      <a:pt x="53" y="3"/>
                      <a:pt x="53" y="3"/>
                      <a:pt x="53" y="3"/>
                    </a:cubicBezTo>
                    <a:cubicBezTo>
                      <a:pt x="52" y="1"/>
                      <a:pt x="50" y="0"/>
                      <a:pt x="48" y="1"/>
                    </a:cubicBezTo>
                    <a:cubicBezTo>
                      <a:pt x="32" y="6"/>
                      <a:pt x="32" y="6"/>
                      <a:pt x="32" y="6"/>
                    </a:cubicBezTo>
                    <a:cubicBezTo>
                      <a:pt x="30" y="7"/>
                      <a:pt x="29" y="9"/>
                      <a:pt x="29" y="11"/>
                    </a:cubicBezTo>
                    <a:cubicBezTo>
                      <a:pt x="31" y="14"/>
                      <a:pt x="31" y="14"/>
                      <a:pt x="31" y="14"/>
                    </a:cubicBezTo>
                    <a:cubicBezTo>
                      <a:pt x="26" y="17"/>
                      <a:pt x="22" y="20"/>
                      <a:pt x="18" y="24"/>
                    </a:cubicBezTo>
                    <a:cubicBezTo>
                      <a:pt x="16" y="23"/>
                      <a:pt x="16" y="23"/>
                      <a:pt x="16" y="23"/>
                    </a:cubicBezTo>
                    <a:cubicBezTo>
                      <a:pt x="14" y="22"/>
                      <a:pt x="11" y="22"/>
                      <a:pt x="10" y="24"/>
                    </a:cubicBezTo>
                    <a:cubicBezTo>
                      <a:pt x="3" y="39"/>
                      <a:pt x="3" y="39"/>
                      <a:pt x="3" y="39"/>
                    </a:cubicBezTo>
                    <a:cubicBezTo>
                      <a:pt x="2" y="41"/>
                      <a:pt x="3" y="44"/>
                      <a:pt x="5" y="45"/>
                    </a:cubicBezTo>
                    <a:cubicBezTo>
                      <a:pt x="7" y="46"/>
                      <a:pt x="7" y="46"/>
                      <a:pt x="7" y="46"/>
                    </a:cubicBezTo>
                    <a:cubicBezTo>
                      <a:pt x="6" y="51"/>
                      <a:pt x="5" y="55"/>
                      <a:pt x="6" y="60"/>
                    </a:cubicBezTo>
                    <a:cubicBezTo>
                      <a:pt x="3" y="61"/>
                      <a:pt x="3" y="61"/>
                      <a:pt x="3" y="61"/>
                    </a:cubicBezTo>
                    <a:cubicBezTo>
                      <a:pt x="1" y="62"/>
                      <a:pt x="0" y="64"/>
                      <a:pt x="1" y="66"/>
                    </a:cubicBezTo>
                    <a:cubicBezTo>
                      <a:pt x="6" y="82"/>
                      <a:pt x="6" y="82"/>
                      <a:pt x="6" y="82"/>
                    </a:cubicBezTo>
                    <a:cubicBezTo>
                      <a:pt x="7" y="84"/>
                      <a:pt x="9" y="85"/>
                      <a:pt x="11" y="85"/>
                    </a:cubicBezTo>
                    <a:cubicBezTo>
                      <a:pt x="14" y="84"/>
                      <a:pt x="14" y="84"/>
                      <a:pt x="14" y="84"/>
                    </a:cubicBezTo>
                    <a:cubicBezTo>
                      <a:pt x="17" y="88"/>
                      <a:pt x="20" y="92"/>
                      <a:pt x="24" y="95"/>
                    </a:cubicBezTo>
                    <a:cubicBezTo>
                      <a:pt x="23" y="98"/>
                      <a:pt x="23" y="98"/>
                      <a:pt x="23" y="98"/>
                    </a:cubicBezTo>
                    <a:cubicBezTo>
                      <a:pt x="22" y="100"/>
                      <a:pt x="22" y="103"/>
                      <a:pt x="24" y="104"/>
                    </a:cubicBezTo>
                    <a:cubicBezTo>
                      <a:pt x="39" y="111"/>
                      <a:pt x="39" y="111"/>
                      <a:pt x="39" y="111"/>
                    </a:cubicBezTo>
                    <a:cubicBezTo>
                      <a:pt x="41" y="112"/>
                      <a:pt x="44" y="111"/>
                      <a:pt x="45" y="109"/>
                    </a:cubicBezTo>
                    <a:cubicBezTo>
                      <a:pt x="47" y="105"/>
                      <a:pt x="47" y="105"/>
                      <a:pt x="47" y="105"/>
                    </a:cubicBezTo>
                    <a:cubicBezTo>
                      <a:pt x="51" y="106"/>
                      <a:pt x="55" y="106"/>
                      <a:pt x="59" y="106"/>
                    </a:cubicBezTo>
                    <a:cubicBezTo>
                      <a:pt x="61" y="111"/>
                      <a:pt x="61" y="111"/>
                      <a:pt x="61" y="111"/>
                    </a:cubicBezTo>
                    <a:cubicBezTo>
                      <a:pt x="62" y="113"/>
                      <a:pt x="64" y="114"/>
                      <a:pt x="66" y="113"/>
                    </a:cubicBezTo>
                    <a:cubicBezTo>
                      <a:pt x="82" y="108"/>
                      <a:pt x="82" y="108"/>
                      <a:pt x="82" y="108"/>
                    </a:cubicBezTo>
                    <a:cubicBezTo>
                      <a:pt x="84" y="108"/>
                      <a:pt x="85" y="105"/>
                      <a:pt x="85" y="103"/>
                    </a:cubicBezTo>
                    <a:cubicBezTo>
                      <a:pt x="83" y="97"/>
                      <a:pt x="83" y="97"/>
                      <a:pt x="83" y="97"/>
                    </a:cubicBezTo>
                    <a:cubicBezTo>
                      <a:pt x="86" y="95"/>
                      <a:pt x="90" y="92"/>
                      <a:pt x="93" y="89"/>
                    </a:cubicBezTo>
                    <a:cubicBezTo>
                      <a:pt x="98" y="92"/>
                      <a:pt x="98" y="92"/>
                      <a:pt x="98" y="92"/>
                    </a:cubicBezTo>
                    <a:cubicBezTo>
                      <a:pt x="100" y="92"/>
                      <a:pt x="103" y="92"/>
                      <a:pt x="104" y="90"/>
                    </a:cubicBezTo>
                    <a:cubicBezTo>
                      <a:pt x="111" y="75"/>
                      <a:pt x="111" y="75"/>
                      <a:pt x="111" y="75"/>
                    </a:cubicBezTo>
                    <a:cubicBezTo>
                      <a:pt x="112" y="73"/>
                      <a:pt x="111" y="70"/>
                      <a:pt x="109" y="69"/>
                    </a:cubicBezTo>
                    <a:cubicBezTo>
                      <a:pt x="103" y="66"/>
                      <a:pt x="103" y="66"/>
                      <a:pt x="103" y="66"/>
                    </a:cubicBezTo>
                    <a:cubicBezTo>
                      <a:pt x="104" y="63"/>
                      <a:pt x="104" y="59"/>
                      <a:pt x="104" y="55"/>
                    </a:cubicBezTo>
                    <a:cubicBezTo>
                      <a:pt x="111" y="53"/>
                      <a:pt x="111" y="53"/>
                      <a:pt x="111" y="53"/>
                    </a:cubicBezTo>
                    <a:cubicBezTo>
                      <a:pt x="113" y="52"/>
                      <a:pt x="114" y="50"/>
                      <a:pt x="113" y="48"/>
                    </a:cubicBezTo>
                    <a:cubicBezTo>
                      <a:pt x="108" y="32"/>
                      <a:pt x="108" y="32"/>
                      <a:pt x="108" y="32"/>
                    </a:cubicBezTo>
                    <a:cubicBezTo>
                      <a:pt x="108" y="30"/>
                      <a:pt x="105" y="29"/>
                      <a:pt x="103" y="30"/>
                    </a:cubicBezTo>
                    <a:close/>
                    <a:moveTo>
                      <a:pt x="63" y="82"/>
                    </a:moveTo>
                    <a:cubicBezTo>
                      <a:pt x="49" y="86"/>
                      <a:pt x="34" y="79"/>
                      <a:pt x="30" y="65"/>
                    </a:cubicBezTo>
                    <a:cubicBezTo>
                      <a:pt x="25" y="51"/>
                      <a:pt x="33" y="36"/>
                      <a:pt x="47" y="32"/>
                    </a:cubicBezTo>
                    <a:cubicBezTo>
                      <a:pt x="61" y="27"/>
                      <a:pt x="76" y="35"/>
                      <a:pt x="80" y="49"/>
                    </a:cubicBezTo>
                    <a:cubicBezTo>
                      <a:pt x="85" y="63"/>
                      <a:pt x="77" y="78"/>
                      <a:pt x="63" y="82"/>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682" name="Google Shape;682;p20"/>
            <p:cNvGrpSpPr/>
            <p:nvPr/>
          </p:nvGrpSpPr>
          <p:grpSpPr>
            <a:xfrm>
              <a:off x="8820262" y="4009693"/>
              <a:ext cx="724050" cy="741973"/>
              <a:chOff x="8990972" y="3802641"/>
              <a:chExt cx="876101" cy="897787"/>
            </a:xfrm>
          </p:grpSpPr>
          <p:sp>
            <p:nvSpPr>
              <p:cNvPr id="683" name="Google Shape;683;p20"/>
              <p:cNvSpPr/>
              <p:nvPr/>
            </p:nvSpPr>
            <p:spPr>
              <a:xfrm>
                <a:off x="8990972" y="3802641"/>
                <a:ext cx="876101" cy="897787"/>
              </a:xfrm>
              <a:custGeom>
                <a:rect b="b" l="l" r="r" t="t"/>
                <a:pathLst>
                  <a:path extrusionOk="0" h="350" w="342">
                    <a:moveTo>
                      <a:pt x="266" y="292"/>
                    </a:moveTo>
                    <a:cubicBezTo>
                      <a:pt x="331" y="240"/>
                      <a:pt x="342" y="144"/>
                      <a:pt x="290" y="78"/>
                    </a:cubicBezTo>
                    <a:cubicBezTo>
                      <a:pt x="237" y="12"/>
                      <a:pt x="142" y="0"/>
                      <a:pt x="76" y="52"/>
                    </a:cubicBezTo>
                    <a:cubicBezTo>
                      <a:pt x="11" y="104"/>
                      <a:pt x="0" y="199"/>
                      <a:pt x="53" y="265"/>
                    </a:cubicBezTo>
                    <a:cubicBezTo>
                      <a:pt x="55" y="268"/>
                      <a:pt x="57" y="271"/>
                      <a:pt x="59" y="273"/>
                    </a:cubicBezTo>
                    <a:cubicBezTo>
                      <a:pt x="54" y="350"/>
                      <a:pt x="54" y="350"/>
                      <a:pt x="54" y="350"/>
                    </a:cubicBezTo>
                    <a:cubicBezTo>
                      <a:pt x="114" y="312"/>
                      <a:pt x="114" y="312"/>
                      <a:pt x="114" y="312"/>
                    </a:cubicBezTo>
                    <a:cubicBezTo>
                      <a:pt x="163" y="333"/>
                      <a:pt x="221" y="327"/>
                      <a:pt x="266" y="292"/>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4" name="Google Shape;684;p20"/>
              <p:cNvSpPr/>
              <p:nvPr/>
            </p:nvSpPr>
            <p:spPr>
              <a:xfrm>
                <a:off x="9139518" y="4086723"/>
                <a:ext cx="535636" cy="285167"/>
              </a:xfrm>
              <a:custGeom>
                <a:rect b="b" l="l" r="r" t="t"/>
                <a:pathLst>
                  <a:path extrusionOk="0" h="111" w="209">
                    <a:moveTo>
                      <a:pt x="190" y="21"/>
                    </a:moveTo>
                    <a:cubicBezTo>
                      <a:pt x="48" y="21"/>
                      <a:pt x="48" y="21"/>
                      <a:pt x="48" y="21"/>
                    </a:cubicBezTo>
                    <a:cubicBezTo>
                      <a:pt x="48" y="21"/>
                      <a:pt x="47" y="21"/>
                      <a:pt x="46" y="21"/>
                    </a:cubicBezTo>
                    <a:cubicBezTo>
                      <a:pt x="30" y="3"/>
                      <a:pt x="30" y="3"/>
                      <a:pt x="30" y="3"/>
                    </a:cubicBezTo>
                    <a:cubicBezTo>
                      <a:pt x="30" y="3"/>
                      <a:pt x="28" y="0"/>
                      <a:pt x="23" y="0"/>
                    </a:cubicBezTo>
                    <a:cubicBezTo>
                      <a:pt x="19" y="1"/>
                      <a:pt x="16" y="0"/>
                      <a:pt x="14" y="0"/>
                    </a:cubicBezTo>
                    <a:cubicBezTo>
                      <a:pt x="12" y="0"/>
                      <a:pt x="11" y="0"/>
                      <a:pt x="10" y="0"/>
                    </a:cubicBezTo>
                    <a:cubicBezTo>
                      <a:pt x="4" y="0"/>
                      <a:pt x="0" y="4"/>
                      <a:pt x="0" y="10"/>
                    </a:cubicBezTo>
                    <a:cubicBezTo>
                      <a:pt x="0" y="15"/>
                      <a:pt x="4" y="20"/>
                      <a:pt x="10" y="20"/>
                    </a:cubicBezTo>
                    <a:cubicBezTo>
                      <a:pt x="13" y="20"/>
                      <a:pt x="16" y="18"/>
                      <a:pt x="18" y="15"/>
                    </a:cubicBezTo>
                    <a:cubicBezTo>
                      <a:pt x="23" y="15"/>
                      <a:pt x="23" y="15"/>
                      <a:pt x="23" y="15"/>
                    </a:cubicBezTo>
                    <a:cubicBezTo>
                      <a:pt x="23" y="15"/>
                      <a:pt x="27" y="14"/>
                      <a:pt x="31" y="19"/>
                    </a:cubicBezTo>
                    <a:cubicBezTo>
                      <a:pt x="32" y="20"/>
                      <a:pt x="33" y="23"/>
                      <a:pt x="36" y="26"/>
                    </a:cubicBezTo>
                    <a:cubicBezTo>
                      <a:pt x="35" y="27"/>
                      <a:pt x="36" y="29"/>
                      <a:pt x="36" y="32"/>
                    </a:cubicBezTo>
                    <a:cubicBezTo>
                      <a:pt x="75" y="107"/>
                      <a:pt x="75" y="107"/>
                      <a:pt x="75" y="107"/>
                    </a:cubicBezTo>
                    <a:cubicBezTo>
                      <a:pt x="76" y="108"/>
                      <a:pt x="76" y="108"/>
                      <a:pt x="76" y="108"/>
                    </a:cubicBezTo>
                    <a:cubicBezTo>
                      <a:pt x="78" y="110"/>
                      <a:pt x="78" y="110"/>
                      <a:pt x="78" y="110"/>
                    </a:cubicBezTo>
                    <a:cubicBezTo>
                      <a:pt x="80" y="111"/>
                      <a:pt x="80" y="111"/>
                      <a:pt x="80" y="111"/>
                    </a:cubicBezTo>
                    <a:cubicBezTo>
                      <a:pt x="83" y="111"/>
                      <a:pt x="83" y="111"/>
                      <a:pt x="83" y="111"/>
                    </a:cubicBezTo>
                    <a:cubicBezTo>
                      <a:pt x="145" y="111"/>
                      <a:pt x="145" y="111"/>
                      <a:pt x="145" y="111"/>
                    </a:cubicBezTo>
                    <a:cubicBezTo>
                      <a:pt x="156" y="111"/>
                      <a:pt x="160" y="107"/>
                      <a:pt x="160" y="104"/>
                    </a:cubicBezTo>
                    <a:cubicBezTo>
                      <a:pt x="160" y="103"/>
                      <a:pt x="160" y="103"/>
                      <a:pt x="160" y="103"/>
                    </a:cubicBezTo>
                    <a:cubicBezTo>
                      <a:pt x="160" y="102"/>
                      <a:pt x="160" y="102"/>
                      <a:pt x="160" y="102"/>
                    </a:cubicBezTo>
                    <a:cubicBezTo>
                      <a:pt x="160" y="101"/>
                      <a:pt x="160" y="101"/>
                      <a:pt x="160" y="101"/>
                    </a:cubicBezTo>
                    <a:cubicBezTo>
                      <a:pt x="159" y="100"/>
                      <a:pt x="159" y="100"/>
                      <a:pt x="159" y="100"/>
                    </a:cubicBezTo>
                    <a:cubicBezTo>
                      <a:pt x="159" y="99"/>
                      <a:pt x="159" y="99"/>
                      <a:pt x="159" y="99"/>
                    </a:cubicBezTo>
                    <a:cubicBezTo>
                      <a:pt x="157" y="99"/>
                      <a:pt x="157" y="99"/>
                      <a:pt x="157" y="99"/>
                    </a:cubicBezTo>
                    <a:cubicBezTo>
                      <a:pt x="155" y="98"/>
                      <a:pt x="155" y="98"/>
                      <a:pt x="155" y="98"/>
                    </a:cubicBezTo>
                    <a:cubicBezTo>
                      <a:pt x="88" y="98"/>
                      <a:pt x="88" y="98"/>
                      <a:pt x="88" y="98"/>
                    </a:cubicBezTo>
                    <a:cubicBezTo>
                      <a:pt x="88" y="98"/>
                      <a:pt x="85" y="99"/>
                      <a:pt x="83" y="95"/>
                    </a:cubicBezTo>
                    <a:cubicBezTo>
                      <a:pt x="79" y="85"/>
                      <a:pt x="79" y="85"/>
                      <a:pt x="79" y="85"/>
                    </a:cubicBezTo>
                    <a:cubicBezTo>
                      <a:pt x="79" y="83"/>
                      <a:pt x="86" y="83"/>
                      <a:pt x="88" y="83"/>
                    </a:cubicBezTo>
                    <a:cubicBezTo>
                      <a:pt x="167" y="83"/>
                      <a:pt x="167" y="83"/>
                      <a:pt x="167" y="83"/>
                    </a:cubicBezTo>
                    <a:cubicBezTo>
                      <a:pt x="169" y="83"/>
                      <a:pt x="169" y="83"/>
                      <a:pt x="169" y="83"/>
                    </a:cubicBezTo>
                    <a:cubicBezTo>
                      <a:pt x="170" y="83"/>
                      <a:pt x="170" y="83"/>
                      <a:pt x="170" y="83"/>
                    </a:cubicBezTo>
                    <a:cubicBezTo>
                      <a:pt x="171" y="83"/>
                      <a:pt x="171" y="83"/>
                      <a:pt x="171" y="83"/>
                    </a:cubicBezTo>
                    <a:cubicBezTo>
                      <a:pt x="172" y="82"/>
                      <a:pt x="172" y="82"/>
                      <a:pt x="172" y="82"/>
                    </a:cubicBezTo>
                    <a:cubicBezTo>
                      <a:pt x="173" y="81"/>
                      <a:pt x="173" y="81"/>
                      <a:pt x="173" y="81"/>
                    </a:cubicBezTo>
                    <a:cubicBezTo>
                      <a:pt x="174" y="81"/>
                      <a:pt x="174" y="81"/>
                      <a:pt x="174" y="81"/>
                    </a:cubicBezTo>
                    <a:cubicBezTo>
                      <a:pt x="174" y="80"/>
                      <a:pt x="174" y="80"/>
                      <a:pt x="174" y="80"/>
                    </a:cubicBezTo>
                    <a:cubicBezTo>
                      <a:pt x="175" y="79"/>
                      <a:pt x="175" y="79"/>
                      <a:pt x="175" y="79"/>
                    </a:cubicBezTo>
                    <a:cubicBezTo>
                      <a:pt x="202" y="32"/>
                      <a:pt x="202" y="32"/>
                      <a:pt x="202" y="32"/>
                    </a:cubicBezTo>
                    <a:cubicBezTo>
                      <a:pt x="209" y="21"/>
                      <a:pt x="203" y="21"/>
                      <a:pt x="190" y="21"/>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5" name="Google Shape;685;p20"/>
              <p:cNvSpPr/>
              <p:nvPr/>
            </p:nvSpPr>
            <p:spPr>
              <a:xfrm>
                <a:off x="9344448" y="4400081"/>
                <a:ext cx="66141" cy="69394"/>
              </a:xfrm>
              <a:prstGeom prst="ellipse">
                <a:avLst/>
              </a:pr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6" name="Google Shape;686;p20"/>
              <p:cNvSpPr/>
              <p:nvPr/>
            </p:nvSpPr>
            <p:spPr>
              <a:xfrm>
                <a:off x="9477815" y="4400081"/>
                <a:ext cx="66141" cy="69394"/>
              </a:xfrm>
              <a:prstGeom prst="ellipse">
                <a:avLst/>
              </a:pr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687" name="Google Shape;687;p20"/>
            <p:cNvGrpSpPr/>
            <p:nvPr/>
          </p:nvGrpSpPr>
          <p:grpSpPr>
            <a:xfrm>
              <a:off x="9750416" y="2212111"/>
              <a:ext cx="1059194" cy="1174790"/>
              <a:chOff x="10116458" y="1627567"/>
              <a:chExt cx="1281624" cy="1421496"/>
            </a:xfrm>
          </p:grpSpPr>
          <p:sp>
            <p:nvSpPr>
              <p:cNvPr id="688" name="Google Shape;688;p20"/>
              <p:cNvSpPr/>
              <p:nvPr/>
            </p:nvSpPr>
            <p:spPr>
              <a:xfrm>
                <a:off x="10116458" y="1627567"/>
                <a:ext cx="1281624" cy="1421496"/>
              </a:xfrm>
              <a:custGeom>
                <a:rect b="b" l="l" r="r" t="t"/>
                <a:pathLst>
                  <a:path extrusionOk="0" h="554" w="500">
                    <a:moveTo>
                      <a:pt x="448" y="345"/>
                    </a:moveTo>
                    <a:cubicBezTo>
                      <a:pt x="500" y="237"/>
                      <a:pt x="454" y="106"/>
                      <a:pt x="345" y="53"/>
                    </a:cubicBezTo>
                    <a:cubicBezTo>
                      <a:pt x="235" y="0"/>
                      <a:pt x="104" y="45"/>
                      <a:pt x="52" y="153"/>
                    </a:cubicBezTo>
                    <a:cubicBezTo>
                      <a:pt x="0" y="261"/>
                      <a:pt x="46" y="392"/>
                      <a:pt x="155" y="445"/>
                    </a:cubicBezTo>
                    <a:cubicBezTo>
                      <a:pt x="160" y="447"/>
                      <a:pt x="164" y="449"/>
                      <a:pt x="169" y="451"/>
                    </a:cubicBezTo>
                    <a:cubicBezTo>
                      <a:pt x="210" y="554"/>
                      <a:pt x="210" y="554"/>
                      <a:pt x="210" y="554"/>
                    </a:cubicBezTo>
                    <a:cubicBezTo>
                      <a:pt x="264" y="467"/>
                      <a:pt x="264" y="467"/>
                      <a:pt x="264" y="467"/>
                    </a:cubicBezTo>
                    <a:cubicBezTo>
                      <a:pt x="341" y="463"/>
                      <a:pt x="413" y="418"/>
                      <a:pt x="448" y="345"/>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89" name="Google Shape;689;p20"/>
              <p:cNvSpPr/>
              <p:nvPr/>
            </p:nvSpPr>
            <p:spPr>
              <a:xfrm>
                <a:off x="10379939" y="2194647"/>
                <a:ext cx="251554" cy="330707"/>
              </a:xfrm>
              <a:custGeom>
                <a:rect b="b" l="l" r="r" t="t"/>
                <a:pathLst>
                  <a:path extrusionOk="0" h="129" w="98">
                    <a:moveTo>
                      <a:pt x="78" y="44"/>
                    </a:moveTo>
                    <a:cubicBezTo>
                      <a:pt x="98" y="55"/>
                      <a:pt x="98" y="55"/>
                      <a:pt x="98" y="55"/>
                    </a:cubicBezTo>
                    <a:cubicBezTo>
                      <a:pt x="67" y="0"/>
                      <a:pt x="67" y="0"/>
                      <a:pt x="67" y="0"/>
                    </a:cubicBezTo>
                    <a:cubicBezTo>
                      <a:pt x="3" y="0"/>
                      <a:pt x="3" y="0"/>
                      <a:pt x="3" y="0"/>
                    </a:cubicBezTo>
                    <a:cubicBezTo>
                      <a:pt x="21" y="11"/>
                      <a:pt x="21" y="11"/>
                      <a:pt x="21" y="11"/>
                    </a:cubicBezTo>
                    <a:cubicBezTo>
                      <a:pt x="7" y="38"/>
                      <a:pt x="7" y="38"/>
                      <a:pt x="7" y="38"/>
                    </a:cubicBezTo>
                    <a:cubicBezTo>
                      <a:pt x="0" y="50"/>
                      <a:pt x="7" y="64"/>
                      <a:pt x="7" y="64"/>
                    </a:cubicBezTo>
                    <a:cubicBezTo>
                      <a:pt x="44" y="129"/>
                      <a:pt x="44" y="129"/>
                      <a:pt x="44" y="129"/>
                    </a:cubicBezTo>
                    <a:cubicBezTo>
                      <a:pt x="38" y="117"/>
                      <a:pt x="47" y="97"/>
                      <a:pt x="47" y="97"/>
                    </a:cubicBezTo>
                    <a:lnTo>
                      <a:pt x="78" y="44"/>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0" name="Google Shape;690;p20"/>
              <p:cNvSpPr/>
              <p:nvPr/>
            </p:nvSpPr>
            <p:spPr>
              <a:xfrm>
                <a:off x="10460176" y="2435358"/>
                <a:ext cx="274324" cy="166980"/>
              </a:xfrm>
              <a:custGeom>
                <a:rect b="b" l="l" r="r" t="t"/>
                <a:pathLst>
                  <a:path extrusionOk="0" h="65" w="107">
                    <a:moveTo>
                      <a:pt x="62" y="65"/>
                    </a:moveTo>
                    <a:cubicBezTo>
                      <a:pt x="107" y="64"/>
                      <a:pt x="107" y="64"/>
                      <a:pt x="107" y="64"/>
                    </a:cubicBezTo>
                    <a:cubicBezTo>
                      <a:pt x="107" y="0"/>
                      <a:pt x="107" y="0"/>
                      <a:pt x="107" y="0"/>
                    </a:cubicBezTo>
                    <a:cubicBezTo>
                      <a:pt x="30" y="0"/>
                      <a:pt x="30" y="0"/>
                      <a:pt x="30" y="0"/>
                    </a:cubicBezTo>
                    <a:cubicBezTo>
                      <a:pt x="30" y="0"/>
                      <a:pt x="0" y="58"/>
                      <a:pt x="62" y="65"/>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1" name="Google Shape;691;p20"/>
              <p:cNvSpPr/>
              <p:nvPr/>
            </p:nvSpPr>
            <p:spPr>
              <a:xfrm>
                <a:off x="10678117" y="1925745"/>
                <a:ext cx="338297" cy="214688"/>
              </a:xfrm>
              <a:custGeom>
                <a:rect b="b" l="l" r="r" t="t"/>
                <a:pathLst>
                  <a:path extrusionOk="0" h="84" w="132">
                    <a:moveTo>
                      <a:pt x="101" y="83"/>
                    </a:moveTo>
                    <a:cubicBezTo>
                      <a:pt x="132" y="28"/>
                      <a:pt x="132" y="28"/>
                      <a:pt x="132" y="28"/>
                    </a:cubicBezTo>
                    <a:cubicBezTo>
                      <a:pt x="113" y="38"/>
                      <a:pt x="113" y="38"/>
                      <a:pt x="113" y="38"/>
                    </a:cubicBezTo>
                    <a:cubicBezTo>
                      <a:pt x="97" y="12"/>
                      <a:pt x="97" y="12"/>
                      <a:pt x="97" y="12"/>
                    </a:cubicBezTo>
                    <a:cubicBezTo>
                      <a:pt x="90" y="1"/>
                      <a:pt x="74" y="0"/>
                      <a:pt x="74" y="0"/>
                    </a:cubicBezTo>
                    <a:cubicBezTo>
                      <a:pt x="0" y="0"/>
                      <a:pt x="0" y="0"/>
                      <a:pt x="0" y="0"/>
                    </a:cubicBezTo>
                    <a:cubicBezTo>
                      <a:pt x="13" y="1"/>
                      <a:pt x="26" y="19"/>
                      <a:pt x="26" y="19"/>
                    </a:cubicBezTo>
                    <a:cubicBezTo>
                      <a:pt x="57" y="71"/>
                      <a:pt x="57" y="71"/>
                      <a:pt x="57" y="71"/>
                    </a:cubicBezTo>
                    <a:cubicBezTo>
                      <a:pt x="38" y="84"/>
                      <a:pt x="38" y="84"/>
                      <a:pt x="38" y="84"/>
                    </a:cubicBezTo>
                    <a:lnTo>
                      <a:pt x="101" y="83"/>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2" name="Google Shape;692;p20"/>
              <p:cNvSpPr/>
              <p:nvPr/>
            </p:nvSpPr>
            <p:spPr>
              <a:xfrm>
                <a:off x="10492705" y="1869362"/>
                <a:ext cx="238542" cy="312274"/>
              </a:xfrm>
              <a:custGeom>
                <a:rect b="b" l="l" r="r" t="t"/>
                <a:pathLst>
                  <a:path extrusionOk="0" h="122" w="93">
                    <a:moveTo>
                      <a:pt x="93" y="55"/>
                    </a:moveTo>
                    <a:cubicBezTo>
                      <a:pt x="93" y="55"/>
                      <a:pt x="57" y="0"/>
                      <a:pt x="21" y="51"/>
                    </a:cubicBezTo>
                    <a:cubicBezTo>
                      <a:pt x="0" y="91"/>
                      <a:pt x="0" y="91"/>
                      <a:pt x="0" y="91"/>
                    </a:cubicBezTo>
                    <a:cubicBezTo>
                      <a:pt x="56" y="122"/>
                      <a:pt x="56" y="122"/>
                      <a:pt x="56" y="122"/>
                    </a:cubicBezTo>
                    <a:lnTo>
                      <a:pt x="93" y="55"/>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3" name="Google Shape;693;p20"/>
              <p:cNvSpPr/>
              <p:nvPr/>
            </p:nvSpPr>
            <p:spPr>
              <a:xfrm>
                <a:off x="10787630" y="2374639"/>
                <a:ext cx="313358" cy="278661"/>
              </a:xfrm>
              <a:custGeom>
                <a:rect b="b" l="l" r="r" t="t"/>
                <a:pathLst>
                  <a:path extrusionOk="0" h="109" w="122">
                    <a:moveTo>
                      <a:pt x="93" y="19"/>
                    </a:moveTo>
                    <a:cubicBezTo>
                      <a:pt x="32" y="22"/>
                      <a:pt x="32" y="22"/>
                      <a:pt x="32" y="22"/>
                    </a:cubicBezTo>
                    <a:cubicBezTo>
                      <a:pt x="30" y="0"/>
                      <a:pt x="30" y="0"/>
                      <a:pt x="30" y="0"/>
                    </a:cubicBezTo>
                    <a:cubicBezTo>
                      <a:pt x="0" y="55"/>
                      <a:pt x="0" y="55"/>
                      <a:pt x="0" y="55"/>
                    </a:cubicBezTo>
                    <a:cubicBezTo>
                      <a:pt x="35" y="109"/>
                      <a:pt x="35" y="109"/>
                      <a:pt x="35" y="109"/>
                    </a:cubicBezTo>
                    <a:cubicBezTo>
                      <a:pt x="35" y="87"/>
                      <a:pt x="35" y="87"/>
                      <a:pt x="35" y="87"/>
                    </a:cubicBezTo>
                    <a:cubicBezTo>
                      <a:pt x="65" y="85"/>
                      <a:pt x="65" y="85"/>
                      <a:pt x="65" y="85"/>
                    </a:cubicBezTo>
                    <a:cubicBezTo>
                      <a:pt x="78" y="84"/>
                      <a:pt x="87" y="71"/>
                      <a:pt x="87" y="71"/>
                    </a:cubicBezTo>
                    <a:cubicBezTo>
                      <a:pt x="122" y="5"/>
                      <a:pt x="122" y="5"/>
                      <a:pt x="122" y="5"/>
                    </a:cubicBezTo>
                    <a:cubicBezTo>
                      <a:pt x="115" y="17"/>
                      <a:pt x="93" y="19"/>
                      <a:pt x="93" y="19"/>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4" name="Google Shape;694;p20"/>
              <p:cNvSpPr/>
              <p:nvPr/>
            </p:nvSpPr>
            <p:spPr>
              <a:xfrm>
                <a:off x="10896058" y="2143686"/>
                <a:ext cx="271071" cy="253722"/>
              </a:xfrm>
              <a:custGeom>
                <a:rect b="b" l="l" r="r" t="t"/>
                <a:pathLst>
                  <a:path extrusionOk="0" h="99" w="106">
                    <a:moveTo>
                      <a:pt x="41" y="99"/>
                    </a:moveTo>
                    <a:cubicBezTo>
                      <a:pt x="41" y="99"/>
                      <a:pt x="106" y="93"/>
                      <a:pt x="79" y="38"/>
                    </a:cubicBezTo>
                    <a:cubicBezTo>
                      <a:pt x="53" y="0"/>
                      <a:pt x="53" y="0"/>
                      <a:pt x="53" y="0"/>
                    </a:cubicBezTo>
                    <a:cubicBezTo>
                      <a:pt x="0" y="34"/>
                      <a:pt x="0" y="34"/>
                      <a:pt x="0" y="34"/>
                    </a:cubicBezTo>
                    <a:lnTo>
                      <a:pt x="41" y="99"/>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695" name="Google Shape;695;p20"/>
            <p:cNvGrpSpPr/>
            <p:nvPr/>
          </p:nvGrpSpPr>
          <p:grpSpPr>
            <a:xfrm>
              <a:off x="7224304" y="2008696"/>
              <a:ext cx="802907" cy="909544"/>
              <a:chOff x="7059862" y="1381434"/>
              <a:chExt cx="971518" cy="1100548"/>
            </a:xfrm>
          </p:grpSpPr>
          <p:sp>
            <p:nvSpPr>
              <p:cNvPr id="696" name="Google Shape;696;p20"/>
              <p:cNvSpPr/>
              <p:nvPr/>
            </p:nvSpPr>
            <p:spPr>
              <a:xfrm>
                <a:off x="7059862" y="1381434"/>
                <a:ext cx="971518" cy="1100548"/>
              </a:xfrm>
              <a:custGeom>
                <a:rect b="b" l="l" r="r" t="t"/>
                <a:pathLst>
                  <a:path extrusionOk="0" h="429" w="379">
                    <a:moveTo>
                      <a:pt x="359" y="224"/>
                    </a:moveTo>
                    <a:cubicBezTo>
                      <a:pt x="379" y="132"/>
                      <a:pt x="319" y="40"/>
                      <a:pt x="226" y="20"/>
                    </a:cubicBezTo>
                    <a:cubicBezTo>
                      <a:pt x="132" y="0"/>
                      <a:pt x="40" y="58"/>
                      <a:pt x="20" y="151"/>
                    </a:cubicBezTo>
                    <a:cubicBezTo>
                      <a:pt x="0" y="244"/>
                      <a:pt x="60" y="335"/>
                      <a:pt x="153" y="355"/>
                    </a:cubicBezTo>
                    <a:cubicBezTo>
                      <a:pt x="157" y="356"/>
                      <a:pt x="161" y="357"/>
                      <a:pt x="165" y="357"/>
                    </a:cubicBezTo>
                    <a:cubicBezTo>
                      <a:pt x="215" y="429"/>
                      <a:pt x="215" y="429"/>
                      <a:pt x="215" y="429"/>
                    </a:cubicBezTo>
                    <a:cubicBezTo>
                      <a:pt x="241" y="352"/>
                      <a:pt x="241" y="352"/>
                      <a:pt x="241" y="352"/>
                    </a:cubicBezTo>
                    <a:cubicBezTo>
                      <a:pt x="299" y="334"/>
                      <a:pt x="346" y="287"/>
                      <a:pt x="359" y="224"/>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7" name="Google Shape;697;p20"/>
              <p:cNvSpPr/>
              <p:nvPr/>
            </p:nvSpPr>
            <p:spPr>
              <a:xfrm>
                <a:off x="7400327" y="1646000"/>
                <a:ext cx="272155" cy="451062"/>
              </a:xfrm>
              <a:custGeom>
                <a:rect b="b" l="l" r="r" t="t"/>
                <a:pathLst>
                  <a:path extrusionOk="0" h="176" w="106">
                    <a:moveTo>
                      <a:pt x="65" y="81"/>
                    </a:moveTo>
                    <a:cubicBezTo>
                      <a:pt x="89" y="75"/>
                      <a:pt x="106" y="54"/>
                      <a:pt x="106" y="28"/>
                    </a:cubicBezTo>
                    <a:cubicBezTo>
                      <a:pt x="106" y="0"/>
                      <a:pt x="106" y="0"/>
                      <a:pt x="106" y="0"/>
                    </a:cubicBezTo>
                    <a:cubicBezTo>
                      <a:pt x="98" y="0"/>
                      <a:pt x="98" y="0"/>
                      <a:pt x="98" y="0"/>
                    </a:cubicBezTo>
                    <a:cubicBezTo>
                      <a:pt x="8" y="0"/>
                      <a:pt x="8" y="0"/>
                      <a:pt x="8" y="0"/>
                    </a:cubicBezTo>
                    <a:cubicBezTo>
                      <a:pt x="0" y="0"/>
                      <a:pt x="0" y="0"/>
                      <a:pt x="0" y="0"/>
                    </a:cubicBezTo>
                    <a:cubicBezTo>
                      <a:pt x="0" y="28"/>
                      <a:pt x="0" y="28"/>
                      <a:pt x="0" y="28"/>
                    </a:cubicBezTo>
                    <a:cubicBezTo>
                      <a:pt x="0" y="28"/>
                      <a:pt x="0" y="28"/>
                      <a:pt x="0" y="28"/>
                    </a:cubicBezTo>
                    <a:cubicBezTo>
                      <a:pt x="0" y="54"/>
                      <a:pt x="18" y="76"/>
                      <a:pt x="42" y="81"/>
                    </a:cubicBezTo>
                    <a:cubicBezTo>
                      <a:pt x="45" y="83"/>
                      <a:pt x="47" y="86"/>
                      <a:pt x="48" y="89"/>
                    </a:cubicBezTo>
                    <a:cubicBezTo>
                      <a:pt x="47" y="91"/>
                      <a:pt x="46" y="92"/>
                      <a:pt x="45" y="94"/>
                    </a:cubicBezTo>
                    <a:cubicBezTo>
                      <a:pt x="20" y="98"/>
                      <a:pt x="0" y="120"/>
                      <a:pt x="0" y="147"/>
                    </a:cubicBezTo>
                    <a:cubicBezTo>
                      <a:pt x="0" y="147"/>
                      <a:pt x="0" y="147"/>
                      <a:pt x="0" y="147"/>
                    </a:cubicBezTo>
                    <a:cubicBezTo>
                      <a:pt x="0" y="176"/>
                      <a:pt x="0" y="176"/>
                      <a:pt x="0" y="176"/>
                    </a:cubicBezTo>
                    <a:cubicBezTo>
                      <a:pt x="8" y="176"/>
                      <a:pt x="8" y="176"/>
                      <a:pt x="8" y="176"/>
                    </a:cubicBezTo>
                    <a:cubicBezTo>
                      <a:pt x="98" y="176"/>
                      <a:pt x="98" y="176"/>
                      <a:pt x="98" y="176"/>
                    </a:cubicBezTo>
                    <a:cubicBezTo>
                      <a:pt x="106" y="176"/>
                      <a:pt x="106" y="176"/>
                      <a:pt x="106" y="176"/>
                    </a:cubicBezTo>
                    <a:cubicBezTo>
                      <a:pt x="106" y="147"/>
                      <a:pt x="106" y="147"/>
                      <a:pt x="106" y="147"/>
                    </a:cubicBezTo>
                    <a:cubicBezTo>
                      <a:pt x="106" y="120"/>
                      <a:pt x="87" y="98"/>
                      <a:pt x="62" y="94"/>
                    </a:cubicBezTo>
                    <a:cubicBezTo>
                      <a:pt x="61" y="92"/>
                      <a:pt x="60" y="91"/>
                      <a:pt x="59" y="89"/>
                    </a:cubicBezTo>
                    <a:cubicBezTo>
                      <a:pt x="60" y="86"/>
                      <a:pt x="62" y="83"/>
                      <a:pt x="65" y="81"/>
                    </a:cubicBezTo>
                    <a:close/>
                    <a:moveTo>
                      <a:pt x="16" y="147"/>
                    </a:moveTo>
                    <a:cubicBezTo>
                      <a:pt x="16" y="143"/>
                      <a:pt x="16" y="143"/>
                      <a:pt x="16" y="143"/>
                    </a:cubicBezTo>
                    <a:cubicBezTo>
                      <a:pt x="16" y="143"/>
                      <a:pt x="16" y="143"/>
                      <a:pt x="16" y="143"/>
                    </a:cubicBezTo>
                    <a:cubicBezTo>
                      <a:pt x="16" y="124"/>
                      <a:pt x="29" y="109"/>
                      <a:pt x="47" y="106"/>
                    </a:cubicBezTo>
                    <a:cubicBezTo>
                      <a:pt x="47" y="113"/>
                      <a:pt x="43" y="131"/>
                      <a:pt x="16" y="147"/>
                    </a:cubicBezTo>
                    <a:close/>
                    <a:moveTo>
                      <a:pt x="90" y="143"/>
                    </a:moveTo>
                    <a:cubicBezTo>
                      <a:pt x="90" y="145"/>
                      <a:pt x="90" y="145"/>
                      <a:pt x="90" y="145"/>
                    </a:cubicBezTo>
                    <a:cubicBezTo>
                      <a:pt x="79" y="138"/>
                      <a:pt x="57" y="122"/>
                      <a:pt x="58" y="106"/>
                    </a:cubicBezTo>
                    <a:cubicBezTo>
                      <a:pt x="76" y="109"/>
                      <a:pt x="90" y="124"/>
                      <a:pt x="90" y="143"/>
                    </a:cubicBezTo>
                    <a:close/>
                    <a:moveTo>
                      <a:pt x="47" y="47"/>
                    </a:moveTo>
                    <a:cubicBezTo>
                      <a:pt x="36" y="42"/>
                      <a:pt x="26" y="48"/>
                      <a:pt x="21" y="51"/>
                    </a:cubicBezTo>
                    <a:cubicBezTo>
                      <a:pt x="18" y="46"/>
                      <a:pt x="16" y="39"/>
                      <a:pt x="16" y="32"/>
                    </a:cubicBezTo>
                    <a:cubicBezTo>
                      <a:pt x="16" y="32"/>
                      <a:pt x="16" y="32"/>
                      <a:pt x="16" y="32"/>
                    </a:cubicBezTo>
                    <a:cubicBezTo>
                      <a:pt x="16" y="12"/>
                      <a:pt x="16" y="12"/>
                      <a:pt x="16" y="12"/>
                    </a:cubicBezTo>
                    <a:cubicBezTo>
                      <a:pt x="22" y="12"/>
                      <a:pt x="22" y="12"/>
                      <a:pt x="22" y="12"/>
                    </a:cubicBezTo>
                    <a:cubicBezTo>
                      <a:pt x="85" y="12"/>
                      <a:pt x="85" y="12"/>
                      <a:pt x="85" y="12"/>
                    </a:cubicBezTo>
                    <a:cubicBezTo>
                      <a:pt x="90" y="12"/>
                      <a:pt x="90" y="12"/>
                      <a:pt x="90" y="12"/>
                    </a:cubicBezTo>
                    <a:cubicBezTo>
                      <a:pt x="90" y="32"/>
                      <a:pt x="90" y="32"/>
                      <a:pt x="90" y="32"/>
                    </a:cubicBezTo>
                    <a:cubicBezTo>
                      <a:pt x="90" y="36"/>
                      <a:pt x="90" y="39"/>
                      <a:pt x="89" y="42"/>
                    </a:cubicBezTo>
                    <a:cubicBezTo>
                      <a:pt x="83" y="42"/>
                      <a:pt x="72" y="47"/>
                      <a:pt x="68" y="49"/>
                    </a:cubicBezTo>
                    <a:cubicBezTo>
                      <a:pt x="63" y="52"/>
                      <a:pt x="63" y="53"/>
                      <a:pt x="47" y="47"/>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8" name="Google Shape;698;p20"/>
              <p:cNvSpPr/>
              <p:nvPr/>
            </p:nvSpPr>
            <p:spPr>
              <a:xfrm>
                <a:off x="7375389" y="2115495"/>
                <a:ext cx="319864" cy="56383"/>
              </a:xfrm>
              <a:custGeom>
                <a:rect b="b" l="l" r="r" t="t"/>
                <a:pathLst>
                  <a:path extrusionOk="0" h="22" w="125">
                    <a:moveTo>
                      <a:pt x="117" y="0"/>
                    </a:moveTo>
                    <a:cubicBezTo>
                      <a:pt x="8" y="0"/>
                      <a:pt x="8" y="0"/>
                      <a:pt x="8" y="0"/>
                    </a:cubicBezTo>
                    <a:cubicBezTo>
                      <a:pt x="3" y="0"/>
                      <a:pt x="0" y="5"/>
                      <a:pt x="0" y="11"/>
                    </a:cubicBezTo>
                    <a:cubicBezTo>
                      <a:pt x="0" y="17"/>
                      <a:pt x="3" y="22"/>
                      <a:pt x="8" y="22"/>
                    </a:cubicBezTo>
                    <a:cubicBezTo>
                      <a:pt x="117" y="22"/>
                      <a:pt x="117" y="22"/>
                      <a:pt x="117" y="22"/>
                    </a:cubicBezTo>
                    <a:cubicBezTo>
                      <a:pt x="121" y="22"/>
                      <a:pt x="125" y="17"/>
                      <a:pt x="125" y="11"/>
                    </a:cubicBezTo>
                    <a:cubicBezTo>
                      <a:pt x="125" y="5"/>
                      <a:pt x="121" y="0"/>
                      <a:pt x="117" y="0"/>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699" name="Google Shape;699;p20"/>
              <p:cNvSpPr/>
              <p:nvPr/>
            </p:nvSpPr>
            <p:spPr>
              <a:xfrm>
                <a:off x="7375389" y="1569016"/>
                <a:ext cx="319864" cy="58551"/>
              </a:xfrm>
              <a:custGeom>
                <a:rect b="b" l="l" r="r" t="t"/>
                <a:pathLst>
                  <a:path extrusionOk="0" h="23" w="125">
                    <a:moveTo>
                      <a:pt x="8" y="23"/>
                    </a:moveTo>
                    <a:cubicBezTo>
                      <a:pt x="117" y="23"/>
                      <a:pt x="117" y="23"/>
                      <a:pt x="117" y="23"/>
                    </a:cubicBezTo>
                    <a:cubicBezTo>
                      <a:pt x="121" y="23"/>
                      <a:pt x="125" y="17"/>
                      <a:pt x="125" y="11"/>
                    </a:cubicBezTo>
                    <a:cubicBezTo>
                      <a:pt x="125" y="5"/>
                      <a:pt x="121" y="0"/>
                      <a:pt x="117" y="0"/>
                    </a:cubicBezTo>
                    <a:cubicBezTo>
                      <a:pt x="8" y="0"/>
                      <a:pt x="8" y="0"/>
                      <a:pt x="8" y="0"/>
                    </a:cubicBezTo>
                    <a:cubicBezTo>
                      <a:pt x="3" y="0"/>
                      <a:pt x="0" y="5"/>
                      <a:pt x="0" y="11"/>
                    </a:cubicBezTo>
                    <a:cubicBezTo>
                      <a:pt x="0" y="17"/>
                      <a:pt x="3" y="23"/>
                      <a:pt x="8" y="23"/>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00" name="Google Shape;700;p20"/>
            <p:cNvGrpSpPr/>
            <p:nvPr/>
          </p:nvGrpSpPr>
          <p:grpSpPr>
            <a:xfrm>
              <a:off x="8309484" y="3068785"/>
              <a:ext cx="1059194" cy="1156869"/>
              <a:chOff x="8372930" y="2664142"/>
              <a:chExt cx="1281624" cy="1399811"/>
            </a:xfrm>
          </p:grpSpPr>
          <p:sp>
            <p:nvSpPr>
              <p:cNvPr id="701" name="Google Shape;701;p20"/>
              <p:cNvSpPr/>
              <p:nvPr/>
            </p:nvSpPr>
            <p:spPr>
              <a:xfrm>
                <a:off x="8372930" y="2664142"/>
                <a:ext cx="1281624" cy="1399811"/>
              </a:xfrm>
              <a:custGeom>
                <a:rect b="b" l="l" r="r" t="t"/>
                <a:pathLst>
                  <a:path extrusionOk="0" h="546" w="500">
                    <a:moveTo>
                      <a:pt x="435" y="369"/>
                    </a:moveTo>
                    <a:cubicBezTo>
                      <a:pt x="500" y="268"/>
                      <a:pt x="471" y="133"/>
                      <a:pt x="369" y="66"/>
                    </a:cubicBezTo>
                    <a:cubicBezTo>
                      <a:pt x="267" y="0"/>
                      <a:pt x="131" y="28"/>
                      <a:pt x="66" y="129"/>
                    </a:cubicBezTo>
                    <a:cubicBezTo>
                      <a:pt x="0" y="229"/>
                      <a:pt x="30" y="365"/>
                      <a:pt x="132" y="431"/>
                    </a:cubicBezTo>
                    <a:cubicBezTo>
                      <a:pt x="136" y="434"/>
                      <a:pt x="140" y="436"/>
                      <a:pt x="144" y="439"/>
                    </a:cubicBezTo>
                    <a:cubicBezTo>
                      <a:pt x="172" y="546"/>
                      <a:pt x="172" y="546"/>
                      <a:pt x="172" y="546"/>
                    </a:cubicBezTo>
                    <a:cubicBezTo>
                      <a:pt x="237" y="466"/>
                      <a:pt x="237" y="466"/>
                      <a:pt x="237" y="466"/>
                    </a:cubicBezTo>
                    <a:cubicBezTo>
                      <a:pt x="313" y="472"/>
                      <a:pt x="390" y="437"/>
                      <a:pt x="435" y="369"/>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02" name="Google Shape;702;p20"/>
              <p:cNvSpPr/>
              <p:nvPr/>
            </p:nvSpPr>
            <p:spPr>
              <a:xfrm>
                <a:off x="8767609" y="2946056"/>
                <a:ext cx="479253" cy="715627"/>
              </a:xfrm>
              <a:custGeom>
                <a:rect b="b" l="l" r="r" t="t"/>
                <a:pathLst>
                  <a:path extrusionOk="0" h="279" w="187">
                    <a:moveTo>
                      <a:pt x="94" y="1"/>
                    </a:moveTo>
                    <a:cubicBezTo>
                      <a:pt x="93" y="1"/>
                      <a:pt x="93" y="1"/>
                      <a:pt x="93" y="1"/>
                    </a:cubicBezTo>
                    <a:cubicBezTo>
                      <a:pt x="93" y="1"/>
                      <a:pt x="93" y="1"/>
                      <a:pt x="92" y="1"/>
                    </a:cubicBezTo>
                    <a:cubicBezTo>
                      <a:pt x="53" y="2"/>
                      <a:pt x="30" y="21"/>
                      <a:pt x="18" y="38"/>
                    </a:cubicBezTo>
                    <a:cubicBezTo>
                      <a:pt x="6" y="54"/>
                      <a:pt x="2" y="71"/>
                      <a:pt x="2" y="73"/>
                    </a:cubicBezTo>
                    <a:cubicBezTo>
                      <a:pt x="0" y="82"/>
                      <a:pt x="0" y="92"/>
                      <a:pt x="2" y="103"/>
                    </a:cubicBezTo>
                    <a:cubicBezTo>
                      <a:pt x="4" y="112"/>
                      <a:pt x="7" y="121"/>
                      <a:pt x="11" y="130"/>
                    </a:cubicBezTo>
                    <a:cubicBezTo>
                      <a:pt x="18" y="146"/>
                      <a:pt x="26" y="157"/>
                      <a:pt x="27" y="158"/>
                    </a:cubicBezTo>
                    <a:cubicBezTo>
                      <a:pt x="27" y="158"/>
                      <a:pt x="27" y="158"/>
                      <a:pt x="27" y="158"/>
                    </a:cubicBezTo>
                    <a:cubicBezTo>
                      <a:pt x="27" y="158"/>
                      <a:pt x="27" y="158"/>
                      <a:pt x="27" y="158"/>
                    </a:cubicBezTo>
                    <a:cubicBezTo>
                      <a:pt x="34" y="166"/>
                      <a:pt x="37" y="180"/>
                      <a:pt x="37" y="185"/>
                    </a:cubicBezTo>
                    <a:cubicBezTo>
                      <a:pt x="37" y="193"/>
                      <a:pt x="40" y="200"/>
                      <a:pt x="42" y="204"/>
                    </a:cubicBezTo>
                    <a:cubicBezTo>
                      <a:pt x="41" y="222"/>
                      <a:pt x="41" y="236"/>
                      <a:pt x="43" y="248"/>
                    </a:cubicBezTo>
                    <a:cubicBezTo>
                      <a:pt x="45" y="257"/>
                      <a:pt x="47" y="265"/>
                      <a:pt x="51" y="269"/>
                    </a:cubicBezTo>
                    <a:cubicBezTo>
                      <a:pt x="52" y="272"/>
                      <a:pt x="52" y="272"/>
                      <a:pt x="52" y="272"/>
                    </a:cubicBezTo>
                    <a:cubicBezTo>
                      <a:pt x="55" y="273"/>
                      <a:pt x="55" y="273"/>
                      <a:pt x="55" y="273"/>
                    </a:cubicBezTo>
                    <a:cubicBezTo>
                      <a:pt x="61" y="275"/>
                      <a:pt x="73" y="279"/>
                      <a:pt x="91" y="279"/>
                    </a:cubicBezTo>
                    <a:cubicBezTo>
                      <a:pt x="91" y="279"/>
                      <a:pt x="91" y="279"/>
                      <a:pt x="91" y="279"/>
                    </a:cubicBezTo>
                    <a:cubicBezTo>
                      <a:pt x="104" y="278"/>
                      <a:pt x="117" y="276"/>
                      <a:pt x="131" y="272"/>
                    </a:cubicBezTo>
                    <a:cubicBezTo>
                      <a:pt x="134" y="271"/>
                      <a:pt x="134" y="271"/>
                      <a:pt x="134" y="271"/>
                    </a:cubicBezTo>
                    <a:cubicBezTo>
                      <a:pt x="137" y="268"/>
                      <a:pt x="137" y="268"/>
                      <a:pt x="137" y="268"/>
                    </a:cubicBezTo>
                    <a:cubicBezTo>
                      <a:pt x="140" y="263"/>
                      <a:pt x="142" y="256"/>
                      <a:pt x="144" y="246"/>
                    </a:cubicBezTo>
                    <a:cubicBezTo>
                      <a:pt x="146" y="234"/>
                      <a:pt x="146" y="220"/>
                      <a:pt x="145" y="202"/>
                    </a:cubicBezTo>
                    <a:cubicBezTo>
                      <a:pt x="147" y="198"/>
                      <a:pt x="150" y="192"/>
                      <a:pt x="149" y="184"/>
                    </a:cubicBezTo>
                    <a:cubicBezTo>
                      <a:pt x="150" y="178"/>
                      <a:pt x="152" y="164"/>
                      <a:pt x="159" y="156"/>
                    </a:cubicBezTo>
                    <a:cubicBezTo>
                      <a:pt x="160" y="156"/>
                      <a:pt x="160" y="156"/>
                      <a:pt x="160" y="156"/>
                    </a:cubicBezTo>
                    <a:cubicBezTo>
                      <a:pt x="160" y="155"/>
                      <a:pt x="160" y="155"/>
                      <a:pt x="160" y="155"/>
                    </a:cubicBezTo>
                    <a:cubicBezTo>
                      <a:pt x="160" y="155"/>
                      <a:pt x="169" y="143"/>
                      <a:pt x="176" y="127"/>
                    </a:cubicBezTo>
                    <a:cubicBezTo>
                      <a:pt x="180" y="118"/>
                      <a:pt x="183" y="108"/>
                      <a:pt x="185" y="100"/>
                    </a:cubicBezTo>
                    <a:cubicBezTo>
                      <a:pt x="187" y="89"/>
                      <a:pt x="187" y="79"/>
                      <a:pt x="185" y="70"/>
                    </a:cubicBezTo>
                    <a:cubicBezTo>
                      <a:pt x="184" y="67"/>
                      <a:pt x="180" y="51"/>
                      <a:pt x="168" y="35"/>
                    </a:cubicBezTo>
                    <a:cubicBezTo>
                      <a:pt x="156" y="19"/>
                      <a:pt x="133" y="0"/>
                      <a:pt x="94" y="1"/>
                    </a:cubicBezTo>
                    <a:close/>
                    <a:moveTo>
                      <a:pt x="164" y="73"/>
                    </a:moveTo>
                    <a:cubicBezTo>
                      <a:pt x="164" y="74"/>
                      <a:pt x="164" y="74"/>
                      <a:pt x="164" y="74"/>
                    </a:cubicBezTo>
                    <a:cubicBezTo>
                      <a:pt x="171" y="102"/>
                      <a:pt x="144" y="140"/>
                      <a:pt x="142" y="144"/>
                    </a:cubicBezTo>
                    <a:cubicBezTo>
                      <a:pt x="136" y="150"/>
                      <a:pt x="132" y="159"/>
                      <a:pt x="130" y="169"/>
                    </a:cubicBezTo>
                    <a:cubicBezTo>
                      <a:pt x="128" y="176"/>
                      <a:pt x="127" y="182"/>
                      <a:pt x="127" y="183"/>
                    </a:cubicBezTo>
                    <a:cubicBezTo>
                      <a:pt x="127" y="184"/>
                      <a:pt x="127" y="184"/>
                      <a:pt x="127" y="184"/>
                    </a:cubicBezTo>
                    <a:cubicBezTo>
                      <a:pt x="127" y="184"/>
                      <a:pt x="127" y="184"/>
                      <a:pt x="127" y="184"/>
                    </a:cubicBezTo>
                    <a:cubicBezTo>
                      <a:pt x="127" y="189"/>
                      <a:pt x="125" y="192"/>
                      <a:pt x="125" y="193"/>
                    </a:cubicBezTo>
                    <a:cubicBezTo>
                      <a:pt x="122" y="195"/>
                      <a:pt x="122" y="195"/>
                      <a:pt x="122" y="195"/>
                    </a:cubicBezTo>
                    <a:cubicBezTo>
                      <a:pt x="115" y="197"/>
                      <a:pt x="109" y="199"/>
                      <a:pt x="103" y="199"/>
                    </a:cubicBezTo>
                    <a:cubicBezTo>
                      <a:pt x="102" y="152"/>
                      <a:pt x="102" y="152"/>
                      <a:pt x="102" y="152"/>
                    </a:cubicBezTo>
                    <a:cubicBezTo>
                      <a:pt x="102" y="151"/>
                      <a:pt x="102" y="149"/>
                      <a:pt x="101" y="148"/>
                    </a:cubicBezTo>
                    <a:cubicBezTo>
                      <a:pt x="128" y="72"/>
                      <a:pt x="128" y="72"/>
                      <a:pt x="128" y="72"/>
                    </a:cubicBezTo>
                    <a:cubicBezTo>
                      <a:pt x="125" y="71"/>
                      <a:pt x="125" y="71"/>
                      <a:pt x="125" y="71"/>
                    </a:cubicBezTo>
                    <a:cubicBezTo>
                      <a:pt x="125" y="70"/>
                      <a:pt x="125" y="69"/>
                      <a:pt x="124" y="69"/>
                    </a:cubicBezTo>
                    <a:cubicBezTo>
                      <a:pt x="122" y="64"/>
                      <a:pt x="117" y="64"/>
                      <a:pt x="112" y="65"/>
                    </a:cubicBezTo>
                    <a:cubicBezTo>
                      <a:pt x="112" y="65"/>
                      <a:pt x="111" y="64"/>
                      <a:pt x="110" y="63"/>
                    </a:cubicBezTo>
                    <a:cubicBezTo>
                      <a:pt x="106" y="62"/>
                      <a:pt x="102" y="63"/>
                      <a:pt x="99" y="66"/>
                    </a:cubicBezTo>
                    <a:cubicBezTo>
                      <a:pt x="96" y="65"/>
                      <a:pt x="92" y="65"/>
                      <a:pt x="89" y="66"/>
                    </a:cubicBezTo>
                    <a:cubicBezTo>
                      <a:pt x="85" y="64"/>
                      <a:pt x="79" y="65"/>
                      <a:pt x="75" y="68"/>
                    </a:cubicBezTo>
                    <a:cubicBezTo>
                      <a:pt x="74" y="67"/>
                      <a:pt x="72" y="66"/>
                      <a:pt x="70" y="67"/>
                    </a:cubicBezTo>
                    <a:cubicBezTo>
                      <a:pt x="69" y="67"/>
                      <a:pt x="67" y="68"/>
                      <a:pt x="66" y="69"/>
                    </a:cubicBezTo>
                    <a:cubicBezTo>
                      <a:pt x="61" y="65"/>
                      <a:pt x="56" y="70"/>
                      <a:pt x="55" y="76"/>
                    </a:cubicBezTo>
                    <a:cubicBezTo>
                      <a:pt x="52" y="77"/>
                      <a:pt x="52" y="77"/>
                      <a:pt x="52" y="77"/>
                    </a:cubicBezTo>
                    <a:cubicBezTo>
                      <a:pt x="85" y="149"/>
                      <a:pt x="85" y="149"/>
                      <a:pt x="85" y="149"/>
                    </a:cubicBezTo>
                    <a:cubicBezTo>
                      <a:pt x="84" y="150"/>
                      <a:pt x="83" y="151"/>
                      <a:pt x="83" y="153"/>
                    </a:cubicBezTo>
                    <a:cubicBezTo>
                      <a:pt x="84" y="201"/>
                      <a:pt x="84" y="201"/>
                      <a:pt x="84" y="201"/>
                    </a:cubicBezTo>
                    <a:cubicBezTo>
                      <a:pt x="76" y="200"/>
                      <a:pt x="69" y="199"/>
                      <a:pt x="65" y="198"/>
                    </a:cubicBezTo>
                    <a:cubicBezTo>
                      <a:pt x="65" y="197"/>
                      <a:pt x="65" y="197"/>
                      <a:pt x="65" y="197"/>
                    </a:cubicBezTo>
                    <a:cubicBezTo>
                      <a:pt x="62" y="194"/>
                      <a:pt x="62" y="194"/>
                      <a:pt x="62" y="194"/>
                    </a:cubicBezTo>
                    <a:cubicBezTo>
                      <a:pt x="62" y="194"/>
                      <a:pt x="59" y="190"/>
                      <a:pt x="60" y="186"/>
                    </a:cubicBezTo>
                    <a:cubicBezTo>
                      <a:pt x="60" y="185"/>
                      <a:pt x="60" y="185"/>
                      <a:pt x="60" y="185"/>
                    </a:cubicBezTo>
                    <a:cubicBezTo>
                      <a:pt x="60" y="184"/>
                      <a:pt x="60" y="184"/>
                      <a:pt x="60" y="184"/>
                    </a:cubicBezTo>
                    <a:cubicBezTo>
                      <a:pt x="59" y="183"/>
                      <a:pt x="59" y="178"/>
                      <a:pt x="57" y="170"/>
                    </a:cubicBezTo>
                    <a:cubicBezTo>
                      <a:pt x="54" y="160"/>
                      <a:pt x="50" y="152"/>
                      <a:pt x="45" y="145"/>
                    </a:cubicBezTo>
                    <a:cubicBezTo>
                      <a:pt x="44" y="144"/>
                      <a:pt x="37" y="134"/>
                      <a:pt x="31" y="122"/>
                    </a:cubicBezTo>
                    <a:cubicBezTo>
                      <a:pt x="25" y="109"/>
                      <a:pt x="19" y="92"/>
                      <a:pt x="23" y="76"/>
                    </a:cubicBezTo>
                    <a:cubicBezTo>
                      <a:pt x="23" y="76"/>
                      <a:pt x="23" y="76"/>
                      <a:pt x="23" y="76"/>
                    </a:cubicBezTo>
                    <a:cubicBezTo>
                      <a:pt x="23" y="76"/>
                      <a:pt x="23" y="76"/>
                      <a:pt x="23" y="76"/>
                    </a:cubicBezTo>
                    <a:cubicBezTo>
                      <a:pt x="23" y="76"/>
                      <a:pt x="26" y="61"/>
                      <a:pt x="36" y="47"/>
                    </a:cubicBezTo>
                    <a:cubicBezTo>
                      <a:pt x="49" y="29"/>
                      <a:pt x="68" y="20"/>
                      <a:pt x="92" y="20"/>
                    </a:cubicBezTo>
                    <a:cubicBezTo>
                      <a:pt x="93" y="20"/>
                      <a:pt x="93" y="20"/>
                      <a:pt x="93" y="20"/>
                    </a:cubicBezTo>
                    <a:cubicBezTo>
                      <a:pt x="93" y="20"/>
                      <a:pt x="93" y="20"/>
                      <a:pt x="93" y="20"/>
                    </a:cubicBezTo>
                    <a:cubicBezTo>
                      <a:pt x="93" y="19"/>
                      <a:pt x="93" y="19"/>
                      <a:pt x="93" y="19"/>
                    </a:cubicBezTo>
                    <a:cubicBezTo>
                      <a:pt x="93" y="20"/>
                      <a:pt x="93" y="19"/>
                      <a:pt x="94" y="19"/>
                    </a:cubicBezTo>
                    <a:cubicBezTo>
                      <a:pt x="118" y="19"/>
                      <a:pt x="137" y="27"/>
                      <a:pt x="150" y="45"/>
                    </a:cubicBezTo>
                    <a:cubicBezTo>
                      <a:pt x="160" y="58"/>
                      <a:pt x="164" y="73"/>
                      <a:pt x="164" y="73"/>
                    </a:cubicBezTo>
                    <a:close/>
                    <a:moveTo>
                      <a:pt x="72" y="71"/>
                    </a:moveTo>
                    <a:cubicBezTo>
                      <a:pt x="71" y="72"/>
                      <a:pt x="70" y="75"/>
                      <a:pt x="71" y="77"/>
                    </a:cubicBezTo>
                    <a:cubicBezTo>
                      <a:pt x="73" y="80"/>
                      <a:pt x="78" y="79"/>
                      <a:pt x="80" y="76"/>
                    </a:cubicBezTo>
                    <a:cubicBezTo>
                      <a:pt x="80" y="74"/>
                      <a:pt x="80" y="72"/>
                      <a:pt x="79" y="70"/>
                    </a:cubicBezTo>
                    <a:cubicBezTo>
                      <a:pt x="80" y="69"/>
                      <a:pt x="81" y="69"/>
                      <a:pt x="83" y="69"/>
                    </a:cubicBezTo>
                    <a:cubicBezTo>
                      <a:pt x="76" y="75"/>
                      <a:pt x="89" y="83"/>
                      <a:pt x="91" y="73"/>
                    </a:cubicBezTo>
                    <a:cubicBezTo>
                      <a:pt x="92" y="71"/>
                      <a:pt x="91" y="70"/>
                      <a:pt x="91" y="69"/>
                    </a:cubicBezTo>
                    <a:cubicBezTo>
                      <a:pt x="91" y="69"/>
                      <a:pt x="92" y="69"/>
                      <a:pt x="92" y="69"/>
                    </a:cubicBezTo>
                    <a:cubicBezTo>
                      <a:pt x="93" y="69"/>
                      <a:pt x="94" y="69"/>
                      <a:pt x="95" y="69"/>
                    </a:cubicBezTo>
                    <a:cubicBezTo>
                      <a:pt x="95" y="69"/>
                      <a:pt x="95" y="69"/>
                      <a:pt x="95" y="69"/>
                    </a:cubicBezTo>
                    <a:cubicBezTo>
                      <a:pt x="92" y="72"/>
                      <a:pt x="93" y="80"/>
                      <a:pt x="98" y="79"/>
                    </a:cubicBezTo>
                    <a:cubicBezTo>
                      <a:pt x="100" y="78"/>
                      <a:pt x="101" y="78"/>
                      <a:pt x="102" y="76"/>
                    </a:cubicBezTo>
                    <a:cubicBezTo>
                      <a:pt x="103" y="77"/>
                      <a:pt x="103" y="77"/>
                      <a:pt x="103" y="77"/>
                    </a:cubicBezTo>
                    <a:cubicBezTo>
                      <a:pt x="108" y="79"/>
                      <a:pt x="111" y="77"/>
                      <a:pt x="113" y="74"/>
                    </a:cubicBezTo>
                    <a:cubicBezTo>
                      <a:pt x="113" y="76"/>
                      <a:pt x="114" y="77"/>
                      <a:pt x="116" y="78"/>
                    </a:cubicBezTo>
                    <a:cubicBezTo>
                      <a:pt x="92" y="144"/>
                      <a:pt x="92" y="144"/>
                      <a:pt x="92" y="144"/>
                    </a:cubicBezTo>
                    <a:cubicBezTo>
                      <a:pt x="63" y="80"/>
                      <a:pt x="63" y="80"/>
                      <a:pt x="63" y="80"/>
                    </a:cubicBezTo>
                    <a:cubicBezTo>
                      <a:pt x="69" y="82"/>
                      <a:pt x="70" y="76"/>
                      <a:pt x="68" y="72"/>
                    </a:cubicBezTo>
                    <a:cubicBezTo>
                      <a:pt x="69" y="71"/>
                      <a:pt x="70" y="71"/>
                      <a:pt x="72" y="71"/>
                    </a:cubicBezTo>
                    <a:close/>
                    <a:moveTo>
                      <a:pt x="115" y="69"/>
                    </a:moveTo>
                    <a:cubicBezTo>
                      <a:pt x="115" y="70"/>
                      <a:pt x="114" y="70"/>
                      <a:pt x="114" y="71"/>
                    </a:cubicBezTo>
                    <a:cubicBezTo>
                      <a:pt x="114" y="70"/>
                      <a:pt x="114" y="69"/>
                      <a:pt x="114" y="69"/>
                    </a:cubicBezTo>
                    <a:cubicBezTo>
                      <a:pt x="114" y="69"/>
                      <a:pt x="115" y="69"/>
                      <a:pt x="115" y="69"/>
                    </a:cubicBezTo>
                    <a:close/>
                    <a:moveTo>
                      <a:pt x="102" y="67"/>
                    </a:moveTo>
                    <a:cubicBezTo>
                      <a:pt x="104" y="67"/>
                      <a:pt x="105" y="67"/>
                      <a:pt x="107" y="68"/>
                    </a:cubicBezTo>
                    <a:cubicBezTo>
                      <a:pt x="106" y="69"/>
                      <a:pt x="105" y="70"/>
                      <a:pt x="104" y="71"/>
                    </a:cubicBezTo>
                    <a:cubicBezTo>
                      <a:pt x="103" y="70"/>
                      <a:pt x="103" y="69"/>
                      <a:pt x="103" y="69"/>
                    </a:cubicBezTo>
                    <a:cubicBezTo>
                      <a:pt x="103" y="68"/>
                      <a:pt x="102" y="68"/>
                      <a:pt x="102" y="67"/>
                    </a:cubicBezTo>
                    <a:close/>
                    <a:moveTo>
                      <a:pt x="62" y="77"/>
                    </a:moveTo>
                    <a:cubicBezTo>
                      <a:pt x="62" y="77"/>
                      <a:pt x="62" y="77"/>
                      <a:pt x="62" y="77"/>
                    </a:cubicBezTo>
                    <a:cubicBezTo>
                      <a:pt x="62" y="77"/>
                      <a:pt x="62" y="77"/>
                      <a:pt x="62" y="77"/>
                    </a:cubicBezTo>
                    <a:cubicBezTo>
                      <a:pt x="62" y="77"/>
                      <a:pt x="62" y="77"/>
                      <a:pt x="62" y="77"/>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03" name="Google Shape;703;p20"/>
            <p:cNvGrpSpPr/>
            <p:nvPr/>
          </p:nvGrpSpPr>
          <p:grpSpPr>
            <a:xfrm>
              <a:off x="8423929" y="1631840"/>
              <a:ext cx="1046648" cy="1170310"/>
              <a:chOff x="8375098" y="1043138"/>
              <a:chExt cx="1266444" cy="1416075"/>
            </a:xfrm>
          </p:grpSpPr>
          <p:sp>
            <p:nvSpPr>
              <p:cNvPr id="704" name="Google Shape;704;p20"/>
              <p:cNvSpPr/>
              <p:nvPr/>
            </p:nvSpPr>
            <p:spPr>
              <a:xfrm>
                <a:off x="8375098" y="1043138"/>
                <a:ext cx="1266444" cy="1416075"/>
              </a:xfrm>
              <a:custGeom>
                <a:rect b="b" l="l" r="r" t="t"/>
                <a:pathLst>
                  <a:path extrusionOk="0" h="552" w="494">
                    <a:moveTo>
                      <a:pt x="455" y="317"/>
                    </a:moveTo>
                    <a:cubicBezTo>
                      <a:pt x="494" y="203"/>
                      <a:pt x="432" y="79"/>
                      <a:pt x="317" y="39"/>
                    </a:cubicBezTo>
                    <a:cubicBezTo>
                      <a:pt x="202" y="0"/>
                      <a:pt x="78" y="60"/>
                      <a:pt x="39" y="174"/>
                    </a:cubicBezTo>
                    <a:cubicBezTo>
                      <a:pt x="0" y="287"/>
                      <a:pt x="61" y="412"/>
                      <a:pt x="176" y="451"/>
                    </a:cubicBezTo>
                    <a:cubicBezTo>
                      <a:pt x="181" y="453"/>
                      <a:pt x="186" y="454"/>
                      <a:pt x="190" y="455"/>
                    </a:cubicBezTo>
                    <a:cubicBezTo>
                      <a:pt x="243" y="552"/>
                      <a:pt x="243" y="552"/>
                      <a:pt x="243" y="552"/>
                    </a:cubicBezTo>
                    <a:cubicBezTo>
                      <a:pt x="287" y="460"/>
                      <a:pt x="287" y="460"/>
                      <a:pt x="287" y="460"/>
                    </a:cubicBezTo>
                    <a:cubicBezTo>
                      <a:pt x="362" y="446"/>
                      <a:pt x="428" y="394"/>
                      <a:pt x="455" y="317"/>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05" name="Google Shape;705;p20"/>
              <p:cNvSpPr/>
              <p:nvPr/>
            </p:nvSpPr>
            <p:spPr>
              <a:xfrm>
                <a:off x="8608219" y="1396614"/>
                <a:ext cx="813213" cy="564912"/>
              </a:xfrm>
              <a:custGeom>
                <a:rect b="b" l="l" r="r" t="t"/>
                <a:pathLst>
                  <a:path extrusionOk="0" h="220" w="317">
                    <a:moveTo>
                      <a:pt x="316" y="85"/>
                    </a:moveTo>
                    <a:cubicBezTo>
                      <a:pt x="315" y="84"/>
                      <a:pt x="315" y="83"/>
                      <a:pt x="314" y="82"/>
                    </a:cubicBezTo>
                    <a:cubicBezTo>
                      <a:pt x="314" y="81"/>
                      <a:pt x="313" y="80"/>
                      <a:pt x="313" y="79"/>
                    </a:cubicBezTo>
                    <a:cubicBezTo>
                      <a:pt x="311" y="78"/>
                      <a:pt x="310" y="77"/>
                      <a:pt x="309" y="75"/>
                    </a:cubicBezTo>
                    <a:cubicBezTo>
                      <a:pt x="308" y="74"/>
                      <a:pt x="307" y="74"/>
                      <a:pt x="306" y="73"/>
                    </a:cubicBezTo>
                    <a:cubicBezTo>
                      <a:pt x="305" y="72"/>
                      <a:pt x="304" y="71"/>
                      <a:pt x="303" y="71"/>
                    </a:cubicBezTo>
                    <a:cubicBezTo>
                      <a:pt x="302" y="70"/>
                      <a:pt x="301" y="70"/>
                      <a:pt x="301" y="70"/>
                    </a:cubicBezTo>
                    <a:cubicBezTo>
                      <a:pt x="301" y="70"/>
                      <a:pt x="301" y="71"/>
                      <a:pt x="302" y="72"/>
                    </a:cubicBezTo>
                    <a:cubicBezTo>
                      <a:pt x="303" y="74"/>
                      <a:pt x="304" y="76"/>
                      <a:pt x="305" y="78"/>
                    </a:cubicBezTo>
                    <a:cubicBezTo>
                      <a:pt x="305" y="80"/>
                      <a:pt x="306" y="81"/>
                      <a:pt x="306" y="83"/>
                    </a:cubicBezTo>
                    <a:cubicBezTo>
                      <a:pt x="306" y="83"/>
                      <a:pt x="306" y="84"/>
                      <a:pt x="306" y="85"/>
                    </a:cubicBezTo>
                    <a:cubicBezTo>
                      <a:pt x="307" y="85"/>
                      <a:pt x="307" y="86"/>
                      <a:pt x="307" y="87"/>
                    </a:cubicBezTo>
                    <a:cubicBezTo>
                      <a:pt x="307" y="88"/>
                      <a:pt x="306" y="89"/>
                      <a:pt x="306" y="90"/>
                    </a:cubicBezTo>
                    <a:cubicBezTo>
                      <a:pt x="306" y="91"/>
                      <a:pt x="305" y="91"/>
                      <a:pt x="305" y="92"/>
                    </a:cubicBezTo>
                    <a:cubicBezTo>
                      <a:pt x="305" y="92"/>
                      <a:pt x="305" y="92"/>
                      <a:pt x="305" y="92"/>
                    </a:cubicBezTo>
                    <a:cubicBezTo>
                      <a:pt x="303" y="94"/>
                      <a:pt x="303" y="94"/>
                      <a:pt x="303" y="94"/>
                    </a:cubicBezTo>
                    <a:cubicBezTo>
                      <a:pt x="302" y="94"/>
                      <a:pt x="302" y="94"/>
                      <a:pt x="302" y="94"/>
                    </a:cubicBezTo>
                    <a:cubicBezTo>
                      <a:pt x="302" y="94"/>
                      <a:pt x="302" y="94"/>
                      <a:pt x="302" y="94"/>
                    </a:cubicBezTo>
                    <a:cubicBezTo>
                      <a:pt x="302" y="94"/>
                      <a:pt x="303" y="94"/>
                      <a:pt x="303" y="94"/>
                    </a:cubicBezTo>
                    <a:cubicBezTo>
                      <a:pt x="303" y="94"/>
                      <a:pt x="303" y="94"/>
                      <a:pt x="303" y="94"/>
                    </a:cubicBezTo>
                    <a:cubicBezTo>
                      <a:pt x="303" y="94"/>
                      <a:pt x="303" y="94"/>
                      <a:pt x="303" y="94"/>
                    </a:cubicBezTo>
                    <a:cubicBezTo>
                      <a:pt x="303" y="94"/>
                      <a:pt x="303" y="94"/>
                      <a:pt x="303" y="94"/>
                    </a:cubicBezTo>
                    <a:cubicBezTo>
                      <a:pt x="302" y="94"/>
                      <a:pt x="302" y="94"/>
                      <a:pt x="302" y="94"/>
                    </a:cubicBezTo>
                    <a:cubicBezTo>
                      <a:pt x="301" y="95"/>
                      <a:pt x="301" y="95"/>
                      <a:pt x="301" y="95"/>
                    </a:cubicBezTo>
                    <a:cubicBezTo>
                      <a:pt x="301" y="95"/>
                      <a:pt x="300" y="95"/>
                      <a:pt x="300" y="96"/>
                    </a:cubicBezTo>
                    <a:cubicBezTo>
                      <a:pt x="299" y="96"/>
                      <a:pt x="299" y="96"/>
                      <a:pt x="298" y="96"/>
                    </a:cubicBezTo>
                    <a:cubicBezTo>
                      <a:pt x="298" y="96"/>
                      <a:pt x="297" y="96"/>
                      <a:pt x="297" y="96"/>
                    </a:cubicBezTo>
                    <a:cubicBezTo>
                      <a:pt x="295" y="43"/>
                      <a:pt x="234" y="0"/>
                      <a:pt x="159" y="0"/>
                    </a:cubicBezTo>
                    <a:cubicBezTo>
                      <a:pt x="123" y="0"/>
                      <a:pt x="90" y="10"/>
                      <a:pt x="66" y="26"/>
                    </a:cubicBezTo>
                    <a:cubicBezTo>
                      <a:pt x="56" y="19"/>
                      <a:pt x="39" y="11"/>
                      <a:pt x="17" y="11"/>
                    </a:cubicBezTo>
                    <a:cubicBezTo>
                      <a:pt x="17" y="11"/>
                      <a:pt x="32" y="33"/>
                      <a:pt x="40" y="48"/>
                    </a:cubicBezTo>
                    <a:cubicBezTo>
                      <a:pt x="28" y="63"/>
                      <a:pt x="20" y="80"/>
                      <a:pt x="20" y="99"/>
                    </a:cubicBezTo>
                    <a:cubicBezTo>
                      <a:pt x="20" y="99"/>
                      <a:pt x="20" y="99"/>
                      <a:pt x="20" y="99"/>
                    </a:cubicBezTo>
                    <a:cubicBezTo>
                      <a:pt x="9" y="99"/>
                      <a:pt x="9" y="99"/>
                      <a:pt x="9" y="99"/>
                    </a:cubicBezTo>
                    <a:cubicBezTo>
                      <a:pt x="9" y="99"/>
                      <a:pt x="0" y="108"/>
                      <a:pt x="0" y="123"/>
                    </a:cubicBezTo>
                    <a:cubicBezTo>
                      <a:pt x="0" y="138"/>
                      <a:pt x="9" y="146"/>
                      <a:pt x="9" y="146"/>
                    </a:cubicBezTo>
                    <a:cubicBezTo>
                      <a:pt x="45" y="155"/>
                      <a:pt x="45" y="155"/>
                      <a:pt x="45" y="155"/>
                    </a:cubicBezTo>
                    <a:cubicBezTo>
                      <a:pt x="57" y="167"/>
                      <a:pt x="72" y="177"/>
                      <a:pt x="91" y="185"/>
                    </a:cubicBezTo>
                    <a:cubicBezTo>
                      <a:pt x="99" y="216"/>
                      <a:pt x="99" y="216"/>
                      <a:pt x="99" y="216"/>
                    </a:cubicBezTo>
                    <a:cubicBezTo>
                      <a:pt x="99" y="216"/>
                      <a:pt x="101" y="220"/>
                      <a:pt x="113" y="220"/>
                    </a:cubicBezTo>
                    <a:cubicBezTo>
                      <a:pt x="126" y="220"/>
                      <a:pt x="130" y="216"/>
                      <a:pt x="130" y="216"/>
                    </a:cubicBezTo>
                    <a:cubicBezTo>
                      <a:pt x="135" y="196"/>
                      <a:pt x="135" y="196"/>
                      <a:pt x="135" y="196"/>
                    </a:cubicBezTo>
                    <a:cubicBezTo>
                      <a:pt x="143" y="197"/>
                      <a:pt x="151" y="197"/>
                      <a:pt x="159" y="197"/>
                    </a:cubicBezTo>
                    <a:cubicBezTo>
                      <a:pt x="165" y="197"/>
                      <a:pt x="171" y="197"/>
                      <a:pt x="177" y="197"/>
                    </a:cubicBezTo>
                    <a:cubicBezTo>
                      <a:pt x="182" y="216"/>
                      <a:pt x="182" y="216"/>
                      <a:pt x="182" y="216"/>
                    </a:cubicBezTo>
                    <a:cubicBezTo>
                      <a:pt x="182" y="216"/>
                      <a:pt x="184" y="220"/>
                      <a:pt x="196" y="220"/>
                    </a:cubicBezTo>
                    <a:cubicBezTo>
                      <a:pt x="208" y="220"/>
                      <a:pt x="213" y="216"/>
                      <a:pt x="213" y="216"/>
                    </a:cubicBezTo>
                    <a:cubicBezTo>
                      <a:pt x="220" y="187"/>
                      <a:pt x="220" y="187"/>
                      <a:pt x="220" y="187"/>
                    </a:cubicBezTo>
                    <a:cubicBezTo>
                      <a:pt x="260" y="173"/>
                      <a:pt x="290" y="145"/>
                      <a:pt x="296" y="111"/>
                    </a:cubicBezTo>
                    <a:cubicBezTo>
                      <a:pt x="298" y="111"/>
                      <a:pt x="300" y="111"/>
                      <a:pt x="303" y="110"/>
                    </a:cubicBezTo>
                    <a:cubicBezTo>
                      <a:pt x="304" y="109"/>
                      <a:pt x="305" y="109"/>
                      <a:pt x="306" y="108"/>
                    </a:cubicBezTo>
                    <a:cubicBezTo>
                      <a:pt x="307" y="108"/>
                      <a:pt x="308" y="107"/>
                      <a:pt x="309" y="106"/>
                    </a:cubicBezTo>
                    <a:cubicBezTo>
                      <a:pt x="311" y="105"/>
                      <a:pt x="311" y="105"/>
                      <a:pt x="311" y="105"/>
                    </a:cubicBezTo>
                    <a:cubicBezTo>
                      <a:pt x="311" y="104"/>
                      <a:pt x="311" y="104"/>
                      <a:pt x="311" y="104"/>
                    </a:cubicBezTo>
                    <a:cubicBezTo>
                      <a:pt x="312" y="104"/>
                      <a:pt x="312" y="104"/>
                      <a:pt x="312" y="104"/>
                    </a:cubicBezTo>
                    <a:cubicBezTo>
                      <a:pt x="312" y="104"/>
                      <a:pt x="312" y="104"/>
                      <a:pt x="312" y="104"/>
                    </a:cubicBezTo>
                    <a:cubicBezTo>
                      <a:pt x="312" y="104"/>
                      <a:pt x="312" y="104"/>
                      <a:pt x="312" y="104"/>
                    </a:cubicBezTo>
                    <a:cubicBezTo>
                      <a:pt x="312" y="103"/>
                      <a:pt x="312" y="103"/>
                      <a:pt x="312" y="103"/>
                    </a:cubicBezTo>
                    <a:cubicBezTo>
                      <a:pt x="312" y="103"/>
                      <a:pt x="312" y="103"/>
                      <a:pt x="312" y="103"/>
                    </a:cubicBezTo>
                    <a:cubicBezTo>
                      <a:pt x="312" y="103"/>
                      <a:pt x="312" y="103"/>
                      <a:pt x="312" y="103"/>
                    </a:cubicBezTo>
                    <a:cubicBezTo>
                      <a:pt x="314" y="101"/>
                      <a:pt x="314" y="101"/>
                      <a:pt x="314" y="101"/>
                    </a:cubicBezTo>
                    <a:cubicBezTo>
                      <a:pt x="315" y="99"/>
                      <a:pt x="316" y="98"/>
                      <a:pt x="316" y="96"/>
                    </a:cubicBezTo>
                    <a:cubicBezTo>
                      <a:pt x="317" y="95"/>
                      <a:pt x="317" y="93"/>
                      <a:pt x="317" y="92"/>
                    </a:cubicBezTo>
                    <a:cubicBezTo>
                      <a:pt x="317" y="89"/>
                      <a:pt x="317" y="87"/>
                      <a:pt x="316" y="85"/>
                    </a:cubicBezTo>
                    <a:close/>
                    <a:moveTo>
                      <a:pt x="64" y="111"/>
                    </a:moveTo>
                    <a:cubicBezTo>
                      <a:pt x="57" y="111"/>
                      <a:pt x="52" y="106"/>
                      <a:pt x="52" y="99"/>
                    </a:cubicBezTo>
                    <a:cubicBezTo>
                      <a:pt x="52" y="93"/>
                      <a:pt x="57" y="87"/>
                      <a:pt x="64" y="87"/>
                    </a:cubicBezTo>
                    <a:cubicBezTo>
                      <a:pt x="70" y="87"/>
                      <a:pt x="76" y="93"/>
                      <a:pt x="76" y="99"/>
                    </a:cubicBezTo>
                    <a:cubicBezTo>
                      <a:pt x="76" y="106"/>
                      <a:pt x="70" y="111"/>
                      <a:pt x="64" y="111"/>
                    </a:cubicBezTo>
                    <a:close/>
                    <a:moveTo>
                      <a:pt x="201" y="24"/>
                    </a:moveTo>
                    <a:cubicBezTo>
                      <a:pt x="200" y="27"/>
                      <a:pt x="197" y="37"/>
                      <a:pt x="195" y="36"/>
                    </a:cubicBezTo>
                    <a:cubicBezTo>
                      <a:pt x="183" y="33"/>
                      <a:pt x="171" y="31"/>
                      <a:pt x="158" y="31"/>
                    </a:cubicBezTo>
                    <a:cubicBezTo>
                      <a:pt x="145" y="31"/>
                      <a:pt x="132" y="33"/>
                      <a:pt x="119" y="37"/>
                    </a:cubicBezTo>
                    <a:cubicBezTo>
                      <a:pt x="119" y="37"/>
                      <a:pt x="119" y="37"/>
                      <a:pt x="119" y="37"/>
                    </a:cubicBezTo>
                    <a:cubicBezTo>
                      <a:pt x="119" y="37"/>
                      <a:pt x="119" y="37"/>
                      <a:pt x="119" y="37"/>
                    </a:cubicBezTo>
                    <a:cubicBezTo>
                      <a:pt x="116" y="36"/>
                      <a:pt x="114" y="27"/>
                      <a:pt x="113" y="25"/>
                    </a:cubicBezTo>
                    <a:cubicBezTo>
                      <a:pt x="112" y="23"/>
                      <a:pt x="114" y="20"/>
                      <a:pt x="116" y="19"/>
                    </a:cubicBezTo>
                    <a:cubicBezTo>
                      <a:pt x="130" y="15"/>
                      <a:pt x="144" y="12"/>
                      <a:pt x="158" y="12"/>
                    </a:cubicBezTo>
                    <a:cubicBezTo>
                      <a:pt x="172" y="12"/>
                      <a:pt x="185" y="14"/>
                      <a:pt x="198" y="18"/>
                    </a:cubicBezTo>
                    <a:cubicBezTo>
                      <a:pt x="200" y="19"/>
                      <a:pt x="202" y="22"/>
                      <a:pt x="201" y="24"/>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06" name="Google Shape;706;p20"/>
            <p:cNvGrpSpPr/>
            <p:nvPr/>
          </p:nvGrpSpPr>
          <p:grpSpPr>
            <a:xfrm>
              <a:off x="9332833" y="3121655"/>
              <a:ext cx="847714" cy="902375"/>
              <a:chOff x="9611182" y="2728115"/>
              <a:chExt cx="1025733" cy="1091874"/>
            </a:xfrm>
          </p:grpSpPr>
          <p:sp>
            <p:nvSpPr>
              <p:cNvPr id="707" name="Google Shape;707;p20"/>
              <p:cNvSpPr/>
              <p:nvPr/>
            </p:nvSpPr>
            <p:spPr>
              <a:xfrm>
                <a:off x="9611182" y="2728115"/>
                <a:ext cx="1025733" cy="1091874"/>
              </a:xfrm>
              <a:custGeom>
                <a:rect b="b" l="l" r="r" t="t"/>
                <a:pathLst>
                  <a:path extrusionOk="0" h="426" w="400">
                    <a:moveTo>
                      <a:pt x="327" y="332"/>
                    </a:moveTo>
                    <a:cubicBezTo>
                      <a:pt x="399" y="263"/>
                      <a:pt x="400" y="148"/>
                      <a:pt x="330" y="75"/>
                    </a:cubicBezTo>
                    <a:cubicBezTo>
                      <a:pt x="260" y="3"/>
                      <a:pt x="146" y="0"/>
                      <a:pt x="74" y="69"/>
                    </a:cubicBezTo>
                    <a:cubicBezTo>
                      <a:pt x="2" y="138"/>
                      <a:pt x="0" y="253"/>
                      <a:pt x="70" y="326"/>
                    </a:cubicBezTo>
                    <a:cubicBezTo>
                      <a:pt x="73" y="329"/>
                      <a:pt x="76" y="331"/>
                      <a:pt x="79" y="334"/>
                    </a:cubicBezTo>
                    <a:cubicBezTo>
                      <a:pt x="82" y="426"/>
                      <a:pt x="82" y="426"/>
                      <a:pt x="82" y="426"/>
                    </a:cubicBezTo>
                    <a:cubicBezTo>
                      <a:pt x="149" y="374"/>
                      <a:pt x="149" y="374"/>
                      <a:pt x="149" y="374"/>
                    </a:cubicBezTo>
                    <a:cubicBezTo>
                      <a:pt x="210" y="393"/>
                      <a:pt x="278" y="379"/>
                      <a:pt x="327" y="332"/>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08" name="Google Shape;708;p20"/>
              <p:cNvSpPr/>
              <p:nvPr/>
            </p:nvSpPr>
            <p:spPr>
              <a:xfrm>
                <a:off x="9787920" y="3010029"/>
                <a:ext cx="499855" cy="325285"/>
              </a:xfrm>
              <a:custGeom>
                <a:rect b="b" l="l" r="r" t="t"/>
                <a:pathLst>
                  <a:path extrusionOk="0" h="127" w="195">
                    <a:moveTo>
                      <a:pt x="95" y="122"/>
                    </a:moveTo>
                    <a:cubicBezTo>
                      <a:pt x="102" y="89"/>
                      <a:pt x="134" y="65"/>
                      <a:pt x="180" y="65"/>
                    </a:cubicBezTo>
                    <a:cubicBezTo>
                      <a:pt x="185" y="65"/>
                      <a:pt x="190" y="65"/>
                      <a:pt x="195" y="66"/>
                    </a:cubicBezTo>
                    <a:cubicBezTo>
                      <a:pt x="195" y="65"/>
                      <a:pt x="195" y="64"/>
                      <a:pt x="195" y="63"/>
                    </a:cubicBezTo>
                    <a:cubicBezTo>
                      <a:pt x="195" y="28"/>
                      <a:pt x="152" y="0"/>
                      <a:pt x="100" y="0"/>
                    </a:cubicBezTo>
                    <a:cubicBezTo>
                      <a:pt x="47" y="0"/>
                      <a:pt x="5" y="28"/>
                      <a:pt x="5" y="63"/>
                    </a:cubicBezTo>
                    <a:cubicBezTo>
                      <a:pt x="5" y="79"/>
                      <a:pt x="14" y="94"/>
                      <a:pt x="28" y="105"/>
                    </a:cubicBezTo>
                    <a:cubicBezTo>
                      <a:pt x="21" y="114"/>
                      <a:pt x="11" y="121"/>
                      <a:pt x="0" y="125"/>
                    </a:cubicBezTo>
                    <a:cubicBezTo>
                      <a:pt x="4" y="126"/>
                      <a:pt x="8" y="127"/>
                      <a:pt x="13" y="127"/>
                    </a:cubicBezTo>
                    <a:cubicBezTo>
                      <a:pt x="25" y="127"/>
                      <a:pt x="36" y="122"/>
                      <a:pt x="44" y="115"/>
                    </a:cubicBezTo>
                    <a:cubicBezTo>
                      <a:pt x="59" y="122"/>
                      <a:pt x="74" y="126"/>
                      <a:pt x="94" y="126"/>
                    </a:cubicBezTo>
                    <a:cubicBezTo>
                      <a:pt x="93" y="125"/>
                      <a:pt x="94" y="123"/>
                      <a:pt x="95" y="122"/>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09" name="Google Shape;709;p20"/>
              <p:cNvSpPr/>
              <p:nvPr/>
            </p:nvSpPr>
            <p:spPr>
              <a:xfrm>
                <a:off x="10073087" y="3220380"/>
                <a:ext cx="387089" cy="251554"/>
              </a:xfrm>
              <a:custGeom>
                <a:rect b="b" l="l" r="r" t="t"/>
                <a:pathLst>
                  <a:path extrusionOk="0" h="98" w="151">
                    <a:moveTo>
                      <a:pt x="129" y="81"/>
                    </a:moveTo>
                    <a:cubicBezTo>
                      <a:pt x="140" y="72"/>
                      <a:pt x="147" y="61"/>
                      <a:pt x="147" y="49"/>
                    </a:cubicBezTo>
                    <a:cubicBezTo>
                      <a:pt x="147" y="22"/>
                      <a:pt x="114" y="0"/>
                      <a:pt x="73" y="0"/>
                    </a:cubicBezTo>
                    <a:cubicBezTo>
                      <a:pt x="33" y="0"/>
                      <a:pt x="0" y="22"/>
                      <a:pt x="0" y="49"/>
                    </a:cubicBezTo>
                    <a:cubicBezTo>
                      <a:pt x="0" y="76"/>
                      <a:pt x="33" y="98"/>
                      <a:pt x="73" y="98"/>
                    </a:cubicBezTo>
                    <a:cubicBezTo>
                      <a:pt x="89" y="98"/>
                      <a:pt x="104" y="94"/>
                      <a:pt x="116" y="88"/>
                    </a:cubicBezTo>
                    <a:cubicBezTo>
                      <a:pt x="123" y="94"/>
                      <a:pt x="131" y="98"/>
                      <a:pt x="140" y="98"/>
                    </a:cubicBezTo>
                    <a:cubicBezTo>
                      <a:pt x="144" y="98"/>
                      <a:pt x="147" y="97"/>
                      <a:pt x="151" y="96"/>
                    </a:cubicBezTo>
                    <a:cubicBezTo>
                      <a:pt x="142" y="93"/>
                      <a:pt x="134" y="88"/>
                      <a:pt x="129" y="81"/>
                    </a:cubicBezTo>
                    <a:close/>
                    <a:moveTo>
                      <a:pt x="46" y="57"/>
                    </a:moveTo>
                    <a:cubicBezTo>
                      <a:pt x="41" y="57"/>
                      <a:pt x="37" y="54"/>
                      <a:pt x="37" y="49"/>
                    </a:cubicBezTo>
                    <a:cubicBezTo>
                      <a:pt x="37" y="44"/>
                      <a:pt x="41" y="40"/>
                      <a:pt x="46" y="40"/>
                    </a:cubicBezTo>
                    <a:cubicBezTo>
                      <a:pt x="50" y="40"/>
                      <a:pt x="54" y="44"/>
                      <a:pt x="54" y="49"/>
                    </a:cubicBezTo>
                    <a:cubicBezTo>
                      <a:pt x="54" y="54"/>
                      <a:pt x="50" y="57"/>
                      <a:pt x="46" y="57"/>
                    </a:cubicBezTo>
                    <a:close/>
                    <a:moveTo>
                      <a:pt x="76" y="57"/>
                    </a:moveTo>
                    <a:cubicBezTo>
                      <a:pt x="71" y="57"/>
                      <a:pt x="67" y="54"/>
                      <a:pt x="67" y="49"/>
                    </a:cubicBezTo>
                    <a:cubicBezTo>
                      <a:pt x="67" y="44"/>
                      <a:pt x="71" y="40"/>
                      <a:pt x="76" y="40"/>
                    </a:cubicBezTo>
                    <a:cubicBezTo>
                      <a:pt x="80" y="40"/>
                      <a:pt x="84" y="44"/>
                      <a:pt x="84" y="49"/>
                    </a:cubicBezTo>
                    <a:cubicBezTo>
                      <a:pt x="84" y="54"/>
                      <a:pt x="80" y="57"/>
                      <a:pt x="76" y="57"/>
                    </a:cubicBezTo>
                    <a:close/>
                    <a:moveTo>
                      <a:pt x="106" y="57"/>
                    </a:moveTo>
                    <a:cubicBezTo>
                      <a:pt x="101" y="57"/>
                      <a:pt x="97" y="54"/>
                      <a:pt x="97" y="49"/>
                    </a:cubicBezTo>
                    <a:cubicBezTo>
                      <a:pt x="97" y="44"/>
                      <a:pt x="101" y="40"/>
                      <a:pt x="106" y="40"/>
                    </a:cubicBezTo>
                    <a:cubicBezTo>
                      <a:pt x="110" y="40"/>
                      <a:pt x="114" y="44"/>
                      <a:pt x="114" y="49"/>
                    </a:cubicBezTo>
                    <a:cubicBezTo>
                      <a:pt x="114" y="54"/>
                      <a:pt x="110" y="57"/>
                      <a:pt x="106" y="57"/>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10" name="Google Shape;710;p20"/>
            <p:cNvGrpSpPr/>
            <p:nvPr/>
          </p:nvGrpSpPr>
          <p:grpSpPr>
            <a:xfrm>
              <a:off x="10146494" y="3213057"/>
              <a:ext cx="1055608" cy="1012596"/>
              <a:chOff x="10595712" y="2838712"/>
              <a:chExt cx="1277286" cy="1225241"/>
            </a:xfrm>
          </p:grpSpPr>
          <p:sp>
            <p:nvSpPr>
              <p:cNvPr id="711" name="Google Shape;711;p20"/>
              <p:cNvSpPr/>
              <p:nvPr/>
            </p:nvSpPr>
            <p:spPr>
              <a:xfrm>
                <a:off x="10595712" y="2838712"/>
                <a:ext cx="1277286" cy="1225241"/>
              </a:xfrm>
              <a:custGeom>
                <a:rect b="b" l="l" r="r" t="t"/>
                <a:pathLst>
                  <a:path extrusionOk="0" h="478" w="498">
                    <a:moveTo>
                      <a:pt x="314" y="456"/>
                    </a:moveTo>
                    <a:cubicBezTo>
                      <a:pt x="430" y="425"/>
                      <a:pt x="498" y="304"/>
                      <a:pt x="465" y="187"/>
                    </a:cubicBezTo>
                    <a:cubicBezTo>
                      <a:pt x="433" y="69"/>
                      <a:pt x="313" y="0"/>
                      <a:pt x="197" y="32"/>
                    </a:cubicBezTo>
                    <a:cubicBezTo>
                      <a:pt x="81" y="64"/>
                      <a:pt x="14" y="185"/>
                      <a:pt x="46" y="302"/>
                    </a:cubicBezTo>
                    <a:cubicBezTo>
                      <a:pt x="47" y="307"/>
                      <a:pt x="49" y="312"/>
                      <a:pt x="50" y="316"/>
                    </a:cubicBezTo>
                    <a:cubicBezTo>
                      <a:pt x="0" y="415"/>
                      <a:pt x="0" y="415"/>
                      <a:pt x="0" y="415"/>
                    </a:cubicBezTo>
                    <a:cubicBezTo>
                      <a:pt x="101" y="398"/>
                      <a:pt x="101" y="398"/>
                      <a:pt x="101" y="398"/>
                    </a:cubicBezTo>
                    <a:cubicBezTo>
                      <a:pt x="155" y="453"/>
                      <a:pt x="235" y="478"/>
                      <a:pt x="314" y="456"/>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12" name="Google Shape;712;p20"/>
              <p:cNvSpPr/>
              <p:nvPr/>
            </p:nvSpPr>
            <p:spPr>
              <a:xfrm>
                <a:off x="10931840" y="3214959"/>
                <a:ext cx="651655" cy="477085"/>
              </a:xfrm>
              <a:custGeom>
                <a:rect b="b" l="l" r="r" t="t"/>
                <a:pathLst>
                  <a:path extrusionOk="0" h="186" w="254">
                    <a:moveTo>
                      <a:pt x="223" y="0"/>
                    </a:moveTo>
                    <a:cubicBezTo>
                      <a:pt x="31" y="0"/>
                      <a:pt x="31" y="0"/>
                      <a:pt x="31" y="0"/>
                    </a:cubicBezTo>
                    <a:cubicBezTo>
                      <a:pt x="14" y="0"/>
                      <a:pt x="0" y="14"/>
                      <a:pt x="0" y="31"/>
                    </a:cubicBezTo>
                    <a:cubicBezTo>
                      <a:pt x="0" y="155"/>
                      <a:pt x="0" y="155"/>
                      <a:pt x="0" y="155"/>
                    </a:cubicBezTo>
                    <a:cubicBezTo>
                      <a:pt x="0" y="172"/>
                      <a:pt x="14" y="186"/>
                      <a:pt x="31" y="186"/>
                    </a:cubicBezTo>
                    <a:cubicBezTo>
                      <a:pt x="223" y="186"/>
                      <a:pt x="223" y="186"/>
                      <a:pt x="223" y="186"/>
                    </a:cubicBezTo>
                    <a:cubicBezTo>
                      <a:pt x="240" y="186"/>
                      <a:pt x="254" y="172"/>
                      <a:pt x="254" y="155"/>
                    </a:cubicBezTo>
                    <a:cubicBezTo>
                      <a:pt x="254" y="31"/>
                      <a:pt x="254" y="31"/>
                      <a:pt x="254" y="31"/>
                    </a:cubicBezTo>
                    <a:cubicBezTo>
                      <a:pt x="254" y="14"/>
                      <a:pt x="240" y="0"/>
                      <a:pt x="223" y="0"/>
                    </a:cubicBezTo>
                    <a:close/>
                    <a:moveTo>
                      <a:pt x="216" y="24"/>
                    </a:moveTo>
                    <a:cubicBezTo>
                      <a:pt x="129" y="86"/>
                      <a:pt x="129" y="86"/>
                      <a:pt x="129" y="86"/>
                    </a:cubicBezTo>
                    <a:cubicBezTo>
                      <a:pt x="47" y="24"/>
                      <a:pt x="47" y="24"/>
                      <a:pt x="47" y="24"/>
                    </a:cubicBezTo>
                    <a:lnTo>
                      <a:pt x="216" y="24"/>
                    </a:lnTo>
                    <a:close/>
                    <a:moveTo>
                      <a:pt x="223" y="162"/>
                    </a:moveTo>
                    <a:cubicBezTo>
                      <a:pt x="31" y="162"/>
                      <a:pt x="31" y="162"/>
                      <a:pt x="31" y="162"/>
                    </a:cubicBezTo>
                    <a:cubicBezTo>
                      <a:pt x="27" y="162"/>
                      <a:pt x="24" y="159"/>
                      <a:pt x="24" y="155"/>
                    </a:cubicBezTo>
                    <a:cubicBezTo>
                      <a:pt x="24" y="36"/>
                      <a:pt x="24" y="36"/>
                      <a:pt x="24" y="36"/>
                    </a:cubicBezTo>
                    <a:cubicBezTo>
                      <a:pt x="128" y="115"/>
                      <a:pt x="128" y="115"/>
                      <a:pt x="128" y="115"/>
                    </a:cubicBezTo>
                    <a:cubicBezTo>
                      <a:pt x="230" y="43"/>
                      <a:pt x="230" y="43"/>
                      <a:pt x="230" y="43"/>
                    </a:cubicBezTo>
                    <a:cubicBezTo>
                      <a:pt x="230" y="155"/>
                      <a:pt x="230" y="155"/>
                      <a:pt x="230" y="155"/>
                    </a:cubicBezTo>
                    <a:cubicBezTo>
                      <a:pt x="230" y="159"/>
                      <a:pt x="227" y="162"/>
                      <a:pt x="223" y="162"/>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13" name="Google Shape;713;p20"/>
            <p:cNvGrpSpPr/>
            <p:nvPr/>
          </p:nvGrpSpPr>
          <p:grpSpPr>
            <a:xfrm>
              <a:off x="7855160" y="2471085"/>
              <a:ext cx="805596" cy="898791"/>
              <a:chOff x="7823198" y="1940925"/>
              <a:chExt cx="974771" cy="1087537"/>
            </a:xfrm>
          </p:grpSpPr>
          <p:sp>
            <p:nvSpPr>
              <p:cNvPr id="714" name="Google Shape;714;p20"/>
              <p:cNvSpPr/>
              <p:nvPr/>
            </p:nvSpPr>
            <p:spPr>
              <a:xfrm>
                <a:off x="7823198" y="1940925"/>
                <a:ext cx="974771" cy="1087537"/>
              </a:xfrm>
              <a:custGeom>
                <a:rect b="b" l="l" r="r" t="t"/>
                <a:pathLst>
                  <a:path extrusionOk="0" h="424" w="380">
                    <a:moveTo>
                      <a:pt x="347" y="249"/>
                    </a:moveTo>
                    <a:cubicBezTo>
                      <a:pt x="380" y="163"/>
                      <a:pt x="337" y="67"/>
                      <a:pt x="250" y="33"/>
                    </a:cubicBezTo>
                    <a:cubicBezTo>
                      <a:pt x="163" y="0"/>
                      <a:pt x="66" y="43"/>
                      <a:pt x="33" y="129"/>
                    </a:cubicBezTo>
                    <a:cubicBezTo>
                      <a:pt x="0" y="215"/>
                      <a:pt x="44" y="311"/>
                      <a:pt x="131" y="344"/>
                    </a:cubicBezTo>
                    <a:cubicBezTo>
                      <a:pt x="134" y="346"/>
                      <a:pt x="138" y="347"/>
                      <a:pt x="141" y="348"/>
                    </a:cubicBezTo>
                    <a:cubicBezTo>
                      <a:pt x="179" y="424"/>
                      <a:pt x="179" y="424"/>
                      <a:pt x="179" y="424"/>
                    </a:cubicBezTo>
                    <a:cubicBezTo>
                      <a:pt x="215" y="354"/>
                      <a:pt x="215" y="354"/>
                      <a:pt x="215" y="354"/>
                    </a:cubicBezTo>
                    <a:cubicBezTo>
                      <a:pt x="273" y="346"/>
                      <a:pt x="325" y="307"/>
                      <a:pt x="347" y="249"/>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15" name="Google Shape;715;p20"/>
              <p:cNvSpPr/>
              <p:nvPr/>
            </p:nvSpPr>
            <p:spPr>
              <a:xfrm>
                <a:off x="8051982" y="2176215"/>
                <a:ext cx="497686" cy="510698"/>
              </a:xfrm>
              <a:custGeom>
                <a:rect b="b" l="l" r="r" t="t"/>
                <a:pathLst>
                  <a:path extrusionOk="0" h="199" w="194">
                    <a:moveTo>
                      <a:pt x="142" y="189"/>
                    </a:moveTo>
                    <a:cubicBezTo>
                      <a:pt x="125" y="197"/>
                      <a:pt x="110" y="199"/>
                      <a:pt x="89" y="199"/>
                    </a:cubicBezTo>
                    <a:cubicBezTo>
                      <a:pt x="42" y="199"/>
                      <a:pt x="0" y="165"/>
                      <a:pt x="0" y="109"/>
                    </a:cubicBezTo>
                    <a:cubicBezTo>
                      <a:pt x="0" y="51"/>
                      <a:pt x="43" y="0"/>
                      <a:pt x="107" y="0"/>
                    </a:cubicBezTo>
                    <a:cubicBezTo>
                      <a:pt x="158" y="0"/>
                      <a:pt x="194" y="35"/>
                      <a:pt x="194" y="83"/>
                    </a:cubicBezTo>
                    <a:cubicBezTo>
                      <a:pt x="194" y="125"/>
                      <a:pt x="170" y="151"/>
                      <a:pt x="139" y="151"/>
                    </a:cubicBezTo>
                    <a:cubicBezTo>
                      <a:pt x="126" y="151"/>
                      <a:pt x="116" y="144"/>
                      <a:pt x="115" y="129"/>
                    </a:cubicBezTo>
                    <a:cubicBezTo>
                      <a:pt x="114" y="129"/>
                      <a:pt x="114" y="129"/>
                      <a:pt x="114" y="129"/>
                    </a:cubicBezTo>
                    <a:cubicBezTo>
                      <a:pt x="105" y="143"/>
                      <a:pt x="92" y="151"/>
                      <a:pt x="77" y="151"/>
                    </a:cubicBezTo>
                    <a:cubicBezTo>
                      <a:pt x="59" y="151"/>
                      <a:pt x="45" y="137"/>
                      <a:pt x="45" y="114"/>
                    </a:cubicBezTo>
                    <a:cubicBezTo>
                      <a:pt x="45" y="78"/>
                      <a:pt x="71" y="47"/>
                      <a:pt x="112" y="47"/>
                    </a:cubicBezTo>
                    <a:cubicBezTo>
                      <a:pt x="125" y="47"/>
                      <a:pt x="139" y="50"/>
                      <a:pt x="146" y="54"/>
                    </a:cubicBezTo>
                    <a:cubicBezTo>
                      <a:pt x="138" y="107"/>
                      <a:pt x="138" y="107"/>
                      <a:pt x="138" y="107"/>
                    </a:cubicBezTo>
                    <a:cubicBezTo>
                      <a:pt x="135" y="124"/>
                      <a:pt x="137" y="132"/>
                      <a:pt x="145" y="132"/>
                    </a:cubicBezTo>
                    <a:cubicBezTo>
                      <a:pt x="157" y="132"/>
                      <a:pt x="173" y="117"/>
                      <a:pt x="173" y="84"/>
                    </a:cubicBezTo>
                    <a:cubicBezTo>
                      <a:pt x="173" y="46"/>
                      <a:pt x="149" y="17"/>
                      <a:pt x="104" y="17"/>
                    </a:cubicBezTo>
                    <a:cubicBezTo>
                      <a:pt x="60" y="17"/>
                      <a:pt x="22" y="51"/>
                      <a:pt x="22" y="106"/>
                    </a:cubicBezTo>
                    <a:cubicBezTo>
                      <a:pt x="22" y="154"/>
                      <a:pt x="52" y="181"/>
                      <a:pt x="95" y="181"/>
                    </a:cubicBezTo>
                    <a:cubicBezTo>
                      <a:pt x="110" y="181"/>
                      <a:pt x="125" y="178"/>
                      <a:pt x="137" y="173"/>
                    </a:cubicBezTo>
                    <a:lnTo>
                      <a:pt x="142" y="189"/>
                    </a:lnTo>
                    <a:close/>
                    <a:moveTo>
                      <a:pt x="117" y="71"/>
                    </a:moveTo>
                    <a:cubicBezTo>
                      <a:pt x="114" y="70"/>
                      <a:pt x="111" y="70"/>
                      <a:pt x="108" y="70"/>
                    </a:cubicBezTo>
                    <a:cubicBezTo>
                      <a:pt x="89" y="70"/>
                      <a:pt x="74" y="88"/>
                      <a:pt x="74" y="110"/>
                    </a:cubicBezTo>
                    <a:cubicBezTo>
                      <a:pt x="74" y="121"/>
                      <a:pt x="79" y="128"/>
                      <a:pt x="88" y="128"/>
                    </a:cubicBezTo>
                    <a:cubicBezTo>
                      <a:pt x="99" y="128"/>
                      <a:pt x="110" y="114"/>
                      <a:pt x="113" y="98"/>
                    </a:cubicBezTo>
                    <a:lnTo>
                      <a:pt x="117" y="71"/>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16" name="Google Shape;716;p20"/>
            <p:cNvGrpSpPr/>
            <p:nvPr/>
          </p:nvGrpSpPr>
          <p:grpSpPr>
            <a:xfrm>
              <a:off x="9455598" y="4119913"/>
              <a:ext cx="1051128" cy="1015285"/>
              <a:chOff x="9759729" y="3936007"/>
              <a:chExt cx="1271865" cy="1228494"/>
            </a:xfrm>
          </p:grpSpPr>
          <p:sp>
            <p:nvSpPr>
              <p:cNvPr id="717" name="Google Shape;717;p20"/>
              <p:cNvSpPr/>
              <p:nvPr/>
            </p:nvSpPr>
            <p:spPr>
              <a:xfrm>
                <a:off x="9759729" y="3936007"/>
                <a:ext cx="1271865" cy="1228494"/>
              </a:xfrm>
              <a:custGeom>
                <a:rect b="b" l="l" r="r" t="t"/>
                <a:pathLst>
                  <a:path extrusionOk="0" h="479" w="496">
                    <a:moveTo>
                      <a:pt x="315" y="456"/>
                    </a:moveTo>
                    <a:cubicBezTo>
                      <a:pt x="430" y="422"/>
                      <a:pt x="496" y="300"/>
                      <a:pt x="462" y="184"/>
                    </a:cubicBezTo>
                    <a:cubicBezTo>
                      <a:pt x="427" y="67"/>
                      <a:pt x="306" y="0"/>
                      <a:pt x="191" y="34"/>
                    </a:cubicBezTo>
                    <a:cubicBezTo>
                      <a:pt x="75" y="68"/>
                      <a:pt x="10" y="190"/>
                      <a:pt x="44" y="307"/>
                    </a:cubicBezTo>
                    <a:cubicBezTo>
                      <a:pt x="46" y="311"/>
                      <a:pt x="47" y="316"/>
                      <a:pt x="49" y="321"/>
                    </a:cubicBezTo>
                    <a:cubicBezTo>
                      <a:pt x="0" y="420"/>
                      <a:pt x="0" y="420"/>
                      <a:pt x="0" y="420"/>
                    </a:cubicBezTo>
                    <a:cubicBezTo>
                      <a:pt x="101" y="402"/>
                      <a:pt x="101" y="402"/>
                      <a:pt x="101" y="402"/>
                    </a:cubicBezTo>
                    <a:cubicBezTo>
                      <a:pt x="156" y="456"/>
                      <a:pt x="237" y="479"/>
                      <a:pt x="315" y="456"/>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18" name="Google Shape;718;p20"/>
              <p:cNvSpPr/>
              <p:nvPr/>
            </p:nvSpPr>
            <p:spPr>
              <a:xfrm>
                <a:off x="10011283" y="4235270"/>
                <a:ext cx="535636" cy="518288"/>
              </a:xfrm>
              <a:custGeom>
                <a:rect b="b" l="l" r="r" t="t"/>
                <a:pathLst>
                  <a:path extrusionOk="0" h="202" w="209">
                    <a:moveTo>
                      <a:pt x="11" y="202"/>
                    </a:moveTo>
                    <a:cubicBezTo>
                      <a:pt x="11" y="202"/>
                      <a:pt x="0" y="174"/>
                      <a:pt x="26" y="166"/>
                    </a:cubicBezTo>
                    <a:cubicBezTo>
                      <a:pt x="52" y="158"/>
                      <a:pt x="79" y="149"/>
                      <a:pt x="79" y="119"/>
                    </a:cubicBezTo>
                    <a:cubicBezTo>
                      <a:pt x="79" y="119"/>
                      <a:pt x="52" y="108"/>
                      <a:pt x="52" y="63"/>
                    </a:cubicBezTo>
                    <a:cubicBezTo>
                      <a:pt x="52" y="23"/>
                      <a:pt x="73" y="0"/>
                      <a:pt x="107" y="0"/>
                    </a:cubicBezTo>
                    <a:cubicBezTo>
                      <a:pt x="140" y="0"/>
                      <a:pt x="159" y="25"/>
                      <a:pt x="159" y="68"/>
                    </a:cubicBezTo>
                    <a:cubicBezTo>
                      <a:pt x="159" y="68"/>
                      <a:pt x="152" y="111"/>
                      <a:pt x="134" y="121"/>
                    </a:cubicBezTo>
                    <a:cubicBezTo>
                      <a:pt x="135" y="128"/>
                      <a:pt x="130" y="154"/>
                      <a:pt x="190" y="163"/>
                    </a:cubicBezTo>
                    <a:cubicBezTo>
                      <a:pt x="208" y="165"/>
                      <a:pt x="209" y="183"/>
                      <a:pt x="209" y="202"/>
                    </a:cubicBezTo>
                    <a:lnTo>
                      <a:pt x="11" y="202"/>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19" name="Google Shape;719;p20"/>
              <p:cNvSpPr/>
              <p:nvPr/>
            </p:nvSpPr>
            <p:spPr>
              <a:xfrm>
                <a:off x="10482946" y="4304664"/>
                <a:ext cx="345887" cy="446725"/>
              </a:xfrm>
              <a:custGeom>
                <a:rect b="b" l="l" r="r" t="t"/>
                <a:pathLst>
                  <a:path extrusionOk="0" h="174" w="135">
                    <a:moveTo>
                      <a:pt x="40" y="174"/>
                    </a:moveTo>
                    <a:cubicBezTo>
                      <a:pt x="135" y="174"/>
                      <a:pt x="135" y="174"/>
                      <a:pt x="135" y="174"/>
                    </a:cubicBezTo>
                    <a:cubicBezTo>
                      <a:pt x="135" y="158"/>
                      <a:pt x="134" y="143"/>
                      <a:pt x="119" y="141"/>
                    </a:cubicBezTo>
                    <a:cubicBezTo>
                      <a:pt x="67" y="133"/>
                      <a:pt x="71" y="111"/>
                      <a:pt x="70" y="104"/>
                    </a:cubicBezTo>
                    <a:cubicBezTo>
                      <a:pt x="86" y="96"/>
                      <a:pt x="92" y="59"/>
                      <a:pt x="92" y="59"/>
                    </a:cubicBezTo>
                    <a:cubicBezTo>
                      <a:pt x="92" y="22"/>
                      <a:pt x="76" y="0"/>
                      <a:pt x="47" y="0"/>
                    </a:cubicBezTo>
                    <a:cubicBezTo>
                      <a:pt x="18" y="0"/>
                      <a:pt x="0" y="20"/>
                      <a:pt x="0" y="55"/>
                    </a:cubicBezTo>
                    <a:cubicBezTo>
                      <a:pt x="0" y="93"/>
                      <a:pt x="23" y="103"/>
                      <a:pt x="23" y="103"/>
                    </a:cubicBezTo>
                    <a:cubicBezTo>
                      <a:pt x="23" y="115"/>
                      <a:pt x="18" y="121"/>
                      <a:pt x="14" y="124"/>
                    </a:cubicBezTo>
                    <a:cubicBezTo>
                      <a:pt x="14" y="124"/>
                      <a:pt x="33" y="129"/>
                      <a:pt x="38" y="146"/>
                    </a:cubicBezTo>
                    <a:cubicBezTo>
                      <a:pt x="42" y="158"/>
                      <a:pt x="40" y="174"/>
                      <a:pt x="40" y="174"/>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20" name="Google Shape;720;p20"/>
            <p:cNvGrpSpPr/>
            <p:nvPr/>
          </p:nvGrpSpPr>
          <p:grpSpPr>
            <a:xfrm>
              <a:off x="6300422" y="3401239"/>
              <a:ext cx="887141" cy="826206"/>
              <a:chOff x="5941965" y="3066412"/>
              <a:chExt cx="1073441" cy="999710"/>
            </a:xfrm>
          </p:grpSpPr>
          <p:sp>
            <p:nvSpPr>
              <p:cNvPr id="721" name="Google Shape;721;p20"/>
              <p:cNvSpPr/>
              <p:nvPr/>
            </p:nvSpPr>
            <p:spPr>
              <a:xfrm>
                <a:off x="5941965" y="3066412"/>
                <a:ext cx="1073441" cy="999710"/>
              </a:xfrm>
              <a:custGeom>
                <a:rect b="b" l="l" r="r" t="t"/>
                <a:pathLst>
                  <a:path extrusionOk="0" h="390" w="419">
                    <a:moveTo>
                      <a:pt x="311" y="64"/>
                    </a:moveTo>
                    <a:cubicBezTo>
                      <a:pt x="240" y="0"/>
                      <a:pt x="129" y="7"/>
                      <a:pt x="65" y="79"/>
                    </a:cubicBezTo>
                    <a:cubicBezTo>
                      <a:pt x="0" y="151"/>
                      <a:pt x="5" y="262"/>
                      <a:pt x="77" y="326"/>
                    </a:cubicBezTo>
                    <a:cubicBezTo>
                      <a:pt x="148" y="390"/>
                      <a:pt x="259" y="383"/>
                      <a:pt x="323" y="311"/>
                    </a:cubicBezTo>
                    <a:cubicBezTo>
                      <a:pt x="326" y="308"/>
                      <a:pt x="328" y="305"/>
                      <a:pt x="331" y="302"/>
                    </a:cubicBezTo>
                    <a:cubicBezTo>
                      <a:pt x="419" y="293"/>
                      <a:pt x="419" y="293"/>
                      <a:pt x="419" y="293"/>
                    </a:cubicBezTo>
                    <a:cubicBezTo>
                      <a:pt x="364" y="232"/>
                      <a:pt x="364" y="232"/>
                      <a:pt x="364" y="232"/>
                    </a:cubicBezTo>
                    <a:cubicBezTo>
                      <a:pt x="378" y="173"/>
                      <a:pt x="360" y="108"/>
                      <a:pt x="311" y="64"/>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22" name="Google Shape;722;p20"/>
              <p:cNvSpPr/>
              <p:nvPr/>
            </p:nvSpPr>
            <p:spPr>
              <a:xfrm>
                <a:off x="6159906" y="3286521"/>
                <a:ext cx="481422" cy="512866"/>
              </a:xfrm>
              <a:custGeom>
                <a:rect b="b" l="l" r="r" t="t"/>
                <a:pathLst>
                  <a:path extrusionOk="0" h="200" w="188">
                    <a:moveTo>
                      <a:pt x="188" y="9"/>
                    </a:moveTo>
                    <a:cubicBezTo>
                      <a:pt x="179" y="0"/>
                      <a:pt x="179" y="0"/>
                      <a:pt x="179" y="0"/>
                    </a:cubicBezTo>
                    <a:cubicBezTo>
                      <a:pt x="48" y="42"/>
                      <a:pt x="48" y="42"/>
                      <a:pt x="48" y="42"/>
                    </a:cubicBezTo>
                    <a:cubicBezTo>
                      <a:pt x="48" y="154"/>
                      <a:pt x="48" y="154"/>
                      <a:pt x="48" y="154"/>
                    </a:cubicBezTo>
                    <a:cubicBezTo>
                      <a:pt x="44" y="152"/>
                      <a:pt x="39" y="151"/>
                      <a:pt x="34" y="151"/>
                    </a:cubicBezTo>
                    <a:cubicBezTo>
                      <a:pt x="15" y="151"/>
                      <a:pt x="0" y="162"/>
                      <a:pt x="0" y="176"/>
                    </a:cubicBezTo>
                    <a:cubicBezTo>
                      <a:pt x="0" y="189"/>
                      <a:pt x="15" y="200"/>
                      <a:pt x="34" y="200"/>
                    </a:cubicBezTo>
                    <a:cubicBezTo>
                      <a:pt x="53" y="200"/>
                      <a:pt x="68" y="189"/>
                      <a:pt x="68" y="176"/>
                    </a:cubicBezTo>
                    <a:cubicBezTo>
                      <a:pt x="68" y="174"/>
                      <a:pt x="68" y="173"/>
                      <a:pt x="68" y="172"/>
                    </a:cubicBezTo>
                    <a:cubicBezTo>
                      <a:pt x="68" y="80"/>
                      <a:pt x="68" y="80"/>
                      <a:pt x="68" y="80"/>
                    </a:cubicBezTo>
                    <a:cubicBezTo>
                      <a:pt x="159" y="50"/>
                      <a:pt x="159" y="50"/>
                      <a:pt x="159" y="50"/>
                    </a:cubicBezTo>
                    <a:cubicBezTo>
                      <a:pt x="159" y="120"/>
                      <a:pt x="159" y="120"/>
                      <a:pt x="159" y="120"/>
                    </a:cubicBezTo>
                    <a:cubicBezTo>
                      <a:pt x="155" y="118"/>
                      <a:pt x="150" y="117"/>
                      <a:pt x="145" y="117"/>
                    </a:cubicBezTo>
                    <a:cubicBezTo>
                      <a:pt x="126" y="117"/>
                      <a:pt x="111" y="128"/>
                      <a:pt x="111" y="142"/>
                    </a:cubicBezTo>
                    <a:cubicBezTo>
                      <a:pt x="111" y="155"/>
                      <a:pt x="126" y="166"/>
                      <a:pt x="145" y="166"/>
                    </a:cubicBezTo>
                    <a:cubicBezTo>
                      <a:pt x="164" y="166"/>
                      <a:pt x="179" y="155"/>
                      <a:pt x="179" y="142"/>
                    </a:cubicBezTo>
                    <a:cubicBezTo>
                      <a:pt x="179" y="140"/>
                      <a:pt x="179" y="138"/>
                      <a:pt x="178" y="137"/>
                    </a:cubicBezTo>
                    <a:cubicBezTo>
                      <a:pt x="179" y="137"/>
                      <a:pt x="179" y="137"/>
                      <a:pt x="179" y="137"/>
                    </a:cubicBezTo>
                    <a:lnTo>
                      <a:pt x="188" y="9"/>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23" name="Google Shape;723;p20"/>
            <p:cNvGrpSpPr/>
            <p:nvPr/>
          </p:nvGrpSpPr>
          <p:grpSpPr>
            <a:xfrm>
              <a:off x="7202648" y="3165770"/>
              <a:ext cx="964206" cy="1080699"/>
              <a:chOff x="6913484" y="2576315"/>
              <a:chExt cx="1166689" cy="1307646"/>
            </a:xfrm>
          </p:grpSpPr>
          <p:sp>
            <p:nvSpPr>
              <p:cNvPr id="724" name="Google Shape;724;p20"/>
              <p:cNvSpPr/>
              <p:nvPr/>
            </p:nvSpPr>
            <p:spPr>
              <a:xfrm>
                <a:off x="6913484" y="2576315"/>
                <a:ext cx="1166689" cy="1307646"/>
              </a:xfrm>
              <a:custGeom>
                <a:rect b="b" l="l" r="r" t="t"/>
                <a:pathLst>
                  <a:path extrusionOk="0" h="510" w="455">
                    <a:moveTo>
                      <a:pt x="449" y="209"/>
                    </a:moveTo>
                    <a:cubicBezTo>
                      <a:pt x="439" y="90"/>
                      <a:pt x="333" y="0"/>
                      <a:pt x="212" y="10"/>
                    </a:cubicBezTo>
                    <a:cubicBezTo>
                      <a:pt x="91" y="20"/>
                      <a:pt x="0" y="125"/>
                      <a:pt x="10" y="245"/>
                    </a:cubicBezTo>
                    <a:cubicBezTo>
                      <a:pt x="20" y="365"/>
                      <a:pt x="126" y="454"/>
                      <a:pt x="247" y="444"/>
                    </a:cubicBezTo>
                    <a:cubicBezTo>
                      <a:pt x="252" y="444"/>
                      <a:pt x="257" y="443"/>
                      <a:pt x="262" y="442"/>
                    </a:cubicBezTo>
                    <a:cubicBezTo>
                      <a:pt x="349" y="510"/>
                      <a:pt x="349" y="510"/>
                      <a:pt x="349" y="510"/>
                    </a:cubicBezTo>
                    <a:cubicBezTo>
                      <a:pt x="352" y="408"/>
                      <a:pt x="352" y="408"/>
                      <a:pt x="352" y="408"/>
                    </a:cubicBezTo>
                    <a:cubicBezTo>
                      <a:pt x="416" y="365"/>
                      <a:pt x="455" y="291"/>
                      <a:pt x="449" y="209"/>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25" name="Google Shape;725;p20"/>
              <p:cNvSpPr/>
              <p:nvPr/>
            </p:nvSpPr>
            <p:spPr>
              <a:xfrm>
                <a:off x="7118413" y="2850639"/>
                <a:ext cx="669003" cy="628885"/>
              </a:xfrm>
              <a:custGeom>
                <a:rect b="b" l="l" r="r" t="t"/>
                <a:pathLst>
                  <a:path extrusionOk="0" h="245" w="261">
                    <a:moveTo>
                      <a:pt x="245" y="61"/>
                    </a:moveTo>
                    <a:cubicBezTo>
                      <a:pt x="222" y="0"/>
                      <a:pt x="168" y="18"/>
                      <a:pt x="168" y="18"/>
                    </a:cubicBezTo>
                    <a:cubicBezTo>
                      <a:pt x="131" y="28"/>
                      <a:pt x="123" y="68"/>
                      <a:pt x="122" y="70"/>
                    </a:cubicBezTo>
                    <a:cubicBezTo>
                      <a:pt x="121" y="68"/>
                      <a:pt x="91" y="41"/>
                      <a:pt x="55" y="54"/>
                    </a:cubicBezTo>
                    <a:cubicBezTo>
                      <a:pt x="55" y="54"/>
                      <a:pt x="0" y="71"/>
                      <a:pt x="17" y="134"/>
                    </a:cubicBezTo>
                    <a:cubicBezTo>
                      <a:pt x="17" y="134"/>
                      <a:pt x="28" y="176"/>
                      <a:pt x="86" y="204"/>
                    </a:cubicBezTo>
                    <a:cubicBezTo>
                      <a:pt x="179" y="245"/>
                      <a:pt x="179" y="245"/>
                      <a:pt x="179" y="245"/>
                    </a:cubicBezTo>
                    <a:cubicBezTo>
                      <a:pt x="179" y="245"/>
                      <a:pt x="179" y="245"/>
                      <a:pt x="179" y="245"/>
                    </a:cubicBezTo>
                    <a:cubicBezTo>
                      <a:pt x="179" y="245"/>
                      <a:pt x="179" y="245"/>
                      <a:pt x="179" y="245"/>
                    </a:cubicBezTo>
                    <a:cubicBezTo>
                      <a:pt x="179" y="245"/>
                      <a:pt x="179" y="245"/>
                      <a:pt x="179" y="245"/>
                    </a:cubicBezTo>
                    <a:cubicBezTo>
                      <a:pt x="179" y="245"/>
                      <a:pt x="179" y="245"/>
                      <a:pt x="179" y="245"/>
                    </a:cubicBezTo>
                    <a:cubicBezTo>
                      <a:pt x="230" y="158"/>
                      <a:pt x="230" y="158"/>
                      <a:pt x="230" y="158"/>
                    </a:cubicBezTo>
                    <a:cubicBezTo>
                      <a:pt x="261" y="101"/>
                      <a:pt x="245" y="61"/>
                      <a:pt x="245" y="61"/>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26" name="Google Shape;726;p20"/>
            <p:cNvGrpSpPr/>
            <p:nvPr/>
          </p:nvGrpSpPr>
          <p:grpSpPr>
            <a:xfrm>
              <a:off x="6232318" y="2301721"/>
              <a:ext cx="983024" cy="1076219"/>
              <a:chOff x="5859560" y="1735995"/>
              <a:chExt cx="1189459" cy="1302225"/>
            </a:xfrm>
          </p:grpSpPr>
          <p:sp>
            <p:nvSpPr>
              <p:cNvPr id="727" name="Google Shape;727;p20"/>
              <p:cNvSpPr/>
              <p:nvPr/>
            </p:nvSpPr>
            <p:spPr>
              <a:xfrm>
                <a:off x="5859560" y="1735995"/>
                <a:ext cx="1189459" cy="1302225"/>
              </a:xfrm>
              <a:custGeom>
                <a:rect b="b" l="l" r="r" t="t"/>
                <a:pathLst>
                  <a:path extrusionOk="0" h="508" w="464">
                    <a:moveTo>
                      <a:pt x="453" y="202"/>
                    </a:moveTo>
                    <a:cubicBezTo>
                      <a:pt x="436" y="83"/>
                      <a:pt x="325" y="0"/>
                      <a:pt x="205" y="17"/>
                    </a:cubicBezTo>
                    <a:cubicBezTo>
                      <a:pt x="84" y="34"/>
                      <a:pt x="0" y="144"/>
                      <a:pt x="17" y="263"/>
                    </a:cubicBezTo>
                    <a:cubicBezTo>
                      <a:pt x="34" y="382"/>
                      <a:pt x="145" y="465"/>
                      <a:pt x="265" y="448"/>
                    </a:cubicBezTo>
                    <a:cubicBezTo>
                      <a:pt x="270" y="447"/>
                      <a:pt x="275" y="446"/>
                      <a:pt x="280" y="445"/>
                    </a:cubicBezTo>
                    <a:cubicBezTo>
                      <a:pt x="371" y="508"/>
                      <a:pt x="371" y="508"/>
                      <a:pt x="371" y="508"/>
                    </a:cubicBezTo>
                    <a:cubicBezTo>
                      <a:pt x="368" y="406"/>
                      <a:pt x="368" y="406"/>
                      <a:pt x="368" y="406"/>
                    </a:cubicBezTo>
                    <a:cubicBezTo>
                      <a:pt x="429" y="359"/>
                      <a:pt x="464" y="283"/>
                      <a:pt x="453" y="202"/>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28" name="Google Shape;728;p20"/>
              <p:cNvSpPr/>
              <p:nvPr/>
            </p:nvSpPr>
            <p:spPr>
              <a:xfrm>
                <a:off x="6023287" y="2030921"/>
                <a:ext cx="841404" cy="702616"/>
              </a:xfrm>
              <a:custGeom>
                <a:rect b="b" l="l" r="r" t="t"/>
                <a:pathLst>
                  <a:path extrusionOk="0" h="274" w="328">
                    <a:moveTo>
                      <a:pt x="328" y="42"/>
                    </a:moveTo>
                    <a:cubicBezTo>
                      <a:pt x="163" y="0"/>
                      <a:pt x="163" y="0"/>
                      <a:pt x="163" y="0"/>
                    </a:cubicBezTo>
                    <a:cubicBezTo>
                      <a:pt x="0" y="42"/>
                      <a:pt x="0" y="42"/>
                      <a:pt x="0" y="42"/>
                    </a:cubicBezTo>
                    <a:cubicBezTo>
                      <a:pt x="1" y="53"/>
                      <a:pt x="1" y="53"/>
                      <a:pt x="1" y="53"/>
                    </a:cubicBezTo>
                    <a:cubicBezTo>
                      <a:pt x="66" y="70"/>
                      <a:pt x="66" y="70"/>
                      <a:pt x="66" y="70"/>
                    </a:cubicBezTo>
                    <a:cubicBezTo>
                      <a:pt x="66" y="150"/>
                      <a:pt x="66" y="150"/>
                      <a:pt x="66" y="150"/>
                    </a:cubicBezTo>
                    <a:cubicBezTo>
                      <a:pt x="80" y="195"/>
                      <a:pt x="160" y="197"/>
                      <a:pt x="160" y="197"/>
                    </a:cubicBezTo>
                    <a:cubicBezTo>
                      <a:pt x="253" y="196"/>
                      <a:pt x="261" y="150"/>
                      <a:pt x="261" y="150"/>
                    </a:cubicBezTo>
                    <a:cubicBezTo>
                      <a:pt x="262" y="71"/>
                      <a:pt x="262" y="71"/>
                      <a:pt x="262" y="71"/>
                    </a:cubicBezTo>
                    <a:cubicBezTo>
                      <a:pt x="266" y="70"/>
                      <a:pt x="266" y="70"/>
                      <a:pt x="266" y="70"/>
                    </a:cubicBezTo>
                    <a:cubicBezTo>
                      <a:pt x="270" y="80"/>
                      <a:pt x="274" y="99"/>
                      <a:pt x="272" y="134"/>
                    </a:cubicBezTo>
                    <a:cubicBezTo>
                      <a:pt x="269" y="182"/>
                      <a:pt x="268" y="196"/>
                      <a:pt x="269" y="204"/>
                    </a:cubicBezTo>
                    <a:cubicBezTo>
                      <a:pt x="263" y="204"/>
                      <a:pt x="258" y="210"/>
                      <a:pt x="258" y="216"/>
                    </a:cubicBezTo>
                    <a:cubicBezTo>
                      <a:pt x="258" y="222"/>
                      <a:pt x="262" y="226"/>
                      <a:pt x="267" y="228"/>
                    </a:cubicBezTo>
                    <a:cubicBezTo>
                      <a:pt x="266" y="234"/>
                      <a:pt x="261" y="251"/>
                      <a:pt x="252" y="272"/>
                    </a:cubicBezTo>
                    <a:cubicBezTo>
                      <a:pt x="256" y="273"/>
                      <a:pt x="256" y="273"/>
                      <a:pt x="256" y="273"/>
                    </a:cubicBezTo>
                    <a:cubicBezTo>
                      <a:pt x="256" y="273"/>
                      <a:pt x="262" y="260"/>
                      <a:pt x="263" y="256"/>
                    </a:cubicBezTo>
                    <a:cubicBezTo>
                      <a:pt x="262" y="259"/>
                      <a:pt x="260" y="272"/>
                      <a:pt x="259" y="273"/>
                    </a:cubicBezTo>
                    <a:cubicBezTo>
                      <a:pt x="264" y="274"/>
                      <a:pt x="264" y="274"/>
                      <a:pt x="264" y="274"/>
                    </a:cubicBezTo>
                    <a:cubicBezTo>
                      <a:pt x="264" y="274"/>
                      <a:pt x="267" y="263"/>
                      <a:pt x="266" y="261"/>
                    </a:cubicBezTo>
                    <a:cubicBezTo>
                      <a:pt x="266" y="261"/>
                      <a:pt x="267" y="273"/>
                      <a:pt x="267" y="274"/>
                    </a:cubicBezTo>
                    <a:cubicBezTo>
                      <a:pt x="272" y="274"/>
                      <a:pt x="272" y="274"/>
                      <a:pt x="272" y="274"/>
                    </a:cubicBezTo>
                    <a:cubicBezTo>
                      <a:pt x="272" y="274"/>
                      <a:pt x="271" y="263"/>
                      <a:pt x="272" y="261"/>
                    </a:cubicBezTo>
                    <a:cubicBezTo>
                      <a:pt x="272" y="261"/>
                      <a:pt x="274" y="268"/>
                      <a:pt x="274" y="274"/>
                    </a:cubicBezTo>
                    <a:cubicBezTo>
                      <a:pt x="278" y="274"/>
                      <a:pt x="278" y="274"/>
                      <a:pt x="278" y="274"/>
                    </a:cubicBezTo>
                    <a:cubicBezTo>
                      <a:pt x="278" y="274"/>
                      <a:pt x="277" y="261"/>
                      <a:pt x="276" y="259"/>
                    </a:cubicBezTo>
                    <a:cubicBezTo>
                      <a:pt x="276" y="259"/>
                      <a:pt x="280" y="266"/>
                      <a:pt x="281" y="273"/>
                    </a:cubicBezTo>
                    <a:cubicBezTo>
                      <a:pt x="284" y="272"/>
                      <a:pt x="284" y="272"/>
                      <a:pt x="284" y="272"/>
                    </a:cubicBezTo>
                    <a:cubicBezTo>
                      <a:pt x="284" y="272"/>
                      <a:pt x="277" y="237"/>
                      <a:pt x="274" y="228"/>
                    </a:cubicBezTo>
                    <a:cubicBezTo>
                      <a:pt x="279" y="226"/>
                      <a:pt x="283" y="221"/>
                      <a:pt x="283" y="216"/>
                    </a:cubicBezTo>
                    <a:cubicBezTo>
                      <a:pt x="283" y="210"/>
                      <a:pt x="279" y="205"/>
                      <a:pt x="274" y="204"/>
                    </a:cubicBezTo>
                    <a:cubicBezTo>
                      <a:pt x="274" y="196"/>
                      <a:pt x="274" y="183"/>
                      <a:pt x="277" y="134"/>
                    </a:cubicBezTo>
                    <a:cubicBezTo>
                      <a:pt x="279" y="105"/>
                      <a:pt x="277" y="83"/>
                      <a:pt x="271" y="68"/>
                    </a:cubicBezTo>
                    <a:cubicBezTo>
                      <a:pt x="327" y="54"/>
                      <a:pt x="327" y="54"/>
                      <a:pt x="327" y="54"/>
                    </a:cubicBezTo>
                    <a:lnTo>
                      <a:pt x="328" y="42"/>
                    </a:lnTo>
                    <a:close/>
                    <a:moveTo>
                      <a:pt x="162" y="57"/>
                    </a:moveTo>
                    <a:cubicBezTo>
                      <a:pt x="109" y="57"/>
                      <a:pt x="66" y="50"/>
                      <a:pt x="66" y="40"/>
                    </a:cubicBezTo>
                    <a:cubicBezTo>
                      <a:pt x="66" y="30"/>
                      <a:pt x="109" y="23"/>
                      <a:pt x="162" y="23"/>
                    </a:cubicBezTo>
                    <a:cubicBezTo>
                      <a:pt x="215" y="23"/>
                      <a:pt x="258" y="30"/>
                      <a:pt x="258" y="40"/>
                    </a:cubicBezTo>
                    <a:cubicBezTo>
                      <a:pt x="258" y="50"/>
                      <a:pt x="215" y="57"/>
                      <a:pt x="162" y="57"/>
                    </a:cubicBez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29" name="Google Shape;729;p20"/>
            <p:cNvGrpSpPr/>
            <p:nvPr/>
          </p:nvGrpSpPr>
          <p:grpSpPr>
            <a:xfrm>
              <a:off x="9020988" y="2621630"/>
              <a:ext cx="612934" cy="675661"/>
              <a:chOff x="9233851" y="2123085"/>
              <a:chExt cx="741650" cy="817550"/>
            </a:xfrm>
          </p:grpSpPr>
          <p:sp>
            <p:nvSpPr>
              <p:cNvPr id="730" name="Google Shape;730;p20"/>
              <p:cNvSpPr/>
              <p:nvPr/>
            </p:nvSpPr>
            <p:spPr>
              <a:xfrm>
                <a:off x="9233851" y="2123085"/>
                <a:ext cx="741650" cy="817550"/>
              </a:xfrm>
              <a:custGeom>
                <a:rect b="b" l="l" r="r" t="t"/>
                <a:pathLst>
                  <a:path extrusionOk="0" h="319" w="289">
                    <a:moveTo>
                      <a:pt x="258" y="200"/>
                    </a:moveTo>
                    <a:cubicBezTo>
                      <a:pt x="289" y="138"/>
                      <a:pt x="264" y="62"/>
                      <a:pt x="201" y="31"/>
                    </a:cubicBezTo>
                    <a:cubicBezTo>
                      <a:pt x="138" y="0"/>
                      <a:pt x="62" y="25"/>
                      <a:pt x="31" y="87"/>
                    </a:cubicBezTo>
                    <a:cubicBezTo>
                      <a:pt x="0" y="149"/>
                      <a:pt x="26" y="224"/>
                      <a:pt x="89" y="256"/>
                    </a:cubicBezTo>
                    <a:cubicBezTo>
                      <a:pt x="91" y="257"/>
                      <a:pt x="94" y="258"/>
                      <a:pt x="96" y="259"/>
                    </a:cubicBezTo>
                    <a:cubicBezTo>
                      <a:pt x="119" y="319"/>
                      <a:pt x="119" y="319"/>
                      <a:pt x="119" y="319"/>
                    </a:cubicBezTo>
                    <a:cubicBezTo>
                      <a:pt x="151" y="269"/>
                      <a:pt x="151" y="269"/>
                      <a:pt x="151" y="269"/>
                    </a:cubicBezTo>
                    <a:cubicBezTo>
                      <a:pt x="196" y="267"/>
                      <a:pt x="237" y="242"/>
                      <a:pt x="258" y="200"/>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31" name="Google Shape;731;p20"/>
              <p:cNvSpPr/>
              <p:nvPr/>
            </p:nvSpPr>
            <p:spPr>
              <a:xfrm>
                <a:off x="9419264" y="2251030"/>
                <a:ext cx="368657" cy="492265"/>
              </a:xfrm>
              <a:custGeom>
                <a:rect b="b" l="l" r="r" t="t"/>
                <a:pathLst>
                  <a:path extrusionOk="0" h="192" w="144">
                    <a:moveTo>
                      <a:pt x="87" y="86"/>
                    </a:moveTo>
                    <a:cubicBezTo>
                      <a:pt x="109" y="99"/>
                      <a:pt x="120" y="107"/>
                      <a:pt x="126" y="119"/>
                    </a:cubicBezTo>
                    <a:cubicBezTo>
                      <a:pt x="129" y="126"/>
                      <a:pt x="130" y="135"/>
                      <a:pt x="128" y="143"/>
                    </a:cubicBezTo>
                    <a:cubicBezTo>
                      <a:pt x="127" y="145"/>
                      <a:pt x="127" y="145"/>
                      <a:pt x="127" y="145"/>
                    </a:cubicBezTo>
                    <a:cubicBezTo>
                      <a:pt x="125" y="154"/>
                      <a:pt x="119" y="164"/>
                      <a:pt x="104" y="169"/>
                    </a:cubicBezTo>
                    <a:cubicBezTo>
                      <a:pt x="88" y="175"/>
                      <a:pt x="73" y="173"/>
                      <a:pt x="65" y="171"/>
                    </a:cubicBezTo>
                    <a:cubicBezTo>
                      <a:pt x="61" y="186"/>
                      <a:pt x="61" y="186"/>
                      <a:pt x="61" y="186"/>
                    </a:cubicBezTo>
                    <a:cubicBezTo>
                      <a:pt x="60" y="188"/>
                      <a:pt x="59" y="192"/>
                      <a:pt x="51" y="191"/>
                    </a:cubicBezTo>
                    <a:cubicBezTo>
                      <a:pt x="44" y="189"/>
                      <a:pt x="44" y="184"/>
                      <a:pt x="45" y="182"/>
                    </a:cubicBezTo>
                    <a:cubicBezTo>
                      <a:pt x="48" y="167"/>
                      <a:pt x="48" y="167"/>
                      <a:pt x="48" y="167"/>
                    </a:cubicBezTo>
                    <a:cubicBezTo>
                      <a:pt x="41" y="165"/>
                      <a:pt x="24" y="159"/>
                      <a:pt x="12" y="143"/>
                    </a:cubicBezTo>
                    <a:cubicBezTo>
                      <a:pt x="4" y="132"/>
                      <a:pt x="0" y="119"/>
                      <a:pt x="2" y="113"/>
                    </a:cubicBezTo>
                    <a:cubicBezTo>
                      <a:pt x="4" y="107"/>
                      <a:pt x="11" y="105"/>
                      <a:pt x="17" y="106"/>
                    </a:cubicBezTo>
                    <a:cubicBezTo>
                      <a:pt x="25" y="108"/>
                      <a:pt x="26" y="114"/>
                      <a:pt x="27" y="118"/>
                    </a:cubicBezTo>
                    <a:cubicBezTo>
                      <a:pt x="28" y="127"/>
                      <a:pt x="31" y="142"/>
                      <a:pt x="53" y="150"/>
                    </a:cubicBezTo>
                    <a:cubicBezTo>
                      <a:pt x="66" y="99"/>
                      <a:pt x="66" y="99"/>
                      <a:pt x="66" y="99"/>
                    </a:cubicBezTo>
                    <a:cubicBezTo>
                      <a:pt x="46" y="88"/>
                      <a:pt x="21" y="73"/>
                      <a:pt x="28" y="47"/>
                    </a:cubicBezTo>
                    <a:cubicBezTo>
                      <a:pt x="33" y="24"/>
                      <a:pt x="57" y="15"/>
                      <a:pt x="86" y="20"/>
                    </a:cubicBezTo>
                    <a:cubicBezTo>
                      <a:pt x="90" y="6"/>
                      <a:pt x="90" y="6"/>
                      <a:pt x="90" y="6"/>
                    </a:cubicBezTo>
                    <a:cubicBezTo>
                      <a:pt x="91" y="4"/>
                      <a:pt x="93" y="0"/>
                      <a:pt x="100" y="1"/>
                    </a:cubicBezTo>
                    <a:cubicBezTo>
                      <a:pt x="107" y="3"/>
                      <a:pt x="106" y="8"/>
                      <a:pt x="106" y="10"/>
                    </a:cubicBezTo>
                    <a:cubicBezTo>
                      <a:pt x="102" y="25"/>
                      <a:pt x="102" y="25"/>
                      <a:pt x="102" y="25"/>
                    </a:cubicBezTo>
                    <a:cubicBezTo>
                      <a:pt x="142" y="37"/>
                      <a:pt x="144" y="67"/>
                      <a:pt x="143" y="71"/>
                    </a:cubicBezTo>
                    <a:cubicBezTo>
                      <a:pt x="141" y="77"/>
                      <a:pt x="135" y="79"/>
                      <a:pt x="129" y="77"/>
                    </a:cubicBezTo>
                    <a:cubicBezTo>
                      <a:pt x="122" y="75"/>
                      <a:pt x="120" y="71"/>
                      <a:pt x="120" y="68"/>
                    </a:cubicBezTo>
                    <a:cubicBezTo>
                      <a:pt x="118" y="60"/>
                      <a:pt x="116" y="49"/>
                      <a:pt x="98" y="41"/>
                    </a:cubicBezTo>
                    <a:lnTo>
                      <a:pt x="87" y="86"/>
                    </a:lnTo>
                    <a:close/>
                    <a:moveTo>
                      <a:pt x="82" y="37"/>
                    </a:moveTo>
                    <a:cubicBezTo>
                      <a:pt x="63" y="34"/>
                      <a:pt x="55" y="44"/>
                      <a:pt x="53" y="51"/>
                    </a:cubicBezTo>
                    <a:cubicBezTo>
                      <a:pt x="50" y="64"/>
                      <a:pt x="60" y="70"/>
                      <a:pt x="72" y="78"/>
                    </a:cubicBezTo>
                    <a:lnTo>
                      <a:pt x="82" y="37"/>
                    </a:lnTo>
                    <a:close/>
                    <a:moveTo>
                      <a:pt x="69" y="154"/>
                    </a:moveTo>
                    <a:cubicBezTo>
                      <a:pt x="75" y="155"/>
                      <a:pt x="98" y="157"/>
                      <a:pt x="103" y="139"/>
                    </a:cubicBezTo>
                    <a:cubicBezTo>
                      <a:pt x="106" y="125"/>
                      <a:pt x="95" y="116"/>
                      <a:pt x="81" y="108"/>
                    </a:cubicBezTo>
                    <a:lnTo>
                      <a:pt x="69" y="154"/>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732" name="Google Shape;732;p20"/>
            <p:cNvGrpSpPr/>
            <p:nvPr/>
          </p:nvGrpSpPr>
          <p:grpSpPr>
            <a:xfrm>
              <a:off x="8020490" y="4111471"/>
              <a:ext cx="612934" cy="675661"/>
              <a:chOff x="9233851" y="2123085"/>
              <a:chExt cx="741650" cy="817550"/>
            </a:xfrm>
          </p:grpSpPr>
          <p:sp>
            <p:nvSpPr>
              <p:cNvPr id="733" name="Google Shape;733;p20"/>
              <p:cNvSpPr/>
              <p:nvPr/>
            </p:nvSpPr>
            <p:spPr>
              <a:xfrm>
                <a:off x="9233851" y="2123085"/>
                <a:ext cx="741650" cy="817550"/>
              </a:xfrm>
              <a:custGeom>
                <a:rect b="b" l="l" r="r" t="t"/>
                <a:pathLst>
                  <a:path extrusionOk="0" h="319" w="289">
                    <a:moveTo>
                      <a:pt x="258" y="200"/>
                    </a:moveTo>
                    <a:cubicBezTo>
                      <a:pt x="289" y="138"/>
                      <a:pt x="264" y="62"/>
                      <a:pt x="201" y="31"/>
                    </a:cubicBezTo>
                    <a:cubicBezTo>
                      <a:pt x="138" y="0"/>
                      <a:pt x="62" y="25"/>
                      <a:pt x="31" y="87"/>
                    </a:cubicBezTo>
                    <a:cubicBezTo>
                      <a:pt x="0" y="149"/>
                      <a:pt x="26" y="224"/>
                      <a:pt x="89" y="256"/>
                    </a:cubicBezTo>
                    <a:cubicBezTo>
                      <a:pt x="91" y="257"/>
                      <a:pt x="94" y="258"/>
                      <a:pt x="96" y="259"/>
                    </a:cubicBezTo>
                    <a:cubicBezTo>
                      <a:pt x="119" y="319"/>
                      <a:pt x="119" y="319"/>
                      <a:pt x="119" y="319"/>
                    </a:cubicBezTo>
                    <a:cubicBezTo>
                      <a:pt x="151" y="269"/>
                      <a:pt x="151" y="269"/>
                      <a:pt x="151" y="269"/>
                    </a:cubicBezTo>
                    <a:cubicBezTo>
                      <a:pt x="196" y="267"/>
                      <a:pt x="237" y="242"/>
                      <a:pt x="258" y="200"/>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734" name="Google Shape;734;p20"/>
              <p:cNvSpPr/>
              <p:nvPr/>
            </p:nvSpPr>
            <p:spPr>
              <a:xfrm>
                <a:off x="9419264" y="2251030"/>
                <a:ext cx="368657" cy="492265"/>
              </a:xfrm>
              <a:custGeom>
                <a:rect b="b" l="l" r="r" t="t"/>
                <a:pathLst>
                  <a:path extrusionOk="0" h="192" w="144">
                    <a:moveTo>
                      <a:pt x="87" y="86"/>
                    </a:moveTo>
                    <a:cubicBezTo>
                      <a:pt x="109" y="99"/>
                      <a:pt x="120" y="107"/>
                      <a:pt x="126" y="119"/>
                    </a:cubicBezTo>
                    <a:cubicBezTo>
                      <a:pt x="129" y="126"/>
                      <a:pt x="130" y="135"/>
                      <a:pt x="128" y="143"/>
                    </a:cubicBezTo>
                    <a:cubicBezTo>
                      <a:pt x="127" y="145"/>
                      <a:pt x="127" y="145"/>
                      <a:pt x="127" y="145"/>
                    </a:cubicBezTo>
                    <a:cubicBezTo>
                      <a:pt x="125" y="154"/>
                      <a:pt x="119" y="164"/>
                      <a:pt x="104" y="169"/>
                    </a:cubicBezTo>
                    <a:cubicBezTo>
                      <a:pt x="88" y="175"/>
                      <a:pt x="73" y="173"/>
                      <a:pt x="65" y="171"/>
                    </a:cubicBezTo>
                    <a:cubicBezTo>
                      <a:pt x="61" y="186"/>
                      <a:pt x="61" y="186"/>
                      <a:pt x="61" y="186"/>
                    </a:cubicBezTo>
                    <a:cubicBezTo>
                      <a:pt x="60" y="188"/>
                      <a:pt x="59" y="192"/>
                      <a:pt x="51" y="191"/>
                    </a:cubicBezTo>
                    <a:cubicBezTo>
                      <a:pt x="44" y="189"/>
                      <a:pt x="44" y="184"/>
                      <a:pt x="45" y="182"/>
                    </a:cubicBezTo>
                    <a:cubicBezTo>
                      <a:pt x="48" y="167"/>
                      <a:pt x="48" y="167"/>
                      <a:pt x="48" y="167"/>
                    </a:cubicBezTo>
                    <a:cubicBezTo>
                      <a:pt x="41" y="165"/>
                      <a:pt x="24" y="159"/>
                      <a:pt x="12" y="143"/>
                    </a:cubicBezTo>
                    <a:cubicBezTo>
                      <a:pt x="4" y="132"/>
                      <a:pt x="0" y="119"/>
                      <a:pt x="2" y="113"/>
                    </a:cubicBezTo>
                    <a:cubicBezTo>
                      <a:pt x="4" y="107"/>
                      <a:pt x="11" y="105"/>
                      <a:pt x="17" y="106"/>
                    </a:cubicBezTo>
                    <a:cubicBezTo>
                      <a:pt x="25" y="108"/>
                      <a:pt x="26" y="114"/>
                      <a:pt x="27" y="118"/>
                    </a:cubicBezTo>
                    <a:cubicBezTo>
                      <a:pt x="28" y="127"/>
                      <a:pt x="31" y="142"/>
                      <a:pt x="53" y="150"/>
                    </a:cubicBezTo>
                    <a:cubicBezTo>
                      <a:pt x="66" y="99"/>
                      <a:pt x="66" y="99"/>
                      <a:pt x="66" y="99"/>
                    </a:cubicBezTo>
                    <a:cubicBezTo>
                      <a:pt x="46" y="88"/>
                      <a:pt x="21" y="73"/>
                      <a:pt x="28" y="47"/>
                    </a:cubicBezTo>
                    <a:cubicBezTo>
                      <a:pt x="33" y="24"/>
                      <a:pt x="57" y="15"/>
                      <a:pt x="86" y="20"/>
                    </a:cubicBezTo>
                    <a:cubicBezTo>
                      <a:pt x="90" y="6"/>
                      <a:pt x="90" y="6"/>
                      <a:pt x="90" y="6"/>
                    </a:cubicBezTo>
                    <a:cubicBezTo>
                      <a:pt x="91" y="4"/>
                      <a:pt x="93" y="0"/>
                      <a:pt x="100" y="1"/>
                    </a:cubicBezTo>
                    <a:cubicBezTo>
                      <a:pt x="107" y="3"/>
                      <a:pt x="106" y="8"/>
                      <a:pt x="106" y="10"/>
                    </a:cubicBezTo>
                    <a:cubicBezTo>
                      <a:pt x="102" y="25"/>
                      <a:pt x="102" y="25"/>
                      <a:pt x="102" y="25"/>
                    </a:cubicBezTo>
                    <a:cubicBezTo>
                      <a:pt x="142" y="37"/>
                      <a:pt x="144" y="67"/>
                      <a:pt x="143" y="71"/>
                    </a:cubicBezTo>
                    <a:cubicBezTo>
                      <a:pt x="141" y="77"/>
                      <a:pt x="135" y="79"/>
                      <a:pt x="129" y="77"/>
                    </a:cubicBezTo>
                    <a:cubicBezTo>
                      <a:pt x="122" y="75"/>
                      <a:pt x="120" y="71"/>
                      <a:pt x="120" y="68"/>
                    </a:cubicBezTo>
                    <a:cubicBezTo>
                      <a:pt x="118" y="60"/>
                      <a:pt x="116" y="49"/>
                      <a:pt x="98" y="41"/>
                    </a:cubicBezTo>
                    <a:lnTo>
                      <a:pt x="87" y="86"/>
                    </a:lnTo>
                    <a:close/>
                    <a:moveTo>
                      <a:pt x="82" y="37"/>
                    </a:moveTo>
                    <a:cubicBezTo>
                      <a:pt x="63" y="34"/>
                      <a:pt x="55" y="44"/>
                      <a:pt x="53" y="51"/>
                    </a:cubicBezTo>
                    <a:cubicBezTo>
                      <a:pt x="50" y="64"/>
                      <a:pt x="60" y="70"/>
                      <a:pt x="72" y="78"/>
                    </a:cubicBezTo>
                    <a:lnTo>
                      <a:pt x="82" y="37"/>
                    </a:lnTo>
                    <a:close/>
                    <a:moveTo>
                      <a:pt x="69" y="154"/>
                    </a:moveTo>
                    <a:cubicBezTo>
                      <a:pt x="75" y="155"/>
                      <a:pt x="98" y="157"/>
                      <a:pt x="103" y="139"/>
                    </a:cubicBezTo>
                    <a:cubicBezTo>
                      <a:pt x="106" y="125"/>
                      <a:pt x="95" y="116"/>
                      <a:pt x="81" y="108"/>
                    </a:cubicBezTo>
                    <a:lnTo>
                      <a:pt x="69" y="154"/>
                    </a:lnTo>
                    <a:close/>
                  </a:path>
                </a:pathLst>
              </a:custGeom>
              <a:solidFill>
                <a:srgbClr val="FFFFFF"/>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sp>
        <p:nvSpPr>
          <p:cNvPr id="735" name="Google Shape;735;p20"/>
          <p:cNvSpPr txBox="1"/>
          <p:nvPr/>
        </p:nvSpPr>
        <p:spPr>
          <a:xfrm>
            <a:off x="1664769" y="2456175"/>
            <a:ext cx="818173"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Employ</a:t>
            </a:r>
            <a:endParaRPr b="1" sz="1600">
              <a:solidFill>
                <a:srgbClr val="A5A5A5"/>
              </a:solidFill>
              <a:latin typeface="Twentieth Century"/>
              <a:ea typeface="Twentieth Century"/>
              <a:cs typeface="Twentieth Century"/>
              <a:sym typeface="Twentieth Century"/>
            </a:endParaRPr>
          </a:p>
        </p:txBody>
      </p:sp>
      <p:sp>
        <p:nvSpPr>
          <p:cNvPr id="736" name="Google Shape;736;p20"/>
          <p:cNvSpPr/>
          <p:nvPr/>
        </p:nvSpPr>
        <p:spPr>
          <a:xfrm>
            <a:off x="1659844" y="2720726"/>
            <a:ext cx="4744767" cy="535531"/>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a:t>
            </a:r>
            <a:endParaRPr/>
          </a:p>
        </p:txBody>
      </p:sp>
      <p:sp>
        <p:nvSpPr>
          <p:cNvPr id="737" name="Google Shape;737;p20"/>
          <p:cNvSpPr/>
          <p:nvPr/>
        </p:nvSpPr>
        <p:spPr>
          <a:xfrm>
            <a:off x="1747893" y="3853506"/>
            <a:ext cx="724494" cy="724494"/>
          </a:xfrm>
          <a:prstGeom prst="donut">
            <a:avLst>
              <a:gd fmla="val 6804" name="adj"/>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38" name="Google Shape;738;p20"/>
          <p:cNvSpPr/>
          <p:nvPr/>
        </p:nvSpPr>
        <p:spPr>
          <a:xfrm>
            <a:off x="1953649" y="4050947"/>
            <a:ext cx="312978" cy="329611"/>
          </a:xfrm>
          <a:custGeom>
            <a:rect b="b" l="l" r="r" t="t"/>
            <a:pathLst>
              <a:path extrusionOk="0" h="101" w="96">
                <a:moveTo>
                  <a:pt x="20" y="86"/>
                </a:moveTo>
                <a:cubicBezTo>
                  <a:pt x="12" y="78"/>
                  <a:pt x="8" y="68"/>
                  <a:pt x="7" y="58"/>
                </a:cubicBezTo>
                <a:cubicBezTo>
                  <a:pt x="7" y="48"/>
                  <a:pt x="10" y="38"/>
                  <a:pt x="18" y="29"/>
                </a:cubicBezTo>
                <a:cubicBezTo>
                  <a:pt x="24" y="22"/>
                  <a:pt x="33" y="18"/>
                  <a:pt x="42" y="17"/>
                </a:cubicBezTo>
                <a:cubicBezTo>
                  <a:pt x="41" y="9"/>
                  <a:pt x="41" y="9"/>
                  <a:pt x="41" y="9"/>
                </a:cubicBezTo>
                <a:cubicBezTo>
                  <a:pt x="36" y="10"/>
                  <a:pt x="36" y="10"/>
                  <a:pt x="36" y="10"/>
                </a:cubicBezTo>
                <a:cubicBezTo>
                  <a:pt x="35" y="5"/>
                  <a:pt x="35" y="5"/>
                  <a:pt x="35" y="5"/>
                </a:cubicBezTo>
                <a:cubicBezTo>
                  <a:pt x="48" y="3"/>
                  <a:pt x="48" y="3"/>
                  <a:pt x="48" y="3"/>
                </a:cubicBezTo>
                <a:cubicBezTo>
                  <a:pt x="49" y="8"/>
                  <a:pt x="49" y="8"/>
                  <a:pt x="49" y="8"/>
                </a:cubicBezTo>
                <a:cubicBezTo>
                  <a:pt x="44" y="9"/>
                  <a:pt x="44" y="9"/>
                  <a:pt x="44" y="9"/>
                </a:cubicBezTo>
                <a:cubicBezTo>
                  <a:pt x="46" y="16"/>
                  <a:pt x="46" y="16"/>
                  <a:pt x="46" y="16"/>
                </a:cubicBezTo>
                <a:cubicBezTo>
                  <a:pt x="56" y="16"/>
                  <a:pt x="66" y="19"/>
                  <a:pt x="74" y="27"/>
                </a:cubicBezTo>
                <a:cubicBezTo>
                  <a:pt x="82" y="34"/>
                  <a:pt x="87" y="44"/>
                  <a:pt x="87" y="54"/>
                </a:cubicBezTo>
                <a:cubicBezTo>
                  <a:pt x="88" y="65"/>
                  <a:pt x="84" y="75"/>
                  <a:pt x="77" y="83"/>
                </a:cubicBezTo>
                <a:cubicBezTo>
                  <a:pt x="76" y="84"/>
                  <a:pt x="76" y="84"/>
                  <a:pt x="75" y="85"/>
                </a:cubicBezTo>
                <a:cubicBezTo>
                  <a:pt x="79" y="101"/>
                  <a:pt x="79" y="101"/>
                  <a:pt x="79" y="101"/>
                </a:cubicBezTo>
                <a:cubicBezTo>
                  <a:pt x="74" y="101"/>
                  <a:pt x="74" y="101"/>
                  <a:pt x="74" y="101"/>
                </a:cubicBezTo>
                <a:cubicBezTo>
                  <a:pt x="63" y="93"/>
                  <a:pt x="63" y="93"/>
                  <a:pt x="63" y="93"/>
                </a:cubicBezTo>
                <a:cubicBezTo>
                  <a:pt x="59" y="95"/>
                  <a:pt x="54" y="96"/>
                  <a:pt x="49" y="96"/>
                </a:cubicBezTo>
                <a:cubicBezTo>
                  <a:pt x="44" y="96"/>
                  <a:pt x="38" y="95"/>
                  <a:pt x="32" y="93"/>
                </a:cubicBezTo>
                <a:cubicBezTo>
                  <a:pt x="22" y="101"/>
                  <a:pt x="22" y="101"/>
                  <a:pt x="22" y="101"/>
                </a:cubicBezTo>
                <a:cubicBezTo>
                  <a:pt x="17" y="101"/>
                  <a:pt x="17" y="101"/>
                  <a:pt x="17" y="101"/>
                </a:cubicBezTo>
                <a:cubicBezTo>
                  <a:pt x="21" y="86"/>
                  <a:pt x="21" y="86"/>
                  <a:pt x="21" y="86"/>
                </a:cubicBezTo>
                <a:cubicBezTo>
                  <a:pt x="20" y="86"/>
                  <a:pt x="20" y="86"/>
                  <a:pt x="20" y="86"/>
                </a:cubicBezTo>
                <a:close/>
                <a:moveTo>
                  <a:pt x="82" y="6"/>
                </a:moveTo>
                <a:cubicBezTo>
                  <a:pt x="74" y="3"/>
                  <a:pt x="66" y="5"/>
                  <a:pt x="60" y="11"/>
                </a:cubicBezTo>
                <a:cubicBezTo>
                  <a:pt x="92" y="31"/>
                  <a:pt x="92" y="31"/>
                  <a:pt x="92" y="31"/>
                </a:cubicBezTo>
                <a:cubicBezTo>
                  <a:pt x="96" y="24"/>
                  <a:pt x="94" y="15"/>
                  <a:pt x="88" y="9"/>
                </a:cubicBezTo>
                <a:cubicBezTo>
                  <a:pt x="92" y="3"/>
                  <a:pt x="92" y="3"/>
                  <a:pt x="92" y="3"/>
                </a:cubicBezTo>
                <a:cubicBezTo>
                  <a:pt x="86" y="0"/>
                  <a:pt x="86" y="0"/>
                  <a:pt x="86" y="0"/>
                </a:cubicBezTo>
                <a:cubicBezTo>
                  <a:pt x="82" y="6"/>
                  <a:pt x="82" y="6"/>
                  <a:pt x="82" y="6"/>
                </a:cubicBezTo>
                <a:close/>
                <a:moveTo>
                  <a:pt x="14" y="6"/>
                </a:moveTo>
                <a:cubicBezTo>
                  <a:pt x="10" y="0"/>
                  <a:pt x="10" y="0"/>
                  <a:pt x="10" y="0"/>
                </a:cubicBezTo>
                <a:cubicBezTo>
                  <a:pt x="4" y="3"/>
                  <a:pt x="4" y="3"/>
                  <a:pt x="4" y="3"/>
                </a:cubicBezTo>
                <a:cubicBezTo>
                  <a:pt x="8" y="9"/>
                  <a:pt x="8" y="9"/>
                  <a:pt x="8" y="9"/>
                </a:cubicBezTo>
                <a:cubicBezTo>
                  <a:pt x="2" y="15"/>
                  <a:pt x="0" y="24"/>
                  <a:pt x="4" y="31"/>
                </a:cubicBezTo>
                <a:cubicBezTo>
                  <a:pt x="36" y="11"/>
                  <a:pt x="36" y="11"/>
                  <a:pt x="36" y="11"/>
                </a:cubicBezTo>
                <a:cubicBezTo>
                  <a:pt x="30" y="5"/>
                  <a:pt x="21" y="3"/>
                  <a:pt x="14" y="6"/>
                </a:cubicBezTo>
                <a:close/>
                <a:moveTo>
                  <a:pt x="43" y="54"/>
                </a:moveTo>
                <a:cubicBezTo>
                  <a:pt x="42" y="55"/>
                  <a:pt x="42" y="55"/>
                  <a:pt x="42" y="56"/>
                </a:cubicBezTo>
                <a:cubicBezTo>
                  <a:pt x="35" y="57"/>
                  <a:pt x="28" y="58"/>
                  <a:pt x="22" y="61"/>
                </a:cubicBezTo>
                <a:cubicBezTo>
                  <a:pt x="22" y="62"/>
                  <a:pt x="22" y="63"/>
                  <a:pt x="22" y="64"/>
                </a:cubicBezTo>
                <a:cubicBezTo>
                  <a:pt x="29" y="63"/>
                  <a:pt x="37" y="62"/>
                  <a:pt x="43" y="59"/>
                </a:cubicBezTo>
                <a:cubicBezTo>
                  <a:pt x="44" y="60"/>
                  <a:pt x="45" y="61"/>
                  <a:pt x="46" y="61"/>
                </a:cubicBezTo>
                <a:cubicBezTo>
                  <a:pt x="49" y="62"/>
                  <a:pt x="53" y="61"/>
                  <a:pt x="54" y="58"/>
                </a:cubicBezTo>
                <a:cubicBezTo>
                  <a:pt x="55" y="55"/>
                  <a:pt x="53" y="51"/>
                  <a:pt x="50" y="50"/>
                </a:cubicBezTo>
                <a:cubicBezTo>
                  <a:pt x="50" y="50"/>
                  <a:pt x="49" y="50"/>
                  <a:pt x="49" y="50"/>
                </a:cubicBezTo>
                <a:cubicBezTo>
                  <a:pt x="47" y="46"/>
                  <a:pt x="44" y="41"/>
                  <a:pt x="41" y="37"/>
                </a:cubicBezTo>
                <a:cubicBezTo>
                  <a:pt x="40" y="38"/>
                  <a:pt x="39" y="39"/>
                  <a:pt x="38" y="39"/>
                </a:cubicBezTo>
                <a:cubicBezTo>
                  <a:pt x="39" y="44"/>
                  <a:pt x="41" y="48"/>
                  <a:pt x="44" y="52"/>
                </a:cubicBezTo>
                <a:cubicBezTo>
                  <a:pt x="43" y="52"/>
                  <a:pt x="43" y="53"/>
                  <a:pt x="43" y="54"/>
                </a:cubicBezTo>
                <a:close/>
                <a:moveTo>
                  <a:pt x="18" y="58"/>
                </a:moveTo>
                <a:cubicBezTo>
                  <a:pt x="19" y="65"/>
                  <a:pt x="22" y="72"/>
                  <a:pt x="28" y="78"/>
                </a:cubicBezTo>
                <a:cubicBezTo>
                  <a:pt x="34" y="83"/>
                  <a:pt x="41" y="86"/>
                  <a:pt x="49" y="85"/>
                </a:cubicBezTo>
                <a:cubicBezTo>
                  <a:pt x="56" y="85"/>
                  <a:pt x="63" y="82"/>
                  <a:pt x="69" y="76"/>
                </a:cubicBezTo>
                <a:cubicBezTo>
                  <a:pt x="74" y="70"/>
                  <a:pt x="77" y="62"/>
                  <a:pt x="76" y="55"/>
                </a:cubicBezTo>
                <a:cubicBezTo>
                  <a:pt x="76" y="47"/>
                  <a:pt x="73" y="40"/>
                  <a:pt x="67" y="35"/>
                </a:cubicBezTo>
                <a:cubicBezTo>
                  <a:pt x="61" y="29"/>
                  <a:pt x="53" y="27"/>
                  <a:pt x="46" y="27"/>
                </a:cubicBezTo>
                <a:cubicBezTo>
                  <a:pt x="38" y="28"/>
                  <a:pt x="31" y="31"/>
                  <a:pt x="26" y="37"/>
                </a:cubicBezTo>
                <a:cubicBezTo>
                  <a:pt x="20" y="43"/>
                  <a:pt x="18" y="50"/>
                  <a:pt x="18" y="58"/>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39" name="Google Shape;739;p20"/>
          <p:cNvSpPr/>
          <p:nvPr/>
        </p:nvSpPr>
        <p:spPr>
          <a:xfrm>
            <a:off x="1925298" y="5576090"/>
            <a:ext cx="355312" cy="287275"/>
          </a:xfrm>
          <a:custGeom>
            <a:rect b="b" l="l" r="r" t="t"/>
            <a:pathLst>
              <a:path extrusionOk="0" h="88" w="109">
                <a:moveTo>
                  <a:pt x="80" y="88"/>
                </a:moveTo>
                <a:cubicBezTo>
                  <a:pt x="86" y="88"/>
                  <a:pt x="86" y="88"/>
                  <a:pt x="86" y="88"/>
                </a:cubicBezTo>
                <a:cubicBezTo>
                  <a:pt x="86" y="44"/>
                  <a:pt x="86" y="44"/>
                  <a:pt x="86" y="44"/>
                </a:cubicBezTo>
                <a:cubicBezTo>
                  <a:pt x="84" y="44"/>
                  <a:pt x="84" y="44"/>
                  <a:pt x="84" y="44"/>
                </a:cubicBezTo>
                <a:cubicBezTo>
                  <a:pt x="82" y="70"/>
                  <a:pt x="82" y="70"/>
                  <a:pt x="82" y="70"/>
                </a:cubicBezTo>
                <a:cubicBezTo>
                  <a:pt x="80" y="71"/>
                  <a:pt x="80" y="71"/>
                  <a:pt x="80" y="71"/>
                </a:cubicBezTo>
                <a:cubicBezTo>
                  <a:pt x="80" y="88"/>
                  <a:pt x="80" y="88"/>
                  <a:pt x="80" y="88"/>
                </a:cubicBezTo>
                <a:close/>
                <a:moveTo>
                  <a:pt x="109" y="0"/>
                </a:moveTo>
                <a:cubicBezTo>
                  <a:pt x="100" y="17"/>
                  <a:pt x="100" y="17"/>
                  <a:pt x="100" y="17"/>
                </a:cubicBezTo>
                <a:cubicBezTo>
                  <a:pt x="92" y="33"/>
                  <a:pt x="92" y="33"/>
                  <a:pt x="92" y="33"/>
                </a:cubicBezTo>
                <a:cubicBezTo>
                  <a:pt x="84" y="22"/>
                  <a:pt x="84" y="22"/>
                  <a:pt x="84" y="22"/>
                </a:cubicBezTo>
                <a:cubicBezTo>
                  <a:pt x="80" y="25"/>
                  <a:pt x="80" y="25"/>
                  <a:pt x="80" y="25"/>
                </a:cubicBezTo>
                <a:cubicBezTo>
                  <a:pt x="77" y="64"/>
                  <a:pt x="77" y="64"/>
                  <a:pt x="77" y="64"/>
                </a:cubicBezTo>
                <a:cubicBezTo>
                  <a:pt x="67" y="68"/>
                  <a:pt x="67" y="68"/>
                  <a:pt x="67" y="68"/>
                </a:cubicBezTo>
                <a:cubicBezTo>
                  <a:pt x="48" y="50"/>
                  <a:pt x="48" y="50"/>
                  <a:pt x="48" y="50"/>
                </a:cubicBezTo>
                <a:cubicBezTo>
                  <a:pt x="37" y="73"/>
                  <a:pt x="37" y="73"/>
                  <a:pt x="37" y="73"/>
                </a:cubicBezTo>
                <a:cubicBezTo>
                  <a:pt x="26" y="73"/>
                  <a:pt x="26" y="73"/>
                  <a:pt x="26" y="73"/>
                </a:cubicBezTo>
                <a:cubicBezTo>
                  <a:pt x="19" y="63"/>
                  <a:pt x="19" y="63"/>
                  <a:pt x="19" y="63"/>
                </a:cubicBezTo>
                <a:cubicBezTo>
                  <a:pt x="4" y="67"/>
                  <a:pt x="4" y="67"/>
                  <a:pt x="4" y="67"/>
                </a:cubicBezTo>
                <a:cubicBezTo>
                  <a:pt x="0" y="56"/>
                  <a:pt x="0" y="56"/>
                  <a:pt x="0" y="56"/>
                </a:cubicBezTo>
                <a:cubicBezTo>
                  <a:pt x="20" y="50"/>
                  <a:pt x="20" y="50"/>
                  <a:pt x="20" y="50"/>
                </a:cubicBezTo>
                <a:cubicBezTo>
                  <a:pt x="25" y="48"/>
                  <a:pt x="25" y="48"/>
                  <a:pt x="25" y="48"/>
                </a:cubicBezTo>
                <a:cubicBezTo>
                  <a:pt x="27" y="52"/>
                  <a:pt x="27" y="52"/>
                  <a:pt x="27" y="52"/>
                </a:cubicBezTo>
                <a:cubicBezTo>
                  <a:pt x="30" y="57"/>
                  <a:pt x="30" y="57"/>
                  <a:pt x="30" y="57"/>
                </a:cubicBezTo>
                <a:cubicBezTo>
                  <a:pt x="40" y="37"/>
                  <a:pt x="40" y="37"/>
                  <a:pt x="40" y="37"/>
                </a:cubicBezTo>
                <a:cubicBezTo>
                  <a:pt x="44" y="29"/>
                  <a:pt x="44" y="29"/>
                  <a:pt x="44" y="29"/>
                </a:cubicBezTo>
                <a:cubicBezTo>
                  <a:pt x="50" y="35"/>
                  <a:pt x="50" y="35"/>
                  <a:pt x="50" y="35"/>
                </a:cubicBezTo>
                <a:cubicBezTo>
                  <a:pt x="66" y="50"/>
                  <a:pt x="66" y="50"/>
                  <a:pt x="66" y="50"/>
                </a:cubicBezTo>
                <a:cubicBezTo>
                  <a:pt x="68" y="21"/>
                  <a:pt x="68" y="21"/>
                  <a:pt x="68" y="21"/>
                </a:cubicBezTo>
                <a:cubicBezTo>
                  <a:pt x="68" y="18"/>
                  <a:pt x="68" y="18"/>
                  <a:pt x="68" y="18"/>
                </a:cubicBezTo>
                <a:cubicBezTo>
                  <a:pt x="71" y="16"/>
                  <a:pt x="71" y="16"/>
                  <a:pt x="71" y="16"/>
                </a:cubicBezTo>
                <a:cubicBezTo>
                  <a:pt x="78" y="12"/>
                  <a:pt x="78" y="12"/>
                  <a:pt x="78" y="12"/>
                </a:cubicBezTo>
                <a:cubicBezTo>
                  <a:pt x="72" y="2"/>
                  <a:pt x="72" y="2"/>
                  <a:pt x="72" y="2"/>
                </a:cubicBezTo>
                <a:cubicBezTo>
                  <a:pt x="90" y="1"/>
                  <a:pt x="90" y="1"/>
                  <a:pt x="90" y="1"/>
                </a:cubicBezTo>
                <a:cubicBezTo>
                  <a:pt x="109" y="0"/>
                  <a:pt x="109" y="0"/>
                  <a:pt x="109" y="0"/>
                </a:cubicBezTo>
                <a:close/>
                <a:moveTo>
                  <a:pt x="22" y="88"/>
                </a:moveTo>
                <a:cubicBezTo>
                  <a:pt x="24" y="88"/>
                  <a:pt x="27" y="88"/>
                  <a:pt x="29" y="88"/>
                </a:cubicBezTo>
                <a:cubicBezTo>
                  <a:pt x="29" y="80"/>
                  <a:pt x="29" y="80"/>
                  <a:pt x="29" y="80"/>
                </a:cubicBezTo>
                <a:cubicBezTo>
                  <a:pt x="23" y="81"/>
                  <a:pt x="23" y="81"/>
                  <a:pt x="23" y="81"/>
                </a:cubicBezTo>
                <a:cubicBezTo>
                  <a:pt x="22" y="79"/>
                  <a:pt x="22" y="79"/>
                  <a:pt x="22" y="79"/>
                </a:cubicBezTo>
                <a:cubicBezTo>
                  <a:pt x="22" y="88"/>
                  <a:pt x="22" y="88"/>
                  <a:pt x="22" y="88"/>
                </a:cubicBezTo>
                <a:close/>
                <a:moveTo>
                  <a:pt x="11" y="88"/>
                </a:moveTo>
                <a:cubicBezTo>
                  <a:pt x="17" y="88"/>
                  <a:pt x="17" y="88"/>
                  <a:pt x="17" y="88"/>
                </a:cubicBezTo>
                <a:cubicBezTo>
                  <a:pt x="17" y="71"/>
                  <a:pt x="17" y="71"/>
                  <a:pt x="17" y="71"/>
                </a:cubicBezTo>
                <a:cubicBezTo>
                  <a:pt x="17" y="71"/>
                  <a:pt x="17" y="71"/>
                  <a:pt x="17" y="71"/>
                </a:cubicBezTo>
                <a:cubicBezTo>
                  <a:pt x="11" y="73"/>
                  <a:pt x="11" y="73"/>
                  <a:pt x="11" y="73"/>
                </a:cubicBezTo>
                <a:cubicBezTo>
                  <a:pt x="11" y="88"/>
                  <a:pt x="11" y="88"/>
                  <a:pt x="11" y="88"/>
                </a:cubicBezTo>
                <a:close/>
                <a:moveTo>
                  <a:pt x="34" y="88"/>
                </a:moveTo>
                <a:cubicBezTo>
                  <a:pt x="36" y="88"/>
                  <a:pt x="38" y="88"/>
                  <a:pt x="40" y="88"/>
                </a:cubicBezTo>
                <a:cubicBezTo>
                  <a:pt x="40" y="79"/>
                  <a:pt x="40" y="79"/>
                  <a:pt x="40" y="79"/>
                </a:cubicBezTo>
                <a:cubicBezTo>
                  <a:pt x="40" y="80"/>
                  <a:pt x="40" y="80"/>
                  <a:pt x="40" y="80"/>
                </a:cubicBezTo>
                <a:cubicBezTo>
                  <a:pt x="34" y="80"/>
                  <a:pt x="34" y="80"/>
                  <a:pt x="34" y="80"/>
                </a:cubicBezTo>
                <a:cubicBezTo>
                  <a:pt x="34" y="88"/>
                  <a:pt x="34" y="88"/>
                  <a:pt x="34" y="88"/>
                </a:cubicBezTo>
                <a:close/>
                <a:moveTo>
                  <a:pt x="45" y="88"/>
                </a:moveTo>
                <a:cubicBezTo>
                  <a:pt x="47" y="88"/>
                  <a:pt x="50" y="88"/>
                  <a:pt x="52" y="88"/>
                </a:cubicBezTo>
                <a:cubicBezTo>
                  <a:pt x="52" y="63"/>
                  <a:pt x="52" y="63"/>
                  <a:pt x="52" y="63"/>
                </a:cubicBezTo>
                <a:cubicBezTo>
                  <a:pt x="49" y="60"/>
                  <a:pt x="49" y="60"/>
                  <a:pt x="49" y="60"/>
                </a:cubicBezTo>
                <a:cubicBezTo>
                  <a:pt x="45" y="69"/>
                  <a:pt x="45" y="69"/>
                  <a:pt x="45" y="69"/>
                </a:cubicBezTo>
                <a:cubicBezTo>
                  <a:pt x="45" y="88"/>
                  <a:pt x="45" y="88"/>
                  <a:pt x="45" y="88"/>
                </a:cubicBezTo>
                <a:close/>
                <a:moveTo>
                  <a:pt x="57" y="88"/>
                </a:moveTo>
                <a:cubicBezTo>
                  <a:pt x="59" y="88"/>
                  <a:pt x="61" y="88"/>
                  <a:pt x="63" y="88"/>
                </a:cubicBezTo>
                <a:cubicBezTo>
                  <a:pt x="63" y="73"/>
                  <a:pt x="63" y="73"/>
                  <a:pt x="63" y="73"/>
                </a:cubicBezTo>
                <a:cubicBezTo>
                  <a:pt x="57" y="67"/>
                  <a:pt x="57" y="67"/>
                  <a:pt x="57" y="67"/>
                </a:cubicBezTo>
                <a:cubicBezTo>
                  <a:pt x="57" y="88"/>
                  <a:pt x="57" y="88"/>
                  <a:pt x="57" y="88"/>
                </a:cubicBezTo>
                <a:close/>
                <a:moveTo>
                  <a:pt x="68" y="88"/>
                </a:moveTo>
                <a:cubicBezTo>
                  <a:pt x="70" y="88"/>
                  <a:pt x="73" y="88"/>
                  <a:pt x="75" y="88"/>
                </a:cubicBezTo>
                <a:cubicBezTo>
                  <a:pt x="75" y="72"/>
                  <a:pt x="75" y="72"/>
                  <a:pt x="75" y="72"/>
                </a:cubicBezTo>
                <a:cubicBezTo>
                  <a:pt x="68" y="75"/>
                  <a:pt x="68" y="75"/>
                  <a:pt x="68" y="75"/>
                </a:cubicBezTo>
                <a:lnTo>
                  <a:pt x="68" y="88"/>
                </a:ln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0" name="Google Shape;740;p20"/>
          <p:cNvSpPr/>
          <p:nvPr/>
        </p:nvSpPr>
        <p:spPr>
          <a:xfrm>
            <a:off x="4664852" y="5573569"/>
            <a:ext cx="237380" cy="347754"/>
          </a:xfrm>
          <a:custGeom>
            <a:rect b="b" l="l" r="r" t="t"/>
            <a:pathLst>
              <a:path extrusionOk="0" h="107" w="73">
                <a:moveTo>
                  <a:pt x="16" y="77"/>
                </a:moveTo>
                <a:cubicBezTo>
                  <a:pt x="57" y="77"/>
                  <a:pt x="57" y="77"/>
                  <a:pt x="57" y="77"/>
                </a:cubicBezTo>
                <a:cubicBezTo>
                  <a:pt x="52" y="101"/>
                  <a:pt x="52" y="101"/>
                  <a:pt x="52" y="101"/>
                </a:cubicBezTo>
                <a:cubicBezTo>
                  <a:pt x="45" y="101"/>
                  <a:pt x="45" y="101"/>
                  <a:pt x="45" y="101"/>
                </a:cubicBezTo>
                <a:cubicBezTo>
                  <a:pt x="44" y="104"/>
                  <a:pt x="41" y="107"/>
                  <a:pt x="37" y="107"/>
                </a:cubicBezTo>
                <a:cubicBezTo>
                  <a:pt x="33" y="107"/>
                  <a:pt x="30" y="104"/>
                  <a:pt x="29" y="101"/>
                </a:cubicBezTo>
                <a:cubicBezTo>
                  <a:pt x="21" y="101"/>
                  <a:pt x="21" y="101"/>
                  <a:pt x="21" y="101"/>
                </a:cubicBezTo>
                <a:cubicBezTo>
                  <a:pt x="16" y="77"/>
                  <a:pt x="16" y="77"/>
                  <a:pt x="16" y="77"/>
                </a:cubicBezTo>
                <a:close/>
                <a:moveTo>
                  <a:pt x="51" y="29"/>
                </a:moveTo>
                <a:cubicBezTo>
                  <a:pt x="52" y="35"/>
                  <a:pt x="52" y="35"/>
                  <a:pt x="52" y="35"/>
                </a:cubicBezTo>
                <a:cubicBezTo>
                  <a:pt x="51" y="37"/>
                  <a:pt x="51" y="37"/>
                  <a:pt x="51" y="37"/>
                </a:cubicBezTo>
                <a:cubicBezTo>
                  <a:pt x="53" y="38"/>
                  <a:pt x="53" y="38"/>
                  <a:pt x="53" y="38"/>
                </a:cubicBezTo>
                <a:cubicBezTo>
                  <a:pt x="52" y="42"/>
                  <a:pt x="52" y="42"/>
                  <a:pt x="52" y="42"/>
                </a:cubicBezTo>
                <a:cubicBezTo>
                  <a:pt x="50" y="42"/>
                  <a:pt x="50" y="42"/>
                  <a:pt x="50" y="42"/>
                </a:cubicBezTo>
                <a:cubicBezTo>
                  <a:pt x="52" y="44"/>
                  <a:pt x="52" y="44"/>
                  <a:pt x="52" y="44"/>
                </a:cubicBezTo>
                <a:cubicBezTo>
                  <a:pt x="51" y="47"/>
                  <a:pt x="51" y="47"/>
                  <a:pt x="51" y="47"/>
                </a:cubicBezTo>
                <a:cubicBezTo>
                  <a:pt x="50" y="48"/>
                  <a:pt x="50" y="48"/>
                  <a:pt x="50" y="48"/>
                </a:cubicBezTo>
                <a:cubicBezTo>
                  <a:pt x="51" y="49"/>
                  <a:pt x="51" y="49"/>
                  <a:pt x="51" y="49"/>
                </a:cubicBezTo>
                <a:cubicBezTo>
                  <a:pt x="50" y="53"/>
                  <a:pt x="50" y="53"/>
                  <a:pt x="50" y="53"/>
                </a:cubicBezTo>
                <a:cubicBezTo>
                  <a:pt x="47" y="54"/>
                  <a:pt x="47" y="54"/>
                  <a:pt x="47" y="54"/>
                </a:cubicBezTo>
                <a:cubicBezTo>
                  <a:pt x="29" y="49"/>
                  <a:pt x="29" y="49"/>
                  <a:pt x="29" y="49"/>
                </a:cubicBezTo>
                <a:cubicBezTo>
                  <a:pt x="21" y="49"/>
                  <a:pt x="21" y="49"/>
                  <a:pt x="21" y="49"/>
                </a:cubicBezTo>
                <a:cubicBezTo>
                  <a:pt x="21" y="32"/>
                  <a:pt x="21" y="32"/>
                  <a:pt x="21" y="32"/>
                </a:cubicBezTo>
                <a:cubicBezTo>
                  <a:pt x="28" y="31"/>
                  <a:pt x="28" y="31"/>
                  <a:pt x="28" y="31"/>
                </a:cubicBezTo>
                <a:cubicBezTo>
                  <a:pt x="42" y="16"/>
                  <a:pt x="42" y="16"/>
                  <a:pt x="42" y="16"/>
                </a:cubicBezTo>
                <a:cubicBezTo>
                  <a:pt x="50" y="21"/>
                  <a:pt x="43" y="27"/>
                  <a:pt x="38" y="30"/>
                </a:cubicBezTo>
                <a:cubicBezTo>
                  <a:pt x="51" y="29"/>
                  <a:pt x="51" y="29"/>
                  <a:pt x="51" y="29"/>
                </a:cubicBezTo>
                <a:close/>
                <a:moveTo>
                  <a:pt x="15" y="71"/>
                </a:moveTo>
                <a:cubicBezTo>
                  <a:pt x="25" y="71"/>
                  <a:pt x="25" y="71"/>
                  <a:pt x="25" y="71"/>
                </a:cubicBezTo>
                <a:cubicBezTo>
                  <a:pt x="24" y="62"/>
                  <a:pt x="20" y="55"/>
                  <a:pt x="17" y="48"/>
                </a:cubicBezTo>
                <a:cubicBezTo>
                  <a:pt x="13" y="41"/>
                  <a:pt x="10" y="34"/>
                  <a:pt x="11" y="29"/>
                </a:cubicBezTo>
                <a:cubicBezTo>
                  <a:pt x="13" y="21"/>
                  <a:pt x="17" y="16"/>
                  <a:pt x="23" y="13"/>
                </a:cubicBezTo>
                <a:cubicBezTo>
                  <a:pt x="27" y="11"/>
                  <a:pt x="32" y="10"/>
                  <a:pt x="37" y="11"/>
                </a:cubicBezTo>
                <a:cubicBezTo>
                  <a:pt x="42" y="11"/>
                  <a:pt x="46" y="12"/>
                  <a:pt x="50" y="14"/>
                </a:cubicBezTo>
                <a:cubicBezTo>
                  <a:pt x="56" y="17"/>
                  <a:pt x="60" y="22"/>
                  <a:pt x="62" y="29"/>
                </a:cubicBezTo>
                <a:cubicBezTo>
                  <a:pt x="63" y="34"/>
                  <a:pt x="59" y="41"/>
                  <a:pt x="56" y="48"/>
                </a:cubicBezTo>
                <a:cubicBezTo>
                  <a:pt x="53" y="55"/>
                  <a:pt x="49" y="62"/>
                  <a:pt x="48" y="71"/>
                </a:cubicBezTo>
                <a:cubicBezTo>
                  <a:pt x="58" y="71"/>
                  <a:pt x="58" y="71"/>
                  <a:pt x="58" y="71"/>
                </a:cubicBezTo>
                <a:cubicBezTo>
                  <a:pt x="59" y="64"/>
                  <a:pt x="62" y="58"/>
                  <a:pt x="65" y="52"/>
                </a:cubicBezTo>
                <a:cubicBezTo>
                  <a:pt x="69" y="44"/>
                  <a:pt x="73" y="36"/>
                  <a:pt x="71" y="27"/>
                </a:cubicBezTo>
                <a:cubicBezTo>
                  <a:pt x="70" y="17"/>
                  <a:pt x="63" y="9"/>
                  <a:pt x="55" y="5"/>
                </a:cubicBezTo>
                <a:cubicBezTo>
                  <a:pt x="49" y="2"/>
                  <a:pt x="43" y="1"/>
                  <a:pt x="37" y="1"/>
                </a:cubicBezTo>
                <a:cubicBezTo>
                  <a:pt x="31" y="0"/>
                  <a:pt x="24" y="2"/>
                  <a:pt x="19" y="5"/>
                </a:cubicBezTo>
                <a:cubicBezTo>
                  <a:pt x="10" y="9"/>
                  <a:pt x="4" y="16"/>
                  <a:pt x="2" y="27"/>
                </a:cubicBezTo>
                <a:cubicBezTo>
                  <a:pt x="0" y="36"/>
                  <a:pt x="4" y="44"/>
                  <a:pt x="8" y="53"/>
                </a:cubicBezTo>
                <a:cubicBezTo>
                  <a:pt x="11" y="58"/>
                  <a:pt x="13" y="64"/>
                  <a:pt x="15" y="71"/>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1" name="Google Shape;741;p20"/>
          <p:cNvSpPr/>
          <p:nvPr/>
        </p:nvSpPr>
        <p:spPr>
          <a:xfrm>
            <a:off x="4654720" y="4063800"/>
            <a:ext cx="250987" cy="303906"/>
          </a:xfrm>
          <a:custGeom>
            <a:rect b="b" l="l" r="r" t="t"/>
            <a:pathLst>
              <a:path extrusionOk="0" h="93" w="77">
                <a:moveTo>
                  <a:pt x="3" y="88"/>
                </a:moveTo>
                <a:cubicBezTo>
                  <a:pt x="2" y="87"/>
                  <a:pt x="1" y="86"/>
                  <a:pt x="0" y="85"/>
                </a:cubicBezTo>
                <a:cubicBezTo>
                  <a:pt x="0" y="72"/>
                  <a:pt x="0" y="58"/>
                  <a:pt x="0" y="45"/>
                </a:cubicBezTo>
                <a:cubicBezTo>
                  <a:pt x="12" y="40"/>
                  <a:pt x="21" y="32"/>
                  <a:pt x="30" y="20"/>
                </a:cubicBezTo>
                <a:cubicBezTo>
                  <a:pt x="38" y="26"/>
                  <a:pt x="38" y="26"/>
                  <a:pt x="38" y="26"/>
                </a:cubicBezTo>
                <a:cubicBezTo>
                  <a:pt x="38" y="26"/>
                  <a:pt x="38" y="26"/>
                  <a:pt x="38" y="26"/>
                </a:cubicBezTo>
                <a:cubicBezTo>
                  <a:pt x="38" y="27"/>
                  <a:pt x="38" y="27"/>
                  <a:pt x="38" y="27"/>
                </a:cubicBezTo>
                <a:cubicBezTo>
                  <a:pt x="39" y="27"/>
                  <a:pt x="39" y="27"/>
                  <a:pt x="39" y="27"/>
                </a:cubicBezTo>
                <a:cubicBezTo>
                  <a:pt x="39" y="27"/>
                  <a:pt x="39" y="27"/>
                  <a:pt x="39" y="27"/>
                </a:cubicBezTo>
                <a:cubicBezTo>
                  <a:pt x="39" y="27"/>
                  <a:pt x="39" y="27"/>
                  <a:pt x="39" y="27"/>
                </a:cubicBezTo>
                <a:cubicBezTo>
                  <a:pt x="39" y="27"/>
                  <a:pt x="39" y="27"/>
                  <a:pt x="39" y="27"/>
                </a:cubicBezTo>
                <a:cubicBezTo>
                  <a:pt x="40" y="27"/>
                  <a:pt x="40" y="27"/>
                  <a:pt x="40" y="27"/>
                </a:cubicBezTo>
                <a:cubicBezTo>
                  <a:pt x="40" y="27"/>
                  <a:pt x="40" y="27"/>
                  <a:pt x="40" y="27"/>
                </a:cubicBezTo>
                <a:cubicBezTo>
                  <a:pt x="40" y="28"/>
                  <a:pt x="40" y="28"/>
                  <a:pt x="40" y="28"/>
                </a:cubicBezTo>
                <a:cubicBezTo>
                  <a:pt x="40" y="28"/>
                  <a:pt x="40" y="28"/>
                  <a:pt x="40" y="28"/>
                </a:cubicBezTo>
                <a:cubicBezTo>
                  <a:pt x="40" y="28"/>
                  <a:pt x="40" y="28"/>
                  <a:pt x="40" y="28"/>
                </a:cubicBezTo>
                <a:cubicBezTo>
                  <a:pt x="41" y="28"/>
                  <a:pt x="41" y="28"/>
                  <a:pt x="41" y="28"/>
                </a:cubicBezTo>
                <a:cubicBezTo>
                  <a:pt x="41" y="28"/>
                  <a:pt x="41" y="28"/>
                  <a:pt x="41" y="28"/>
                </a:cubicBezTo>
                <a:cubicBezTo>
                  <a:pt x="41" y="28"/>
                  <a:pt x="41" y="28"/>
                  <a:pt x="41" y="28"/>
                </a:cubicBezTo>
                <a:cubicBezTo>
                  <a:pt x="41" y="29"/>
                  <a:pt x="41" y="29"/>
                  <a:pt x="41" y="29"/>
                </a:cubicBezTo>
                <a:cubicBezTo>
                  <a:pt x="42" y="29"/>
                  <a:pt x="42" y="29"/>
                  <a:pt x="42" y="29"/>
                </a:cubicBezTo>
                <a:cubicBezTo>
                  <a:pt x="42" y="29"/>
                  <a:pt x="42" y="29"/>
                  <a:pt x="42" y="29"/>
                </a:cubicBezTo>
                <a:cubicBezTo>
                  <a:pt x="42" y="29"/>
                  <a:pt x="42" y="29"/>
                  <a:pt x="42" y="29"/>
                </a:cubicBezTo>
                <a:cubicBezTo>
                  <a:pt x="42" y="29"/>
                  <a:pt x="42" y="29"/>
                  <a:pt x="42" y="29"/>
                </a:cubicBezTo>
                <a:cubicBezTo>
                  <a:pt x="42" y="29"/>
                  <a:pt x="42" y="29"/>
                  <a:pt x="42" y="29"/>
                </a:cubicBezTo>
                <a:cubicBezTo>
                  <a:pt x="43" y="29"/>
                  <a:pt x="43" y="29"/>
                  <a:pt x="43" y="29"/>
                </a:cubicBezTo>
                <a:cubicBezTo>
                  <a:pt x="43" y="30"/>
                  <a:pt x="43" y="30"/>
                  <a:pt x="43" y="30"/>
                </a:cubicBezTo>
                <a:cubicBezTo>
                  <a:pt x="43" y="30"/>
                  <a:pt x="43" y="30"/>
                  <a:pt x="43" y="30"/>
                </a:cubicBezTo>
                <a:cubicBezTo>
                  <a:pt x="43" y="30"/>
                  <a:pt x="43" y="30"/>
                  <a:pt x="43" y="30"/>
                </a:cubicBezTo>
                <a:cubicBezTo>
                  <a:pt x="43" y="30"/>
                  <a:pt x="43" y="30"/>
                  <a:pt x="43" y="30"/>
                </a:cubicBezTo>
                <a:cubicBezTo>
                  <a:pt x="44" y="30"/>
                  <a:pt x="44" y="30"/>
                  <a:pt x="44" y="30"/>
                </a:cubicBezTo>
                <a:cubicBezTo>
                  <a:pt x="48" y="33"/>
                  <a:pt x="48" y="33"/>
                  <a:pt x="48" y="33"/>
                </a:cubicBezTo>
                <a:cubicBezTo>
                  <a:pt x="48" y="33"/>
                  <a:pt x="48" y="33"/>
                  <a:pt x="48" y="33"/>
                </a:cubicBezTo>
                <a:cubicBezTo>
                  <a:pt x="48" y="33"/>
                  <a:pt x="48" y="33"/>
                  <a:pt x="48" y="33"/>
                </a:cubicBezTo>
                <a:cubicBezTo>
                  <a:pt x="48" y="34"/>
                  <a:pt x="48" y="34"/>
                  <a:pt x="48" y="34"/>
                </a:cubicBezTo>
                <a:cubicBezTo>
                  <a:pt x="49" y="34"/>
                  <a:pt x="49" y="34"/>
                  <a:pt x="49" y="34"/>
                </a:cubicBezTo>
                <a:cubicBezTo>
                  <a:pt x="49" y="34"/>
                  <a:pt x="49" y="34"/>
                  <a:pt x="49" y="34"/>
                </a:cubicBezTo>
                <a:cubicBezTo>
                  <a:pt x="49" y="34"/>
                  <a:pt x="49" y="34"/>
                  <a:pt x="49" y="34"/>
                </a:cubicBezTo>
                <a:cubicBezTo>
                  <a:pt x="49" y="34"/>
                  <a:pt x="49" y="34"/>
                  <a:pt x="49" y="34"/>
                </a:cubicBezTo>
                <a:cubicBezTo>
                  <a:pt x="50" y="34"/>
                  <a:pt x="50" y="34"/>
                  <a:pt x="50" y="34"/>
                </a:cubicBezTo>
                <a:cubicBezTo>
                  <a:pt x="50" y="35"/>
                  <a:pt x="50" y="35"/>
                  <a:pt x="50" y="35"/>
                </a:cubicBezTo>
                <a:cubicBezTo>
                  <a:pt x="50" y="35"/>
                  <a:pt x="50" y="35"/>
                  <a:pt x="50" y="35"/>
                </a:cubicBezTo>
                <a:cubicBezTo>
                  <a:pt x="50" y="35"/>
                  <a:pt x="50" y="35"/>
                  <a:pt x="50" y="35"/>
                </a:cubicBezTo>
                <a:cubicBezTo>
                  <a:pt x="50" y="35"/>
                  <a:pt x="50" y="35"/>
                  <a:pt x="50" y="35"/>
                </a:cubicBezTo>
                <a:cubicBezTo>
                  <a:pt x="51" y="35"/>
                  <a:pt x="51" y="35"/>
                  <a:pt x="51" y="35"/>
                </a:cubicBezTo>
                <a:cubicBezTo>
                  <a:pt x="51" y="35"/>
                  <a:pt x="51" y="35"/>
                  <a:pt x="51" y="35"/>
                </a:cubicBezTo>
                <a:cubicBezTo>
                  <a:pt x="51" y="35"/>
                  <a:pt x="51" y="35"/>
                  <a:pt x="51" y="35"/>
                </a:cubicBezTo>
                <a:cubicBezTo>
                  <a:pt x="51" y="36"/>
                  <a:pt x="51" y="36"/>
                  <a:pt x="51" y="36"/>
                </a:cubicBezTo>
                <a:cubicBezTo>
                  <a:pt x="52" y="36"/>
                  <a:pt x="52" y="36"/>
                  <a:pt x="52" y="36"/>
                </a:cubicBezTo>
                <a:cubicBezTo>
                  <a:pt x="52" y="36"/>
                  <a:pt x="52" y="36"/>
                  <a:pt x="52" y="36"/>
                </a:cubicBezTo>
                <a:cubicBezTo>
                  <a:pt x="52" y="36"/>
                  <a:pt x="52" y="36"/>
                  <a:pt x="52" y="36"/>
                </a:cubicBezTo>
                <a:cubicBezTo>
                  <a:pt x="52" y="36"/>
                  <a:pt x="52" y="36"/>
                  <a:pt x="52" y="36"/>
                </a:cubicBezTo>
                <a:cubicBezTo>
                  <a:pt x="52" y="36"/>
                  <a:pt x="52" y="36"/>
                  <a:pt x="52" y="36"/>
                </a:cubicBezTo>
                <a:cubicBezTo>
                  <a:pt x="53" y="37"/>
                  <a:pt x="53" y="37"/>
                  <a:pt x="53" y="37"/>
                </a:cubicBezTo>
                <a:cubicBezTo>
                  <a:pt x="53" y="37"/>
                  <a:pt x="53" y="37"/>
                  <a:pt x="53" y="37"/>
                </a:cubicBezTo>
                <a:cubicBezTo>
                  <a:pt x="53" y="37"/>
                  <a:pt x="53" y="37"/>
                  <a:pt x="53" y="37"/>
                </a:cubicBezTo>
                <a:cubicBezTo>
                  <a:pt x="62" y="43"/>
                  <a:pt x="62" y="43"/>
                  <a:pt x="62" y="43"/>
                </a:cubicBezTo>
                <a:cubicBezTo>
                  <a:pt x="53" y="55"/>
                  <a:pt x="49" y="67"/>
                  <a:pt x="48" y="79"/>
                </a:cubicBezTo>
                <a:cubicBezTo>
                  <a:pt x="36" y="84"/>
                  <a:pt x="23" y="88"/>
                  <a:pt x="11" y="93"/>
                </a:cubicBezTo>
                <a:cubicBezTo>
                  <a:pt x="9" y="92"/>
                  <a:pt x="8" y="91"/>
                  <a:pt x="7" y="91"/>
                </a:cubicBezTo>
                <a:cubicBezTo>
                  <a:pt x="23" y="68"/>
                  <a:pt x="23" y="68"/>
                  <a:pt x="23" y="68"/>
                </a:cubicBezTo>
                <a:cubicBezTo>
                  <a:pt x="27" y="69"/>
                  <a:pt x="32" y="68"/>
                  <a:pt x="35" y="64"/>
                </a:cubicBezTo>
                <a:cubicBezTo>
                  <a:pt x="38" y="60"/>
                  <a:pt x="37" y="54"/>
                  <a:pt x="32" y="51"/>
                </a:cubicBezTo>
                <a:cubicBezTo>
                  <a:pt x="28" y="47"/>
                  <a:pt x="22" y="49"/>
                  <a:pt x="19" y="53"/>
                </a:cubicBezTo>
                <a:cubicBezTo>
                  <a:pt x="16" y="57"/>
                  <a:pt x="16" y="62"/>
                  <a:pt x="19" y="65"/>
                </a:cubicBezTo>
                <a:cubicBezTo>
                  <a:pt x="3" y="88"/>
                  <a:pt x="3" y="88"/>
                  <a:pt x="3" y="88"/>
                </a:cubicBezTo>
                <a:close/>
                <a:moveTo>
                  <a:pt x="27" y="93"/>
                </a:moveTo>
                <a:cubicBezTo>
                  <a:pt x="73" y="93"/>
                  <a:pt x="73" y="93"/>
                  <a:pt x="73" y="93"/>
                </a:cubicBezTo>
                <a:cubicBezTo>
                  <a:pt x="73" y="83"/>
                  <a:pt x="73" y="83"/>
                  <a:pt x="73" y="83"/>
                </a:cubicBezTo>
                <a:cubicBezTo>
                  <a:pt x="54" y="83"/>
                  <a:pt x="54" y="83"/>
                  <a:pt x="54" y="83"/>
                </a:cubicBezTo>
                <a:cubicBezTo>
                  <a:pt x="27" y="93"/>
                  <a:pt x="27" y="93"/>
                  <a:pt x="27" y="93"/>
                </a:cubicBezTo>
                <a:close/>
                <a:moveTo>
                  <a:pt x="69" y="42"/>
                </a:moveTo>
                <a:cubicBezTo>
                  <a:pt x="77" y="31"/>
                  <a:pt x="77" y="31"/>
                  <a:pt x="77" y="31"/>
                </a:cubicBezTo>
                <a:cubicBezTo>
                  <a:pt x="34" y="0"/>
                  <a:pt x="34" y="0"/>
                  <a:pt x="34" y="0"/>
                </a:cubicBezTo>
                <a:cubicBezTo>
                  <a:pt x="26" y="12"/>
                  <a:pt x="26" y="12"/>
                  <a:pt x="26" y="12"/>
                </a:cubicBezTo>
                <a:lnTo>
                  <a:pt x="69" y="42"/>
                </a:ln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2" name="Google Shape;742;p20"/>
          <p:cNvSpPr/>
          <p:nvPr/>
        </p:nvSpPr>
        <p:spPr>
          <a:xfrm>
            <a:off x="4421297" y="5370545"/>
            <a:ext cx="724494" cy="724494"/>
          </a:xfrm>
          <a:prstGeom prst="donut">
            <a:avLst>
              <a:gd fmla="val 6804" name="adj"/>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3" name="Google Shape;743;p20"/>
          <p:cNvSpPr/>
          <p:nvPr/>
        </p:nvSpPr>
        <p:spPr>
          <a:xfrm>
            <a:off x="1742473" y="5370696"/>
            <a:ext cx="724494" cy="724494"/>
          </a:xfrm>
          <a:prstGeom prst="donut">
            <a:avLst>
              <a:gd fmla="val 6804" name="adj"/>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4" name="Google Shape;744;p20"/>
          <p:cNvSpPr/>
          <p:nvPr/>
        </p:nvSpPr>
        <p:spPr>
          <a:xfrm>
            <a:off x="4415591" y="3853506"/>
            <a:ext cx="724494" cy="724494"/>
          </a:xfrm>
          <a:prstGeom prst="donut">
            <a:avLst>
              <a:gd fmla="val 6804" name="adj"/>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745" name="Google Shape;745;p20"/>
          <p:cNvSpPr txBox="1"/>
          <p:nvPr/>
        </p:nvSpPr>
        <p:spPr>
          <a:xfrm>
            <a:off x="2490546" y="4161509"/>
            <a:ext cx="1103187"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Experience</a:t>
            </a:r>
            <a:endParaRPr b="1" sz="1600">
              <a:solidFill>
                <a:srgbClr val="A5A5A5"/>
              </a:solidFill>
              <a:latin typeface="Twentieth Century"/>
              <a:ea typeface="Twentieth Century"/>
              <a:cs typeface="Twentieth Century"/>
              <a:sym typeface="Twentieth Century"/>
            </a:endParaRPr>
          </a:p>
        </p:txBody>
      </p:sp>
      <p:sp>
        <p:nvSpPr>
          <p:cNvPr id="746" name="Google Shape;746;p20"/>
          <p:cNvSpPr txBox="1"/>
          <p:nvPr/>
        </p:nvSpPr>
        <p:spPr>
          <a:xfrm>
            <a:off x="2490546" y="3892286"/>
            <a:ext cx="545342" cy="350865"/>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400">
                <a:solidFill>
                  <a:srgbClr val="A5A5A5"/>
                </a:solidFill>
                <a:latin typeface="Twentieth Century"/>
                <a:ea typeface="Twentieth Century"/>
                <a:cs typeface="Twentieth Century"/>
                <a:sym typeface="Twentieth Century"/>
              </a:rPr>
              <a:t>80%</a:t>
            </a:r>
            <a:endParaRPr b="1" sz="1400">
              <a:solidFill>
                <a:srgbClr val="A5A5A5"/>
              </a:solidFill>
              <a:latin typeface="Twentieth Century"/>
              <a:ea typeface="Twentieth Century"/>
              <a:cs typeface="Twentieth Century"/>
              <a:sym typeface="Twentieth Century"/>
            </a:endParaRPr>
          </a:p>
        </p:txBody>
      </p:sp>
      <p:sp>
        <p:nvSpPr>
          <p:cNvPr id="747" name="Google Shape;747;p20"/>
          <p:cNvSpPr txBox="1"/>
          <p:nvPr/>
        </p:nvSpPr>
        <p:spPr>
          <a:xfrm>
            <a:off x="5188550" y="4161510"/>
            <a:ext cx="1078821"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Encourage</a:t>
            </a:r>
            <a:endParaRPr b="1" sz="1600">
              <a:solidFill>
                <a:srgbClr val="A5A5A5"/>
              </a:solidFill>
              <a:latin typeface="Twentieth Century"/>
              <a:ea typeface="Twentieth Century"/>
              <a:cs typeface="Twentieth Century"/>
              <a:sym typeface="Twentieth Century"/>
            </a:endParaRPr>
          </a:p>
        </p:txBody>
      </p:sp>
      <p:sp>
        <p:nvSpPr>
          <p:cNvPr id="748" name="Google Shape;748;p20"/>
          <p:cNvSpPr txBox="1"/>
          <p:nvPr/>
        </p:nvSpPr>
        <p:spPr>
          <a:xfrm>
            <a:off x="5188550" y="3892286"/>
            <a:ext cx="545342" cy="350865"/>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400">
                <a:solidFill>
                  <a:srgbClr val="A5A5A5"/>
                </a:solidFill>
                <a:latin typeface="Twentieth Century"/>
                <a:ea typeface="Twentieth Century"/>
                <a:cs typeface="Twentieth Century"/>
                <a:sym typeface="Twentieth Century"/>
              </a:rPr>
              <a:t>60%</a:t>
            </a:r>
            <a:endParaRPr b="1" sz="1400">
              <a:solidFill>
                <a:srgbClr val="A5A5A5"/>
              </a:solidFill>
              <a:latin typeface="Twentieth Century"/>
              <a:ea typeface="Twentieth Century"/>
              <a:cs typeface="Twentieth Century"/>
              <a:sym typeface="Twentieth Century"/>
            </a:endParaRPr>
          </a:p>
        </p:txBody>
      </p:sp>
      <p:sp>
        <p:nvSpPr>
          <p:cNvPr id="749" name="Google Shape;749;p20"/>
          <p:cNvSpPr txBox="1"/>
          <p:nvPr/>
        </p:nvSpPr>
        <p:spPr>
          <a:xfrm>
            <a:off x="2490546" y="5687456"/>
            <a:ext cx="1004506"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Exchange</a:t>
            </a:r>
            <a:endParaRPr b="1" sz="1600">
              <a:solidFill>
                <a:srgbClr val="A5A5A5"/>
              </a:solidFill>
              <a:latin typeface="Twentieth Century"/>
              <a:ea typeface="Twentieth Century"/>
              <a:cs typeface="Twentieth Century"/>
              <a:sym typeface="Twentieth Century"/>
            </a:endParaRPr>
          </a:p>
        </p:txBody>
      </p:sp>
      <p:sp>
        <p:nvSpPr>
          <p:cNvPr id="750" name="Google Shape;750;p20"/>
          <p:cNvSpPr txBox="1"/>
          <p:nvPr/>
        </p:nvSpPr>
        <p:spPr>
          <a:xfrm>
            <a:off x="2490546" y="5401656"/>
            <a:ext cx="545342" cy="350865"/>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400">
                <a:solidFill>
                  <a:srgbClr val="A5A5A5"/>
                </a:solidFill>
                <a:latin typeface="Twentieth Century"/>
                <a:ea typeface="Twentieth Century"/>
                <a:cs typeface="Twentieth Century"/>
                <a:sym typeface="Twentieth Century"/>
              </a:rPr>
              <a:t>93%</a:t>
            </a:r>
            <a:endParaRPr b="1" sz="1400">
              <a:solidFill>
                <a:srgbClr val="A5A5A5"/>
              </a:solidFill>
              <a:latin typeface="Twentieth Century"/>
              <a:ea typeface="Twentieth Century"/>
              <a:cs typeface="Twentieth Century"/>
              <a:sym typeface="Twentieth Century"/>
            </a:endParaRPr>
          </a:p>
        </p:txBody>
      </p:sp>
      <p:sp>
        <p:nvSpPr>
          <p:cNvPr id="751" name="Google Shape;751;p20"/>
          <p:cNvSpPr txBox="1"/>
          <p:nvPr/>
        </p:nvSpPr>
        <p:spPr>
          <a:xfrm>
            <a:off x="5188550" y="5687456"/>
            <a:ext cx="1083951" cy="38779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Equipment</a:t>
            </a:r>
            <a:endParaRPr b="1" sz="1600">
              <a:solidFill>
                <a:srgbClr val="A5A5A5"/>
              </a:solidFill>
              <a:latin typeface="Twentieth Century"/>
              <a:ea typeface="Twentieth Century"/>
              <a:cs typeface="Twentieth Century"/>
              <a:sym typeface="Twentieth Century"/>
            </a:endParaRPr>
          </a:p>
        </p:txBody>
      </p:sp>
      <p:sp>
        <p:nvSpPr>
          <p:cNvPr id="752" name="Google Shape;752;p20"/>
          <p:cNvSpPr txBox="1"/>
          <p:nvPr/>
        </p:nvSpPr>
        <p:spPr>
          <a:xfrm>
            <a:off x="5188550" y="5401656"/>
            <a:ext cx="545342" cy="350865"/>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400">
                <a:solidFill>
                  <a:srgbClr val="A5A5A5"/>
                </a:solidFill>
                <a:latin typeface="Twentieth Century"/>
                <a:ea typeface="Twentieth Century"/>
                <a:cs typeface="Twentieth Century"/>
                <a:sym typeface="Twentieth Century"/>
              </a:rPr>
              <a:t>55%</a:t>
            </a:r>
            <a:endParaRPr b="1" sz="1400">
              <a:solidFill>
                <a:srgbClr val="A5A5A5"/>
              </a:solidFill>
              <a:latin typeface="Twentieth Century"/>
              <a:ea typeface="Twentieth Century"/>
              <a:cs typeface="Twentieth Century"/>
              <a:sym typeface="Twentieth Century"/>
            </a:endParaRPr>
          </a:p>
        </p:txBody>
      </p:sp>
      <p:sp>
        <p:nvSpPr>
          <p:cNvPr id="753" name="Google Shape;753;p20"/>
          <p:cNvSpPr/>
          <p:nvPr/>
        </p:nvSpPr>
        <p:spPr>
          <a:xfrm>
            <a:off x="1694774" y="4588309"/>
            <a:ext cx="2400274"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We cannot help ourselves. We live at home, quiet, confined, and our feelings prey upon us.</a:t>
            </a:r>
            <a:endParaRPr sz="1200">
              <a:solidFill>
                <a:srgbClr val="A5A5A5"/>
              </a:solidFill>
              <a:latin typeface="Twentieth Century"/>
              <a:ea typeface="Twentieth Century"/>
              <a:cs typeface="Twentieth Century"/>
              <a:sym typeface="Twentieth Century"/>
            </a:endParaRPr>
          </a:p>
        </p:txBody>
      </p:sp>
      <p:sp>
        <p:nvSpPr>
          <p:cNvPr id="754" name="Google Shape;754;p20"/>
          <p:cNvSpPr/>
          <p:nvPr/>
        </p:nvSpPr>
        <p:spPr>
          <a:xfrm>
            <a:off x="1694774" y="6111854"/>
            <a:ext cx="2400274"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We certainly do not forget you as soon as you forget us. It is, perhaps, our fate rather than our merit.</a:t>
            </a:r>
            <a:endParaRPr sz="1200">
              <a:solidFill>
                <a:srgbClr val="A5A5A5"/>
              </a:solidFill>
              <a:latin typeface="Twentieth Century"/>
              <a:ea typeface="Twentieth Century"/>
              <a:cs typeface="Twentieth Century"/>
              <a:sym typeface="Twentieth Century"/>
            </a:endParaRPr>
          </a:p>
        </p:txBody>
      </p:sp>
      <p:sp>
        <p:nvSpPr>
          <p:cNvPr id="755" name="Google Shape;755;p20"/>
          <p:cNvSpPr/>
          <p:nvPr/>
        </p:nvSpPr>
        <p:spPr>
          <a:xfrm>
            <a:off x="4359086" y="4588309"/>
            <a:ext cx="2400274"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We certainly do not forget you as soon as you forget us. It is, perhaps, our fate rather than</a:t>
            </a:r>
            <a:endParaRPr sz="1200">
              <a:solidFill>
                <a:srgbClr val="A5A5A5"/>
              </a:solidFill>
              <a:latin typeface="Twentieth Century"/>
              <a:ea typeface="Twentieth Century"/>
              <a:cs typeface="Twentieth Century"/>
              <a:sym typeface="Twentieth Century"/>
            </a:endParaRPr>
          </a:p>
        </p:txBody>
      </p:sp>
      <p:sp>
        <p:nvSpPr>
          <p:cNvPr id="756" name="Google Shape;756;p20"/>
          <p:cNvSpPr/>
          <p:nvPr/>
        </p:nvSpPr>
        <p:spPr>
          <a:xfrm>
            <a:off x="4352957" y="6111854"/>
            <a:ext cx="2400274" cy="7571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We cannot help ourselves. We live at home, quiet, confined, and our feelings prey upon us.</a:t>
            </a:r>
            <a:endParaRPr sz="1200">
              <a:solidFill>
                <a:srgbClr val="A5A5A5"/>
              </a:solidFill>
              <a:latin typeface="Twentieth Century"/>
              <a:ea typeface="Twentieth Century"/>
              <a:cs typeface="Twentieth Century"/>
              <a:sym typeface="Twentieth Century"/>
            </a:endParaRPr>
          </a:p>
        </p:txBody>
      </p:sp>
      <p:sp>
        <p:nvSpPr>
          <p:cNvPr id="757" name="Google Shape;757;p20"/>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Lanage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1000"/>
                                        <p:tgtEl>
                                          <p:spTgt spid="676"/>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35"/>
                                        </p:tgtEl>
                                        <p:attrNameLst>
                                          <p:attrName>style.visibility</p:attrName>
                                        </p:attrNameLst>
                                      </p:cBhvr>
                                      <p:to>
                                        <p:strVal val="visible"/>
                                      </p:to>
                                    </p:set>
                                    <p:anim calcmode="lin" valueType="num">
                                      <p:cBhvr additive="base">
                                        <p:cTn dur="500"/>
                                        <p:tgtEl>
                                          <p:spTgt spid="735"/>
                                        </p:tgtEl>
                                        <p:attrNameLst>
                                          <p:attrName>ppt_w</p:attrName>
                                        </p:attrNameLst>
                                      </p:cBhvr>
                                      <p:tavLst>
                                        <p:tav fmla="" tm="0">
                                          <p:val>
                                            <p:strVal val="0"/>
                                          </p:val>
                                        </p:tav>
                                        <p:tav fmla="" tm="100000">
                                          <p:val>
                                            <p:strVal val="#ppt_w"/>
                                          </p:val>
                                        </p:tav>
                                      </p:tavLst>
                                    </p:anim>
                                    <p:anim calcmode="lin" valueType="num">
                                      <p:cBhvr additive="base">
                                        <p:cTn dur="500"/>
                                        <p:tgtEl>
                                          <p:spTgt spid="735"/>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500"/>
                                        <p:tgtEl>
                                          <p:spTgt spid="73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37"/>
                                        </p:tgtEl>
                                        <p:attrNameLst>
                                          <p:attrName>style.visibility</p:attrName>
                                        </p:attrNameLst>
                                      </p:cBhvr>
                                      <p:to>
                                        <p:strVal val="visible"/>
                                      </p:to>
                                    </p:set>
                                    <p:animEffect filter="fade" transition="in">
                                      <p:cBhvr>
                                        <p:cTn dur="500"/>
                                        <p:tgtEl>
                                          <p:spTgt spid="73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38"/>
                                        </p:tgtEl>
                                        <p:attrNameLst>
                                          <p:attrName>style.visibility</p:attrName>
                                        </p:attrNameLst>
                                      </p:cBhvr>
                                      <p:to>
                                        <p:strVal val="visible"/>
                                      </p:to>
                                    </p:set>
                                    <p:animEffect filter="fade" transition="in">
                                      <p:cBhvr>
                                        <p:cTn dur="500"/>
                                        <p:tgtEl>
                                          <p:spTgt spid="73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46"/>
                                        </p:tgtEl>
                                        <p:attrNameLst>
                                          <p:attrName>style.visibility</p:attrName>
                                        </p:attrNameLst>
                                      </p:cBhvr>
                                      <p:to>
                                        <p:strVal val="visible"/>
                                      </p:to>
                                    </p:set>
                                    <p:animEffect filter="fade" transition="in">
                                      <p:cBhvr>
                                        <p:cTn dur="500"/>
                                        <p:tgtEl>
                                          <p:spTgt spid="74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745"/>
                                        </p:tgtEl>
                                        <p:attrNameLst>
                                          <p:attrName>style.visibility</p:attrName>
                                        </p:attrNameLst>
                                      </p:cBhvr>
                                      <p:to>
                                        <p:strVal val="visible"/>
                                      </p:to>
                                    </p:set>
                                    <p:animEffect filter="fade" transition="in">
                                      <p:cBhvr>
                                        <p:cTn dur="500"/>
                                        <p:tgtEl>
                                          <p:spTgt spid="745"/>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753"/>
                                        </p:tgtEl>
                                        <p:attrNameLst>
                                          <p:attrName>style.visibility</p:attrName>
                                        </p:attrNameLst>
                                      </p:cBhvr>
                                      <p:to>
                                        <p:strVal val="visible"/>
                                      </p:to>
                                    </p:set>
                                    <p:anim calcmode="lin" valueType="num">
                                      <p:cBhvr additive="base">
                                        <p:cTn dur="500"/>
                                        <p:tgtEl>
                                          <p:spTgt spid="753"/>
                                        </p:tgtEl>
                                        <p:attrNameLst>
                                          <p:attrName>ppt_w</p:attrName>
                                        </p:attrNameLst>
                                      </p:cBhvr>
                                      <p:tavLst>
                                        <p:tav fmla="" tm="0">
                                          <p:val>
                                            <p:strVal val="0"/>
                                          </p:val>
                                        </p:tav>
                                        <p:tav fmla="" tm="100000">
                                          <p:val>
                                            <p:strVal val="#ppt_w"/>
                                          </p:val>
                                        </p:tav>
                                      </p:tavLst>
                                    </p:anim>
                                    <p:anim calcmode="lin" valueType="num">
                                      <p:cBhvr additive="base">
                                        <p:cTn dur="500"/>
                                        <p:tgtEl>
                                          <p:spTgt spid="753"/>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500"/>
                                        <p:tgtEl>
                                          <p:spTgt spid="744"/>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741"/>
                                        </p:tgtEl>
                                        <p:attrNameLst>
                                          <p:attrName>style.visibility</p:attrName>
                                        </p:attrNameLst>
                                      </p:cBhvr>
                                      <p:to>
                                        <p:strVal val="visible"/>
                                      </p:to>
                                    </p:set>
                                    <p:animEffect filter="fade" transition="in">
                                      <p:cBhvr>
                                        <p:cTn dur="500"/>
                                        <p:tgtEl>
                                          <p:spTgt spid="741"/>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748"/>
                                        </p:tgtEl>
                                        <p:attrNameLst>
                                          <p:attrName>style.visibility</p:attrName>
                                        </p:attrNameLst>
                                      </p:cBhvr>
                                      <p:to>
                                        <p:strVal val="visible"/>
                                      </p:to>
                                    </p:set>
                                    <p:animEffect filter="fade" transition="in">
                                      <p:cBhvr>
                                        <p:cTn dur="500"/>
                                        <p:tgtEl>
                                          <p:spTgt spid="748"/>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747"/>
                                        </p:tgtEl>
                                        <p:attrNameLst>
                                          <p:attrName>style.visibility</p:attrName>
                                        </p:attrNameLst>
                                      </p:cBhvr>
                                      <p:to>
                                        <p:strVal val="visible"/>
                                      </p:to>
                                    </p:set>
                                    <p:animEffect filter="fade" transition="in">
                                      <p:cBhvr>
                                        <p:cTn dur="500"/>
                                        <p:tgtEl>
                                          <p:spTgt spid="747"/>
                                        </p:tgtEl>
                                      </p:cBhvr>
                                    </p:animEffect>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755"/>
                                        </p:tgtEl>
                                        <p:attrNameLst>
                                          <p:attrName>style.visibility</p:attrName>
                                        </p:attrNameLst>
                                      </p:cBhvr>
                                      <p:to>
                                        <p:strVal val="visible"/>
                                      </p:to>
                                    </p:set>
                                    <p:anim calcmode="lin" valueType="num">
                                      <p:cBhvr additive="base">
                                        <p:cTn dur="500"/>
                                        <p:tgtEl>
                                          <p:spTgt spid="755"/>
                                        </p:tgtEl>
                                        <p:attrNameLst>
                                          <p:attrName>ppt_w</p:attrName>
                                        </p:attrNameLst>
                                      </p:cBhvr>
                                      <p:tavLst>
                                        <p:tav fmla="" tm="0">
                                          <p:val>
                                            <p:strVal val="0"/>
                                          </p:val>
                                        </p:tav>
                                        <p:tav fmla="" tm="100000">
                                          <p:val>
                                            <p:strVal val="#ppt_w"/>
                                          </p:val>
                                        </p:tav>
                                      </p:tavLst>
                                    </p:anim>
                                    <p:anim calcmode="lin" valueType="num">
                                      <p:cBhvr additive="base">
                                        <p:cTn dur="500"/>
                                        <p:tgtEl>
                                          <p:spTgt spid="755"/>
                                        </p:tgtEl>
                                        <p:attrNameLst>
                                          <p:attrName>ppt_h</p:attrName>
                                        </p:attrNameLst>
                                      </p:cBhvr>
                                      <p:tavLst>
                                        <p:tav fmla="" tm="0">
                                          <p:val>
                                            <p:strVal val="0"/>
                                          </p:val>
                                        </p:tav>
                                        <p:tav fmla="" tm="100000">
                                          <p:val>
                                            <p:strVal val="#ppt_h"/>
                                          </p:val>
                                        </p:tav>
                                      </p:tavLst>
                                    </p:anim>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743"/>
                                        </p:tgtEl>
                                        <p:attrNameLst>
                                          <p:attrName>style.visibility</p:attrName>
                                        </p:attrNameLst>
                                      </p:cBhvr>
                                      <p:to>
                                        <p:strVal val="visible"/>
                                      </p:to>
                                    </p:set>
                                    <p:animEffect filter="fade" transition="in">
                                      <p:cBhvr>
                                        <p:cTn dur="500"/>
                                        <p:tgtEl>
                                          <p:spTgt spid="743"/>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739"/>
                                        </p:tgtEl>
                                        <p:attrNameLst>
                                          <p:attrName>style.visibility</p:attrName>
                                        </p:attrNameLst>
                                      </p:cBhvr>
                                      <p:to>
                                        <p:strVal val="visible"/>
                                      </p:to>
                                    </p:set>
                                    <p:animEffect filter="fade" transition="in">
                                      <p:cBhvr>
                                        <p:cTn dur="500"/>
                                        <p:tgtEl>
                                          <p:spTgt spid="739"/>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750"/>
                                        </p:tgtEl>
                                        <p:attrNameLst>
                                          <p:attrName>style.visibility</p:attrName>
                                        </p:attrNameLst>
                                      </p:cBhvr>
                                      <p:to>
                                        <p:strVal val="visible"/>
                                      </p:to>
                                    </p:set>
                                    <p:animEffect filter="fade" transition="in">
                                      <p:cBhvr>
                                        <p:cTn dur="500"/>
                                        <p:tgtEl>
                                          <p:spTgt spid="750"/>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749"/>
                                        </p:tgtEl>
                                        <p:attrNameLst>
                                          <p:attrName>style.visibility</p:attrName>
                                        </p:attrNameLst>
                                      </p:cBhvr>
                                      <p:to>
                                        <p:strVal val="visible"/>
                                      </p:to>
                                    </p:set>
                                    <p:animEffect filter="fade" transition="in">
                                      <p:cBhvr>
                                        <p:cTn dur="500"/>
                                        <p:tgtEl>
                                          <p:spTgt spid="749"/>
                                        </p:tgtEl>
                                      </p:cBhvr>
                                    </p:animEffect>
                                  </p:childTnLst>
                                </p:cTn>
                              </p:par>
                            </p:childTnLst>
                          </p:cTn>
                        </p:par>
                        <p:par>
                          <p:cTn fill="hold">
                            <p:stCondLst>
                              <p:cond delay="9000"/>
                            </p:stCondLst>
                            <p:childTnLst>
                              <p:par>
                                <p:cTn fill="hold" nodeType="afterEffect" presetClass="entr" presetID="23" presetSubtype="16">
                                  <p:stCondLst>
                                    <p:cond delay="0"/>
                                  </p:stCondLst>
                                  <p:childTnLst>
                                    <p:set>
                                      <p:cBhvr>
                                        <p:cTn dur="1" fill="hold">
                                          <p:stCondLst>
                                            <p:cond delay="0"/>
                                          </p:stCondLst>
                                        </p:cTn>
                                        <p:tgtEl>
                                          <p:spTgt spid="754"/>
                                        </p:tgtEl>
                                        <p:attrNameLst>
                                          <p:attrName>style.visibility</p:attrName>
                                        </p:attrNameLst>
                                      </p:cBhvr>
                                      <p:to>
                                        <p:strVal val="visible"/>
                                      </p:to>
                                    </p:set>
                                    <p:anim calcmode="lin" valueType="num">
                                      <p:cBhvr additive="base">
                                        <p:cTn dur="500"/>
                                        <p:tgtEl>
                                          <p:spTgt spid="754"/>
                                        </p:tgtEl>
                                        <p:attrNameLst>
                                          <p:attrName>ppt_w</p:attrName>
                                        </p:attrNameLst>
                                      </p:cBhvr>
                                      <p:tavLst>
                                        <p:tav fmla="" tm="0">
                                          <p:val>
                                            <p:strVal val="0"/>
                                          </p:val>
                                        </p:tav>
                                        <p:tav fmla="" tm="100000">
                                          <p:val>
                                            <p:strVal val="#ppt_w"/>
                                          </p:val>
                                        </p:tav>
                                      </p:tavLst>
                                    </p:anim>
                                    <p:anim calcmode="lin" valueType="num">
                                      <p:cBhvr additive="base">
                                        <p:cTn dur="500"/>
                                        <p:tgtEl>
                                          <p:spTgt spid="754"/>
                                        </p:tgtEl>
                                        <p:attrNameLst>
                                          <p:attrName>ppt_h</p:attrName>
                                        </p:attrNameLst>
                                      </p:cBhvr>
                                      <p:tavLst>
                                        <p:tav fmla="" tm="0">
                                          <p:val>
                                            <p:strVal val="0"/>
                                          </p:val>
                                        </p:tav>
                                        <p:tav fmla="" tm="100000">
                                          <p:val>
                                            <p:strVal val="#ppt_h"/>
                                          </p:val>
                                        </p:tav>
                                      </p:tavLst>
                                    </p:anim>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742"/>
                                        </p:tgtEl>
                                        <p:attrNameLst>
                                          <p:attrName>style.visibility</p:attrName>
                                        </p:attrNameLst>
                                      </p:cBhvr>
                                      <p:to>
                                        <p:strVal val="visible"/>
                                      </p:to>
                                    </p:set>
                                    <p:animEffect filter="fade" transition="in">
                                      <p:cBhvr>
                                        <p:cTn dur="500"/>
                                        <p:tgtEl>
                                          <p:spTgt spid="742"/>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740"/>
                                        </p:tgtEl>
                                        <p:attrNameLst>
                                          <p:attrName>style.visibility</p:attrName>
                                        </p:attrNameLst>
                                      </p:cBhvr>
                                      <p:to>
                                        <p:strVal val="visible"/>
                                      </p:to>
                                    </p:set>
                                    <p:animEffect filter="fade" transition="in">
                                      <p:cBhvr>
                                        <p:cTn dur="500"/>
                                        <p:tgtEl>
                                          <p:spTgt spid="740"/>
                                        </p:tgtEl>
                                      </p:cBhvr>
                                    </p:animEffect>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751"/>
                                        </p:tgtEl>
                                        <p:attrNameLst>
                                          <p:attrName>style.visibility</p:attrName>
                                        </p:attrNameLst>
                                      </p:cBhvr>
                                      <p:to>
                                        <p:strVal val="visible"/>
                                      </p:to>
                                    </p:set>
                                    <p:animEffect filter="fade" transition="in">
                                      <p:cBhvr>
                                        <p:cTn dur="500"/>
                                        <p:tgtEl>
                                          <p:spTgt spid="751"/>
                                        </p:tgtEl>
                                      </p:cBhvr>
                                    </p:animEffect>
                                  </p:childTnLst>
                                </p:cTn>
                              </p:par>
                            </p:childTnLst>
                          </p:cTn>
                        </p:par>
                        <p:par>
                          <p:cTn fill="hold">
                            <p:stCondLst>
                              <p:cond delay="11500"/>
                            </p:stCondLst>
                            <p:childTnLst>
                              <p:par>
                                <p:cTn fill="hold" nodeType="afterEffect" presetClass="entr" presetID="23" presetSubtype="16">
                                  <p:stCondLst>
                                    <p:cond delay="0"/>
                                  </p:stCondLst>
                                  <p:childTnLst>
                                    <p:set>
                                      <p:cBhvr>
                                        <p:cTn dur="1" fill="hold">
                                          <p:stCondLst>
                                            <p:cond delay="0"/>
                                          </p:stCondLst>
                                        </p:cTn>
                                        <p:tgtEl>
                                          <p:spTgt spid="756"/>
                                        </p:tgtEl>
                                        <p:attrNameLst>
                                          <p:attrName>style.visibility</p:attrName>
                                        </p:attrNameLst>
                                      </p:cBhvr>
                                      <p:to>
                                        <p:strVal val="visible"/>
                                      </p:to>
                                    </p:set>
                                    <p:anim calcmode="lin" valueType="num">
                                      <p:cBhvr additive="base">
                                        <p:cTn dur="500"/>
                                        <p:tgtEl>
                                          <p:spTgt spid="756"/>
                                        </p:tgtEl>
                                        <p:attrNameLst>
                                          <p:attrName>ppt_w</p:attrName>
                                        </p:attrNameLst>
                                      </p:cBhvr>
                                      <p:tavLst>
                                        <p:tav fmla="" tm="0">
                                          <p:val>
                                            <p:strVal val="0"/>
                                          </p:val>
                                        </p:tav>
                                        <p:tav fmla="" tm="100000">
                                          <p:val>
                                            <p:strVal val="#ppt_w"/>
                                          </p:val>
                                        </p:tav>
                                      </p:tavLst>
                                    </p:anim>
                                    <p:anim calcmode="lin" valueType="num">
                                      <p:cBhvr additive="base">
                                        <p:cTn dur="500"/>
                                        <p:tgtEl>
                                          <p:spTgt spid="756"/>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2" name="Shape 762"/>
        <p:cNvGrpSpPr/>
        <p:nvPr/>
      </p:nvGrpSpPr>
      <p:grpSpPr>
        <a:xfrm>
          <a:off x="0" y="0"/>
          <a:ext cx="0" cy="0"/>
          <a:chOff x="0" y="0"/>
          <a:chExt cx="0" cy="0"/>
        </a:xfrm>
      </p:grpSpPr>
      <p:sp>
        <p:nvSpPr>
          <p:cNvPr id="763" name="Google Shape;763;p21"/>
          <p:cNvSpPr/>
          <p:nvPr/>
        </p:nvSpPr>
        <p:spPr>
          <a:xfrm>
            <a:off x="2161063" y="1965629"/>
            <a:ext cx="1822613" cy="255935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2">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4" name="Google Shape;764;p21"/>
          <p:cNvSpPr/>
          <p:nvPr/>
        </p:nvSpPr>
        <p:spPr>
          <a:xfrm>
            <a:off x="3916947" y="1965629"/>
            <a:ext cx="1822613" cy="255935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4">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5" name="Google Shape;765;p21"/>
          <p:cNvSpPr/>
          <p:nvPr/>
        </p:nvSpPr>
        <p:spPr>
          <a:xfrm>
            <a:off x="1596919" y="2925387"/>
            <a:ext cx="1388657" cy="1599598"/>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1">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6" name="Google Shape;766;p21"/>
          <p:cNvSpPr/>
          <p:nvPr/>
        </p:nvSpPr>
        <p:spPr>
          <a:xfrm>
            <a:off x="2985576" y="1645710"/>
            <a:ext cx="2050439" cy="287927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3">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7" name="Google Shape;767;p21"/>
          <p:cNvSpPr/>
          <p:nvPr/>
        </p:nvSpPr>
        <p:spPr>
          <a:xfrm>
            <a:off x="4847477" y="2410127"/>
            <a:ext cx="1822613" cy="2114858"/>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5">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8" name="Google Shape;768;p21"/>
          <p:cNvSpPr/>
          <p:nvPr/>
        </p:nvSpPr>
        <p:spPr>
          <a:xfrm>
            <a:off x="5709227" y="1965629"/>
            <a:ext cx="1822613" cy="255935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6">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69" name="Google Shape;769;p21"/>
          <p:cNvSpPr/>
          <p:nvPr/>
        </p:nvSpPr>
        <p:spPr>
          <a:xfrm>
            <a:off x="6837046" y="2925387"/>
            <a:ext cx="1388657" cy="1599598"/>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1">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70" name="Google Shape;770;p21"/>
          <p:cNvSpPr/>
          <p:nvPr/>
        </p:nvSpPr>
        <p:spPr>
          <a:xfrm>
            <a:off x="7549093" y="1965629"/>
            <a:ext cx="1822613" cy="255935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2">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71" name="Google Shape;771;p21"/>
          <p:cNvSpPr/>
          <p:nvPr/>
        </p:nvSpPr>
        <p:spPr>
          <a:xfrm>
            <a:off x="9427238" y="1965629"/>
            <a:ext cx="1822613" cy="255935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4">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sp>
        <p:nvSpPr>
          <p:cNvPr id="772" name="Google Shape;772;p21"/>
          <p:cNvSpPr/>
          <p:nvPr/>
        </p:nvSpPr>
        <p:spPr>
          <a:xfrm>
            <a:off x="8410018" y="1645710"/>
            <a:ext cx="2050439" cy="2879275"/>
          </a:xfrm>
          <a:custGeom>
            <a:rect b="b" l="l" r="r" t="t"/>
            <a:pathLst>
              <a:path extrusionOk="0" h="2115" w="3360">
                <a:moveTo>
                  <a:pt x="3360" y="2115"/>
                </a:moveTo>
                <a:cubicBezTo>
                  <a:pt x="3360" y="2115"/>
                  <a:pt x="1956" y="1734"/>
                  <a:pt x="1680" y="0"/>
                </a:cubicBezTo>
                <a:cubicBezTo>
                  <a:pt x="1404" y="1734"/>
                  <a:pt x="0" y="2115"/>
                  <a:pt x="0" y="2115"/>
                </a:cubicBezTo>
                <a:lnTo>
                  <a:pt x="3360" y="2115"/>
                </a:lnTo>
                <a:close/>
              </a:path>
            </a:pathLst>
          </a:custGeom>
          <a:solidFill>
            <a:schemeClr val="accent3">
              <a:alpha val="89803"/>
            </a:schemeClr>
          </a:solidFill>
          <a:ln>
            <a:noFill/>
          </a:ln>
        </p:spPr>
        <p:txBody>
          <a:bodyPr anchorCtr="0" anchor="t" bIns="55825" lIns="111650" spcFirstLastPara="1" rIns="111650" wrap="square" tIns="55825">
            <a:noAutofit/>
          </a:bodyPr>
          <a:lstStyle/>
          <a:p>
            <a:pPr indent="0" lvl="0" marL="0" marR="0" rtl="0" algn="l">
              <a:lnSpc>
                <a:spcPct val="120000"/>
              </a:lnSpc>
              <a:spcBef>
                <a:spcPts val="0"/>
              </a:spcBef>
              <a:spcAft>
                <a:spcPts val="0"/>
              </a:spcAft>
              <a:buNone/>
            </a:pPr>
            <a:r>
              <a:t/>
            </a:r>
            <a:endParaRPr sz="1200">
              <a:solidFill>
                <a:schemeClr val="dk1"/>
              </a:solidFill>
              <a:latin typeface="Twentieth Century"/>
              <a:ea typeface="Twentieth Century"/>
              <a:cs typeface="Twentieth Century"/>
              <a:sym typeface="Twentieth Century"/>
            </a:endParaRPr>
          </a:p>
        </p:txBody>
      </p:sp>
      <p:grpSp>
        <p:nvGrpSpPr>
          <p:cNvPr id="773" name="Google Shape;773;p21"/>
          <p:cNvGrpSpPr/>
          <p:nvPr/>
        </p:nvGrpSpPr>
        <p:grpSpPr>
          <a:xfrm>
            <a:off x="1868652" y="4690312"/>
            <a:ext cx="769313" cy="887712"/>
            <a:chOff x="923033" y="3281022"/>
            <a:chExt cx="629983" cy="726937"/>
          </a:xfrm>
        </p:grpSpPr>
        <p:sp>
          <p:nvSpPr>
            <p:cNvPr id="774" name="Google Shape;774;p21"/>
            <p:cNvSpPr/>
            <p:nvPr/>
          </p:nvSpPr>
          <p:spPr>
            <a:xfrm>
              <a:off x="1088218" y="3281022"/>
              <a:ext cx="200183" cy="194452"/>
            </a:xfrm>
            <a:prstGeom prst="ellipse">
              <a:avLst/>
            </a:prstGeom>
            <a:solidFill>
              <a:schemeClr val="accent1">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775" name="Google Shape;775;p21"/>
            <p:cNvGrpSpPr/>
            <p:nvPr/>
          </p:nvGrpSpPr>
          <p:grpSpPr>
            <a:xfrm>
              <a:off x="923033" y="3475474"/>
              <a:ext cx="629983" cy="532485"/>
              <a:chOff x="980640" y="3705902"/>
              <a:chExt cx="629983" cy="532485"/>
            </a:xfrm>
          </p:grpSpPr>
          <p:sp>
            <p:nvSpPr>
              <p:cNvPr id="776" name="Google Shape;776;p21"/>
              <p:cNvSpPr txBox="1"/>
              <p:nvPr/>
            </p:nvSpPr>
            <p:spPr>
              <a:xfrm>
                <a:off x="980640" y="4056922"/>
                <a:ext cx="629983"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Explanation</a:t>
                </a:r>
                <a:endParaRPr b="1" sz="1200">
                  <a:solidFill>
                    <a:srgbClr val="A5A5A5"/>
                  </a:solidFill>
                  <a:latin typeface="Twentieth Century"/>
                  <a:ea typeface="Twentieth Century"/>
                  <a:cs typeface="Twentieth Century"/>
                  <a:sym typeface="Twentieth Century"/>
                </a:endParaRPr>
              </a:p>
            </p:txBody>
          </p:sp>
          <p:cxnSp>
            <p:nvCxnSpPr>
              <p:cNvPr id="777" name="Google Shape;777;p21"/>
              <p:cNvCxnSpPr/>
              <p:nvPr/>
            </p:nvCxnSpPr>
            <p:spPr>
              <a:xfrm>
                <a:off x="1246034" y="3705902"/>
                <a:ext cx="0" cy="342098"/>
              </a:xfrm>
              <a:prstGeom prst="straightConnector1">
                <a:avLst/>
              </a:prstGeom>
              <a:noFill/>
              <a:ln cap="flat" cmpd="sng" w="9525">
                <a:solidFill>
                  <a:srgbClr val="A5A5A5"/>
                </a:solidFill>
                <a:prstDash val="dash"/>
                <a:miter lim="800000"/>
                <a:headEnd len="sm" w="sm" type="none"/>
                <a:tailEnd len="sm" w="sm" type="none"/>
              </a:ln>
            </p:spPr>
          </p:cxnSp>
        </p:grpSp>
      </p:grpSp>
      <p:grpSp>
        <p:nvGrpSpPr>
          <p:cNvPr id="778" name="Google Shape;778;p21"/>
          <p:cNvGrpSpPr/>
          <p:nvPr/>
        </p:nvGrpSpPr>
        <p:grpSpPr>
          <a:xfrm>
            <a:off x="2971821" y="4690307"/>
            <a:ext cx="343196" cy="1284735"/>
            <a:chOff x="1744938" y="3281022"/>
            <a:chExt cx="281040" cy="1052057"/>
          </a:xfrm>
        </p:grpSpPr>
        <p:sp>
          <p:nvSpPr>
            <p:cNvPr id="779" name="Google Shape;779;p21"/>
            <p:cNvSpPr/>
            <p:nvPr/>
          </p:nvSpPr>
          <p:spPr>
            <a:xfrm>
              <a:off x="1744938" y="3281022"/>
              <a:ext cx="200183" cy="194452"/>
            </a:xfrm>
            <a:prstGeom prst="ellipse">
              <a:avLst/>
            </a:prstGeom>
            <a:solidFill>
              <a:schemeClr val="accent2">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780" name="Google Shape;780;p21"/>
            <p:cNvGrpSpPr/>
            <p:nvPr/>
          </p:nvGrpSpPr>
          <p:grpSpPr>
            <a:xfrm>
              <a:off x="1764753" y="3475474"/>
              <a:ext cx="261225" cy="857605"/>
              <a:chOff x="1813549" y="3705902"/>
              <a:chExt cx="261225" cy="857605"/>
            </a:xfrm>
          </p:grpSpPr>
          <p:cxnSp>
            <p:nvCxnSpPr>
              <p:cNvPr id="781" name="Google Shape;781;p21"/>
              <p:cNvCxnSpPr/>
              <p:nvPr/>
            </p:nvCxnSpPr>
            <p:spPr>
              <a:xfrm>
                <a:off x="1893825" y="3705902"/>
                <a:ext cx="0" cy="651665"/>
              </a:xfrm>
              <a:prstGeom prst="straightConnector1">
                <a:avLst/>
              </a:prstGeom>
              <a:noFill/>
              <a:ln cap="flat" cmpd="sng" w="9525">
                <a:solidFill>
                  <a:srgbClr val="A5A5A5"/>
                </a:solidFill>
                <a:prstDash val="dash"/>
                <a:miter lim="800000"/>
                <a:headEnd len="sm" w="sm" type="none"/>
                <a:tailEnd len="sm" w="sm" type="none"/>
              </a:ln>
            </p:spPr>
          </p:cxnSp>
          <p:sp>
            <p:nvSpPr>
              <p:cNvPr id="782" name="Google Shape;782;p21"/>
              <p:cNvSpPr txBox="1"/>
              <p:nvPr/>
            </p:nvSpPr>
            <p:spPr>
              <a:xfrm>
                <a:off x="1813549" y="4382042"/>
                <a:ext cx="261225"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Fund</a:t>
                </a:r>
                <a:endParaRPr b="1" sz="1200">
                  <a:solidFill>
                    <a:srgbClr val="A5A5A5"/>
                  </a:solidFill>
                  <a:latin typeface="Twentieth Century"/>
                  <a:ea typeface="Twentieth Century"/>
                  <a:cs typeface="Twentieth Century"/>
                  <a:sym typeface="Twentieth Century"/>
                </a:endParaRPr>
              </a:p>
            </p:txBody>
          </p:sp>
        </p:grpSp>
      </p:grpSp>
      <p:grpSp>
        <p:nvGrpSpPr>
          <p:cNvPr id="783" name="Google Shape;783;p21"/>
          <p:cNvGrpSpPr/>
          <p:nvPr/>
        </p:nvGrpSpPr>
        <p:grpSpPr>
          <a:xfrm>
            <a:off x="3778803" y="4690312"/>
            <a:ext cx="557845" cy="887712"/>
            <a:chOff x="1009617" y="3281022"/>
            <a:chExt cx="456814" cy="726937"/>
          </a:xfrm>
        </p:grpSpPr>
        <p:sp>
          <p:nvSpPr>
            <p:cNvPr id="784" name="Google Shape;784;p21"/>
            <p:cNvSpPr/>
            <p:nvPr/>
          </p:nvSpPr>
          <p:spPr>
            <a:xfrm>
              <a:off x="1088218" y="3281022"/>
              <a:ext cx="200183" cy="194452"/>
            </a:xfrm>
            <a:prstGeom prst="ellipse">
              <a:avLst/>
            </a:prstGeom>
            <a:solidFill>
              <a:schemeClr val="accent3">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785" name="Google Shape;785;p21"/>
            <p:cNvGrpSpPr/>
            <p:nvPr/>
          </p:nvGrpSpPr>
          <p:grpSpPr>
            <a:xfrm>
              <a:off x="1009617" y="3475474"/>
              <a:ext cx="456814" cy="532485"/>
              <a:chOff x="1067224" y="3705902"/>
              <a:chExt cx="456814" cy="532485"/>
            </a:xfrm>
          </p:grpSpPr>
          <p:sp>
            <p:nvSpPr>
              <p:cNvPr id="786" name="Google Shape;786;p21"/>
              <p:cNvSpPr txBox="1"/>
              <p:nvPr/>
            </p:nvSpPr>
            <p:spPr>
              <a:xfrm>
                <a:off x="1067224" y="4056922"/>
                <a:ext cx="456814"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Facilities</a:t>
                </a:r>
                <a:endParaRPr b="1" sz="1200">
                  <a:solidFill>
                    <a:srgbClr val="A5A5A5"/>
                  </a:solidFill>
                  <a:latin typeface="Twentieth Century"/>
                  <a:ea typeface="Twentieth Century"/>
                  <a:cs typeface="Twentieth Century"/>
                  <a:sym typeface="Twentieth Century"/>
                </a:endParaRPr>
              </a:p>
            </p:txBody>
          </p:sp>
          <p:cxnSp>
            <p:nvCxnSpPr>
              <p:cNvPr id="787" name="Google Shape;787;p21"/>
              <p:cNvCxnSpPr/>
              <p:nvPr/>
            </p:nvCxnSpPr>
            <p:spPr>
              <a:xfrm>
                <a:off x="1246034" y="3705902"/>
                <a:ext cx="0" cy="342098"/>
              </a:xfrm>
              <a:prstGeom prst="straightConnector1">
                <a:avLst/>
              </a:prstGeom>
              <a:noFill/>
              <a:ln cap="flat" cmpd="sng" w="9525">
                <a:solidFill>
                  <a:srgbClr val="A5A5A5"/>
                </a:solidFill>
                <a:prstDash val="dash"/>
                <a:miter lim="800000"/>
                <a:headEnd len="sm" w="sm" type="none"/>
                <a:tailEnd len="sm" w="sm" type="none"/>
              </a:ln>
            </p:spPr>
          </p:cxnSp>
        </p:grpSp>
      </p:grpSp>
      <p:grpSp>
        <p:nvGrpSpPr>
          <p:cNvPr id="788" name="Google Shape;788;p21"/>
          <p:cNvGrpSpPr/>
          <p:nvPr/>
        </p:nvGrpSpPr>
        <p:grpSpPr>
          <a:xfrm>
            <a:off x="4776235" y="4690307"/>
            <a:ext cx="281479" cy="1284735"/>
            <a:chOff x="1744938" y="3281022"/>
            <a:chExt cx="230501" cy="1052057"/>
          </a:xfrm>
        </p:grpSpPr>
        <p:sp>
          <p:nvSpPr>
            <p:cNvPr id="789" name="Google Shape;789;p21"/>
            <p:cNvSpPr/>
            <p:nvPr/>
          </p:nvSpPr>
          <p:spPr>
            <a:xfrm>
              <a:off x="1744938" y="3281022"/>
              <a:ext cx="200183" cy="194452"/>
            </a:xfrm>
            <a:prstGeom prst="ellipse">
              <a:avLst/>
            </a:prstGeom>
            <a:solidFill>
              <a:schemeClr val="accent4">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790" name="Google Shape;790;p21"/>
            <p:cNvGrpSpPr/>
            <p:nvPr/>
          </p:nvGrpSpPr>
          <p:grpSpPr>
            <a:xfrm>
              <a:off x="1815292" y="3475474"/>
              <a:ext cx="160147" cy="857605"/>
              <a:chOff x="1864088" y="3705902"/>
              <a:chExt cx="160147" cy="857605"/>
            </a:xfrm>
          </p:grpSpPr>
          <p:cxnSp>
            <p:nvCxnSpPr>
              <p:cNvPr id="791" name="Google Shape;791;p21"/>
              <p:cNvCxnSpPr/>
              <p:nvPr/>
            </p:nvCxnSpPr>
            <p:spPr>
              <a:xfrm>
                <a:off x="1893825" y="3705902"/>
                <a:ext cx="0" cy="651665"/>
              </a:xfrm>
              <a:prstGeom prst="straightConnector1">
                <a:avLst/>
              </a:prstGeom>
              <a:noFill/>
              <a:ln cap="flat" cmpd="sng" w="9525">
                <a:solidFill>
                  <a:srgbClr val="A5A5A5"/>
                </a:solidFill>
                <a:prstDash val="dash"/>
                <a:miter lim="800000"/>
                <a:headEnd len="sm" w="sm" type="none"/>
                <a:tailEnd len="sm" w="sm" type="none"/>
              </a:ln>
            </p:spPr>
          </p:cxnSp>
          <p:sp>
            <p:nvSpPr>
              <p:cNvPr id="792" name="Google Shape;792;p21"/>
              <p:cNvSpPr txBox="1"/>
              <p:nvPr/>
            </p:nvSpPr>
            <p:spPr>
              <a:xfrm>
                <a:off x="1864088" y="4382042"/>
                <a:ext cx="160147"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Fix</a:t>
                </a:r>
                <a:endParaRPr b="1" sz="1200">
                  <a:solidFill>
                    <a:srgbClr val="A5A5A5"/>
                  </a:solidFill>
                  <a:latin typeface="Twentieth Century"/>
                  <a:ea typeface="Twentieth Century"/>
                  <a:cs typeface="Twentieth Century"/>
                  <a:sym typeface="Twentieth Century"/>
                </a:endParaRPr>
              </a:p>
            </p:txBody>
          </p:sp>
        </p:grpSp>
      </p:grpSp>
      <p:grpSp>
        <p:nvGrpSpPr>
          <p:cNvPr id="793" name="Google Shape;793;p21"/>
          <p:cNvGrpSpPr/>
          <p:nvPr/>
        </p:nvGrpSpPr>
        <p:grpSpPr>
          <a:xfrm>
            <a:off x="5560780" y="4690312"/>
            <a:ext cx="602730" cy="887712"/>
            <a:chOff x="991240" y="3281022"/>
            <a:chExt cx="493570" cy="726937"/>
          </a:xfrm>
        </p:grpSpPr>
        <p:sp>
          <p:nvSpPr>
            <p:cNvPr id="794" name="Google Shape;794;p21"/>
            <p:cNvSpPr/>
            <p:nvPr/>
          </p:nvSpPr>
          <p:spPr>
            <a:xfrm>
              <a:off x="1088218" y="3281022"/>
              <a:ext cx="200183" cy="194452"/>
            </a:xfrm>
            <a:prstGeom prst="ellipse">
              <a:avLst/>
            </a:prstGeom>
            <a:solidFill>
              <a:schemeClr val="accent5">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795" name="Google Shape;795;p21"/>
            <p:cNvGrpSpPr/>
            <p:nvPr/>
          </p:nvGrpSpPr>
          <p:grpSpPr>
            <a:xfrm>
              <a:off x="991240" y="3475474"/>
              <a:ext cx="493570" cy="532485"/>
              <a:chOff x="1048847" y="3705902"/>
              <a:chExt cx="493570" cy="532485"/>
            </a:xfrm>
          </p:grpSpPr>
          <p:sp>
            <p:nvSpPr>
              <p:cNvPr id="796" name="Google Shape;796;p21"/>
              <p:cNvSpPr txBox="1"/>
              <p:nvPr/>
            </p:nvSpPr>
            <p:spPr>
              <a:xfrm>
                <a:off x="1048847" y="4056922"/>
                <a:ext cx="493570"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Feedback</a:t>
                </a:r>
                <a:endParaRPr b="1" sz="1200">
                  <a:solidFill>
                    <a:srgbClr val="A5A5A5"/>
                  </a:solidFill>
                  <a:latin typeface="Twentieth Century"/>
                  <a:ea typeface="Twentieth Century"/>
                  <a:cs typeface="Twentieth Century"/>
                  <a:sym typeface="Twentieth Century"/>
                </a:endParaRPr>
              </a:p>
            </p:txBody>
          </p:sp>
          <p:cxnSp>
            <p:nvCxnSpPr>
              <p:cNvPr id="797" name="Google Shape;797;p21"/>
              <p:cNvCxnSpPr/>
              <p:nvPr/>
            </p:nvCxnSpPr>
            <p:spPr>
              <a:xfrm>
                <a:off x="1246034" y="3705902"/>
                <a:ext cx="0" cy="342098"/>
              </a:xfrm>
              <a:prstGeom prst="straightConnector1">
                <a:avLst/>
              </a:prstGeom>
              <a:noFill/>
              <a:ln cap="flat" cmpd="sng" w="9525">
                <a:solidFill>
                  <a:srgbClr val="A5A5A5"/>
                </a:solidFill>
                <a:prstDash val="dash"/>
                <a:miter lim="800000"/>
                <a:headEnd len="sm" w="sm" type="none"/>
                <a:tailEnd len="sm" w="sm" type="none"/>
              </a:ln>
            </p:spPr>
          </p:cxnSp>
        </p:grpSp>
      </p:grpSp>
      <p:grpSp>
        <p:nvGrpSpPr>
          <p:cNvPr id="798" name="Google Shape;798;p21"/>
          <p:cNvGrpSpPr/>
          <p:nvPr/>
        </p:nvGrpSpPr>
        <p:grpSpPr>
          <a:xfrm>
            <a:off x="6462990" y="4690307"/>
            <a:ext cx="602730" cy="1284735"/>
            <a:chOff x="1648581" y="3281022"/>
            <a:chExt cx="493570" cy="1052057"/>
          </a:xfrm>
        </p:grpSpPr>
        <p:sp>
          <p:nvSpPr>
            <p:cNvPr id="799" name="Google Shape;799;p21"/>
            <p:cNvSpPr/>
            <p:nvPr/>
          </p:nvSpPr>
          <p:spPr>
            <a:xfrm>
              <a:off x="1744938" y="3281022"/>
              <a:ext cx="200183" cy="194452"/>
            </a:xfrm>
            <a:prstGeom prst="ellipse">
              <a:avLst/>
            </a:prstGeom>
            <a:solidFill>
              <a:schemeClr val="accent6">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800" name="Google Shape;800;p21"/>
            <p:cNvGrpSpPr/>
            <p:nvPr/>
          </p:nvGrpSpPr>
          <p:grpSpPr>
            <a:xfrm>
              <a:off x="1648581" y="3475474"/>
              <a:ext cx="493570" cy="857605"/>
              <a:chOff x="1697377" y="3705902"/>
              <a:chExt cx="493570" cy="857605"/>
            </a:xfrm>
          </p:grpSpPr>
          <p:cxnSp>
            <p:nvCxnSpPr>
              <p:cNvPr id="801" name="Google Shape;801;p21"/>
              <p:cNvCxnSpPr/>
              <p:nvPr/>
            </p:nvCxnSpPr>
            <p:spPr>
              <a:xfrm>
                <a:off x="1893825" y="3705902"/>
                <a:ext cx="0" cy="651665"/>
              </a:xfrm>
              <a:prstGeom prst="straightConnector1">
                <a:avLst/>
              </a:prstGeom>
              <a:noFill/>
              <a:ln cap="flat" cmpd="sng" w="9525">
                <a:solidFill>
                  <a:srgbClr val="A5A5A5"/>
                </a:solidFill>
                <a:prstDash val="dash"/>
                <a:miter lim="800000"/>
                <a:headEnd len="sm" w="sm" type="none"/>
                <a:tailEnd len="sm" w="sm" type="none"/>
              </a:ln>
            </p:spPr>
          </p:cxnSp>
          <p:sp>
            <p:nvSpPr>
              <p:cNvPr id="802" name="Google Shape;802;p21"/>
              <p:cNvSpPr txBox="1"/>
              <p:nvPr/>
            </p:nvSpPr>
            <p:spPr>
              <a:xfrm>
                <a:off x="1697377" y="4382042"/>
                <a:ext cx="493570"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Feedback</a:t>
                </a:r>
                <a:endParaRPr b="1" sz="1200">
                  <a:solidFill>
                    <a:srgbClr val="A5A5A5"/>
                  </a:solidFill>
                  <a:latin typeface="Twentieth Century"/>
                  <a:ea typeface="Twentieth Century"/>
                  <a:cs typeface="Twentieth Century"/>
                  <a:sym typeface="Twentieth Century"/>
                </a:endParaRPr>
              </a:p>
            </p:txBody>
          </p:sp>
        </p:grpSp>
      </p:grpSp>
      <p:grpSp>
        <p:nvGrpSpPr>
          <p:cNvPr id="803" name="Google Shape;803;p21"/>
          <p:cNvGrpSpPr/>
          <p:nvPr/>
        </p:nvGrpSpPr>
        <p:grpSpPr>
          <a:xfrm>
            <a:off x="7483624" y="4690312"/>
            <a:ext cx="280721" cy="887712"/>
            <a:chOff x="1088218" y="3281022"/>
            <a:chExt cx="229880" cy="726937"/>
          </a:xfrm>
        </p:grpSpPr>
        <p:sp>
          <p:nvSpPr>
            <p:cNvPr id="804" name="Google Shape;804;p21"/>
            <p:cNvSpPr/>
            <p:nvPr/>
          </p:nvSpPr>
          <p:spPr>
            <a:xfrm>
              <a:off x="1088218" y="3281022"/>
              <a:ext cx="200183" cy="194452"/>
            </a:xfrm>
            <a:prstGeom prst="ellipse">
              <a:avLst/>
            </a:prstGeom>
            <a:solidFill>
              <a:schemeClr val="accent1">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805" name="Google Shape;805;p21"/>
            <p:cNvGrpSpPr/>
            <p:nvPr/>
          </p:nvGrpSpPr>
          <p:grpSpPr>
            <a:xfrm>
              <a:off x="1157951" y="3475474"/>
              <a:ext cx="160147" cy="532485"/>
              <a:chOff x="1215558" y="3705902"/>
              <a:chExt cx="160147" cy="532485"/>
            </a:xfrm>
          </p:grpSpPr>
          <p:sp>
            <p:nvSpPr>
              <p:cNvPr id="806" name="Google Shape;806;p21"/>
              <p:cNvSpPr txBox="1"/>
              <p:nvPr/>
            </p:nvSpPr>
            <p:spPr>
              <a:xfrm>
                <a:off x="1215558" y="4056922"/>
                <a:ext cx="160147"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Fix</a:t>
                </a:r>
                <a:endParaRPr b="1" sz="1200">
                  <a:solidFill>
                    <a:srgbClr val="A5A5A5"/>
                  </a:solidFill>
                  <a:latin typeface="Twentieth Century"/>
                  <a:ea typeface="Twentieth Century"/>
                  <a:cs typeface="Twentieth Century"/>
                  <a:sym typeface="Twentieth Century"/>
                </a:endParaRPr>
              </a:p>
            </p:txBody>
          </p:sp>
          <p:cxnSp>
            <p:nvCxnSpPr>
              <p:cNvPr id="807" name="Google Shape;807;p21"/>
              <p:cNvCxnSpPr/>
              <p:nvPr/>
            </p:nvCxnSpPr>
            <p:spPr>
              <a:xfrm>
                <a:off x="1246034" y="3705902"/>
                <a:ext cx="0" cy="342098"/>
              </a:xfrm>
              <a:prstGeom prst="straightConnector1">
                <a:avLst/>
              </a:prstGeom>
              <a:noFill/>
              <a:ln cap="flat" cmpd="sng" w="9525">
                <a:solidFill>
                  <a:srgbClr val="A5A5A5"/>
                </a:solidFill>
                <a:prstDash val="dash"/>
                <a:miter lim="800000"/>
                <a:headEnd len="sm" w="sm" type="none"/>
                <a:tailEnd len="sm" w="sm" type="none"/>
              </a:ln>
            </p:spPr>
          </p:cxnSp>
        </p:grpSp>
      </p:grpSp>
      <p:grpSp>
        <p:nvGrpSpPr>
          <p:cNvPr id="808" name="Google Shape;808;p21"/>
          <p:cNvGrpSpPr/>
          <p:nvPr/>
        </p:nvGrpSpPr>
        <p:grpSpPr>
          <a:xfrm>
            <a:off x="8289849" y="4690307"/>
            <a:ext cx="557845" cy="1284735"/>
            <a:chOff x="1666958" y="3281022"/>
            <a:chExt cx="456814" cy="1052057"/>
          </a:xfrm>
        </p:grpSpPr>
        <p:sp>
          <p:nvSpPr>
            <p:cNvPr id="809" name="Google Shape;809;p21"/>
            <p:cNvSpPr/>
            <p:nvPr/>
          </p:nvSpPr>
          <p:spPr>
            <a:xfrm>
              <a:off x="1744938" y="3281022"/>
              <a:ext cx="200183" cy="194452"/>
            </a:xfrm>
            <a:prstGeom prst="ellipse">
              <a:avLst/>
            </a:prstGeom>
            <a:solidFill>
              <a:schemeClr val="accent2">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810" name="Google Shape;810;p21"/>
            <p:cNvGrpSpPr/>
            <p:nvPr/>
          </p:nvGrpSpPr>
          <p:grpSpPr>
            <a:xfrm>
              <a:off x="1666958" y="3475474"/>
              <a:ext cx="456814" cy="857605"/>
              <a:chOff x="1715754" y="3705902"/>
              <a:chExt cx="456814" cy="857605"/>
            </a:xfrm>
          </p:grpSpPr>
          <p:cxnSp>
            <p:nvCxnSpPr>
              <p:cNvPr id="811" name="Google Shape;811;p21"/>
              <p:cNvCxnSpPr/>
              <p:nvPr/>
            </p:nvCxnSpPr>
            <p:spPr>
              <a:xfrm>
                <a:off x="1893825" y="3705902"/>
                <a:ext cx="0" cy="651665"/>
              </a:xfrm>
              <a:prstGeom prst="straightConnector1">
                <a:avLst/>
              </a:prstGeom>
              <a:noFill/>
              <a:ln cap="flat" cmpd="sng" w="9525">
                <a:solidFill>
                  <a:srgbClr val="A5A5A5"/>
                </a:solidFill>
                <a:prstDash val="dash"/>
                <a:miter lim="800000"/>
                <a:headEnd len="sm" w="sm" type="none"/>
                <a:tailEnd len="sm" w="sm" type="none"/>
              </a:ln>
            </p:spPr>
          </p:cxnSp>
          <p:sp>
            <p:nvSpPr>
              <p:cNvPr id="812" name="Google Shape;812;p21"/>
              <p:cNvSpPr txBox="1"/>
              <p:nvPr/>
            </p:nvSpPr>
            <p:spPr>
              <a:xfrm>
                <a:off x="1715754" y="4382042"/>
                <a:ext cx="456814"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Facilities</a:t>
                </a:r>
                <a:endParaRPr b="1" sz="1200">
                  <a:solidFill>
                    <a:srgbClr val="A5A5A5"/>
                  </a:solidFill>
                  <a:latin typeface="Twentieth Century"/>
                  <a:ea typeface="Twentieth Century"/>
                  <a:cs typeface="Twentieth Century"/>
                  <a:sym typeface="Twentieth Century"/>
                </a:endParaRPr>
              </a:p>
            </p:txBody>
          </p:sp>
        </p:grpSp>
      </p:grpSp>
      <p:grpSp>
        <p:nvGrpSpPr>
          <p:cNvPr id="813" name="Google Shape;813;p21"/>
          <p:cNvGrpSpPr/>
          <p:nvPr/>
        </p:nvGrpSpPr>
        <p:grpSpPr>
          <a:xfrm>
            <a:off x="9288044" y="4690312"/>
            <a:ext cx="342438" cy="887712"/>
            <a:chOff x="1088218" y="3281022"/>
            <a:chExt cx="280419" cy="726937"/>
          </a:xfrm>
        </p:grpSpPr>
        <p:sp>
          <p:nvSpPr>
            <p:cNvPr id="814" name="Google Shape;814;p21"/>
            <p:cNvSpPr/>
            <p:nvPr/>
          </p:nvSpPr>
          <p:spPr>
            <a:xfrm>
              <a:off x="1088218" y="3281022"/>
              <a:ext cx="200183" cy="194452"/>
            </a:xfrm>
            <a:prstGeom prst="ellipse">
              <a:avLst/>
            </a:prstGeom>
            <a:solidFill>
              <a:schemeClr val="accent3">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815" name="Google Shape;815;p21"/>
            <p:cNvGrpSpPr/>
            <p:nvPr/>
          </p:nvGrpSpPr>
          <p:grpSpPr>
            <a:xfrm>
              <a:off x="1107412" y="3475474"/>
              <a:ext cx="261225" cy="532485"/>
              <a:chOff x="1165019" y="3705902"/>
              <a:chExt cx="261225" cy="532485"/>
            </a:xfrm>
          </p:grpSpPr>
          <p:sp>
            <p:nvSpPr>
              <p:cNvPr id="816" name="Google Shape;816;p21"/>
              <p:cNvSpPr txBox="1"/>
              <p:nvPr/>
            </p:nvSpPr>
            <p:spPr>
              <a:xfrm>
                <a:off x="1165019" y="4056922"/>
                <a:ext cx="261225"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Fund</a:t>
                </a:r>
                <a:endParaRPr b="1" sz="1200">
                  <a:solidFill>
                    <a:srgbClr val="A5A5A5"/>
                  </a:solidFill>
                  <a:latin typeface="Twentieth Century"/>
                  <a:ea typeface="Twentieth Century"/>
                  <a:cs typeface="Twentieth Century"/>
                  <a:sym typeface="Twentieth Century"/>
                </a:endParaRPr>
              </a:p>
            </p:txBody>
          </p:sp>
          <p:cxnSp>
            <p:nvCxnSpPr>
              <p:cNvPr id="817" name="Google Shape;817;p21"/>
              <p:cNvCxnSpPr/>
              <p:nvPr/>
            </p:nvCxnSpPr>
            <p:spPr>
              <a:xfrm>
                <a:off x="1246034" y="3705902"/>
                <a:ext cx="0" cy="342098"/>
              </a:xfrm>
              <a:prstGeom prst="straightConnector1">
                <a:avLst/>
              </a:prstGeom>
              <a:noFill/>
              <a:ln cap="flat" cmpd="sng" w="9525">
                <a:solidFill>
                  <a:srgbClr val="A5A5A5"/>
                </a:solidFill>
                <a:prstDash val="dash"/>
                <a:miter lim="800000"/>
                <a:headEnd len="sm" w="sm" type="none"/>
                <a:tailEnd len="sm" w="sm" type="none"/>
              </a:ln>
            </p:spPr>
          </p:cxnSp>
        </p:grpSp>
      </p:grpSp>
      <p:grpSp>
        <p:nvGrpSpPr>
          <p:cNvPr id="818" name="Google Shape;818;p21"/>
          <p:cNvGrpSpPr/>
          <p:nvPr/>
        </p:nvGrpSpPr>
        <p:grpSpPr>
          <a:xfrm>
            <a:off x="9988531" y="4690307"/>
            <a:ext cx="769313" cy="1284735"/>
            <a:chOff x="1580374" y="3281022"/>
            <a:chExt cx="629983" cy="1052057"/>
          </a:xfrm>
        </p:grpSpPr>
        <p:sp>
          <p:nvSpPr>
            <p:cNvPr id="819" name="Google Shape;819;p21"/>
            <p:cNvSpPr/>
            <p:nvPr/>
          </p:nvSpPr>
          <p:spPr>
            <a:xfrm>
              <a:off x="1744938" y="3281022"/>
              <a:ext cx="200183" cy="194452"/>
            </a:xfrm>
            <a:prstGeom prst="ellipse">
              <a:avLst/>
            </a:prstGeom>
            <a:solidFill>
              <a:schemeClr val="accent4">
                <a:alpha val="80000"/>
              </a:scheme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1200">
                <a:solidFill>
                  <a:srgbClr val="A5A5A5"/>
                </a:solidFill>
                <a:latin typeface="Twentieth Century"/>
                <a:ea typeface="Twentieth Century"/>
                <a:cs typeface="Twentieth Century"/>
                <a:sym typeface="Twentieth Century"/>
              </a:endParaRPr>
            </a:p>
          </p:txBody>
        </p:sp>
        <p:grpSp>
          <p:nvGrpSpPr>
            <p:cNvPr id="820" name="Google Shape;820;p21"/>
            <p:cNvGrpSpPr/>
            <p:nvPr/>
          </p:nvGrpSpPr>
          <p:grpSpPr>
            <a:xfrm>
              <a:off x="1580374" y="3475474"/>
              <a:ext cx="629983" cy="857605"/>
              <a:chOff x="1629170" y="3705902"/>
              <a:chExt cx="629983" cy="857605"/>
            </a:xfrm>
          </p:grpSpPr>
          <p:cxnSp>
            <p:nvCxnSpPr>
              <p:cNvPr id="821" name="Google Shape;821;p21"/>
              <p:cNvCxnSpPr/>
              <p:nvPr/>
            </p:nvCxnSpPr>
            <p:spPr>
              <a:xfrm>
                <a:off x="1893825" y="3705902"/>
                <a:ext cx="0" cy="651665"/>
              </a:xfrm>
              <a:prstGeom prst="straightConnector1">
                <a:avLst/>
              </a:prstGeom>
              <a:noFill/>
              <a:ln cap="flat" cmpd="sng" w="9525">
                <a:solidFill>
                  <a:srgbClr val="A5A5A5"/>
                </a:solidFill>
                <a:prstDash val="dash"/>
                <a:miter lim="800000"/>
                <a:headEnd len="sm" w="sm" type="none"/>
                <a:tailEnd len="sm" w="sm" type="none"/>
              </a:ln>
            </p:spPr>
          </p:cxnSp>
          <p:sp>
            <p:nvSpPr>
              <p:cNvPr id="822" name="Google Shape;822;p21"/>
              <p:cNvSpPr txBox="1"/>
              <p:nvPr/>
            </p:nvSpPr>
            <p:spPr>
              <a:xfrm>
                <a:off x="1629170" y="4382042"/>
                <a:ext cx="629983" cy="181465"/>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Explanation</a:t>
                </a:r>
                <a:endParaRPr b="1" sz="1200">
                  <a:solidFill>
                    <a:srgbClr val="A5A5A5"/>
                  </a:solidFill>
                  <a:latin typeface="Twentieth Century"/>
                  <a:ea typeface="Twentieth Century"/>
                  <a:cs typeface="Twentieth Century"/>
                  <a:sym typeface="Twentieth Century"/>
                </a:endParaRPr>
              </a:p>
            </p:txBody>
          </p:sp>
        </p:grpSp>
      </p:grpSp>
      <p:sp>
        <p:nvSpPr>
          <p:cNvPr id="823" name="Google Shape;823;p21"/>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1200"/>
              <a:buFont typeface="Twentieth Century"/>
              <a:buNone/>
            </a:pPr>
            <a:r>
              <a:rPr b="1" lang="tr-TR" sz="1200">
                <a:solidFill>
                  <a:schemeClr val="accent1"/>
                </a:solidFill>
                <a:latin typeface="Twentieth Century"/>
                <a:ea typeface="Twentieth Century"/>
                <a:cs typeface="Twentieth Century"/>
                <a:sym typeface="Twentieth Century"/>
              </a:rPr>
              <a:t>Lanage</a:t>
            </a:r>
            <a:endParaRPr b="1" sz="1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765"/>
                                        </p:tgtEl>
                                        <p:attrNameLst>
                                          <p:attrName>style.visibility</p:attrName>
                                        </p:attrNameLst>
                                      </p:cBhvr>
                                      <p:to>
                                        <p:strVal val="visible"/>
                                      </p:to>
                                    </p:set>
                                    <p:anim calcmode="lin" valueType="num">
                                      <p:cBhvr additive="base">
                                        <p:cTn dur="500"/>
                                        <p:tgtEl>
                                          <p:spTgt spid="765"/>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773"/>
                                        </p:tgtEl>
                                        <p:attrNameLst>
                                          <p:attrName>style.visibility</p:attrName>
                                        </p:attrNameLst>
                                      </p:cBhvr>
                                      <p:to>
                                        <p:strVal val="visible"/>
                                      </p:to>
                                    </p:set>
                                    <p:anim calcmode="lin" valueType="num">
                                      <p:cBhvr additive="base">
                                        <p:cTn dur="500"/>
                                        <p:tgtEl>
                                          <p:spTgt spid="773"/>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763"/>
                                        </p:tgtEl>
                                        <p:attrNameLst>
                                          <p:attrName>style.visibility</p:attrName>
                                        </p:attrNameLst>
                                      </p:cBhvr>
                                      <p:to>
                                        <p:strVal val="visible"/>
                                      </p:to>
                                    </p:set>
                                    <p:anim calcmode="lin" valueType="num">
                                      <p:cBhvr additive="base">
                                        <p:cTn dur="500"/>
                                        <p:tgtEl>
                                          <p:spTgt spid="763"/>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2" presetSubtype="4">
                                  <p:stCondLst>
                                    <p:cond delay="0"/>
                                  </p:stCondLst>
                                  <p:childTnLst>
                                    <p:set>
                                      <p:cBhvr>
                                        <p:cTn dur="1" fill="hold">
                                          <p:stCondLst>
                                            <p:cond delay="0"/>
                                          </p:stCondLst>
                                        </p:cTn>
                                        <p:tgtEl>
                                          <p:spTgt spid="778"/>
                                        </p:tgtEl>
                                        <p:attrNameLst>
                                          <p:attrName>style.visibility</p:attrName>
                                        </p:attrNameLst>
                                      </p:cBhvr>
                                      <p:to>
                                        <p:strVal val="visible"/>
                                      </p:to>
                                    </p:set>
                                    <p:anim calcmode="lin" valueType="num">
                                      <p:cBhvr additive="base">
                                        <p:cTn dur="500"/>
                                        <p:tgtEl>
                                          <p:spTgt spid="778"/>
                                        </p:tgtEl>
                                        <p:attrNameLst>
                                          <p:attrName>ppt_y</p:attrName>
                                        </p:attrNameLst>
                                      </p:cBhvr>
                                      <p:tavLst>
                                        <p:tav fmla="" tm="0">
                                          <p:val>
                                            <p:strVal val="#ppt_y+1"/>
                                          </p:val>
                                        </p:tav>
                                        <p:tav fmla="" tm="100000">
                                          <p:val>
                                            <p:strVal val="#ppt_y"/>
                                          </p:val>
                                        </p:tav>
                                      </p:tavLst>
                                    </p:anim>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766"/>
                                        </p:tgtEl>
                                        <p:attrNameLst>
                                          <p:attrName>style.visibility</p:attrName>
                                        </p:attrNameLst>
                                      </p:cBhvr>
                                      <p:to>
                                        <p:strVal val="visible"/>
                                      </p:to>
                                    </p:set>
                                    <p:anim calcmode="lin" valueType="num">
                                      <p:cBhvr additive="base">
                                        <p:cTn dur="500"/>
                                        <p:tgtEl>
                                          <p:spTgt spid="766"/>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2" presetSubtype="4">
                                  <p:stCondLst>
                                    <p:cond delay="0"/>
                                  </p:stCondLst>
                                  <p:childTnLst>
                                    <p:set>
                                      <p:cBhvr>
                                        <p:cTn dur="1" fill="hold">
                                          <p:stCondLst>
                                            <p:cond delay="0"/>
                                          </p:stCondLst>
                                        </p:cTn>
                                        <p:tgtEl>
                                          <p:spTgt spid="783"/>
                                        </p:tgtEl>
                                        <p:attrNameLst>
                                          <p:attrName>style.visibility</p:attrName>
                                        </p:attrNameLst>
                                      </p:cBhvr>
                                      <p:to>
                                        <p:strVal val="visible"/>
                                      </p:to>
                                    </p:set>
                                    <p:anim calcmode="lin" valueType="num">
                                      <p:cBhvr additive="base">
                                        <p:cTn dur="500"/>
                                        <p:tgtEl>
                                          <p:spTgt spid="783"/>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2" presetSubtype="4">
                                  <p:stCondLst>
                                    <p:cond delay="0"/>
                                  </p:stCondLst>
                                  <p:childTnLst>
                                    <p:set>
                                      <p:cBhvr>
                                        <p:cTn dur="1" fill="hold">
                                          <p:stCondLst>
                                            <p:cond delay="0"/>
                                          </p:stCondLst>
                                        </p:cTn>
                                        <p:tgtEl>
                                          <p:spTgt spid="764"/>
                                        </p:tgtEl>
                                        <p:attrNameLst>
                                          <p:attrName>style.visibility</p:attrName>
                                        </p:attrNameLst>
                                      </p:cBhvr>
                                      <p:to>
                                        <p:strVal val="visible"/>
                                      </p:to>
                                    </p:set>
                                    <p:anim calcmode="lin" valueType="num">
                                      <p:cBhvr additive="base">
                                        <p:cTn dur="500"/>
                                        <p:tgtEl>
                                          <p:spTgt spid="764"/>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2" presetSubtype="4">
                                  <p:stCondLst>
                                    <p:cond delay="0"/>
                                  </p:stCondLst>
                                  <p:childTnLst>
                                    <p:set>
                                      <p:cBhvr>
                                        <p:cTn dur="1" fill="hold">
                                          <p:stCondLst>
                                            <p:cond delay="0"/>
                                          </p:stCondLst>
                                        </p:cTn>
                                        <p:tgtEl>
                                          <p:spTgt spid="788"/>
                                        </p:tgtEl>
                                        <p:attrNameLst>
                                          <p:attrName>style.visibility</p:attrName>
                                        </p:attrNameLst>
                                      </p:cBhvr>
                                      <p:to>
                                        <p:strVal val="visible"/>
                                      </p:to>
                                    </p:set>
                                    <p:anim calcmode="lin" valueType="num">
                                      <p:cBhvr additive="base">
                                        <p:cTn dur="500"/>
                                        <p:tgtEl>
                                          <p:spTgt spid="788"/>
                                        </p:tgtEl>
                                        <p:attrNameLst>
                                          <p:attrName>ppt_y</p:attrName>
                                        </p:attrNameLst>
                                      </p:cBhvr>
                                      <p:tavLst>
                                        <p:tav fmla="" tm="0">
                                          <p:val>
                                            <p:strVal val="#ppt_y+1"/>
                                          </p:val>
                                        </p:tav>
                                        <p:tav fmla="" tm="100000">
                                          <p:val>
                                            <p:strVal val="#ppt_y"/>
                                          </p:val>
                                        </p:tav>
                                      </p:tavLst>
                                    </p:anim>
                                  </p:childTnLst>
                                </p:cTn>
                              </p:par>
                            </p:childTnLst>
                          </p:cTn>
                        </p:par>
                        <p:par>
                          <p:cTn fill="hold">
                            <p:stCondLst>
                              <p:cond delay="4000"/>
                            </p:stCondLst>
                            <p:childTnLst>
                              <p:par>
                                <p:cTn fill="hold" nodeType="afterEffect" presetClass="entr" presetID="2" presetSubtype="4">
                                  <p:stCondLst>
                                    <p:cond delay="0"/>
                                  </p:stCondLst>
                                  <p:childTnLst>
                                    <p:set>
                                      <p:cBhvr>
                                        <p:cTn dur="1" fill="hold">
                                          <p:stCondLst>
                                            <p:cond delay="0"/>
                                          </p:stCondLst>
                                        </p:cTn>
                                        <p:tgtEl>
                                          <p:spTgt spid="767"/>
                                        </p:tgtEl>
                                        <p:attrNameLst>
                                          <p:attrName>style.visibility</p:attrName>
                                        </p:attrNameLst>
                                      </p:cBhvr>
                                      <p:to>
                                        <p:strVal val="visible"/>
                                      </p:to>
                                    </p:set>
                                    <p:anim calcmode="lin" valueType="num">
                                      <p:cBhvr additive="base">
                                        <p:cTn dur="500"/>
                                        <p:tgtEl>
                                          <p:spTgt spid="767"/>
                                        </p:tgtEl>
                                        <p:attrNameLst>
                                          <p:attrName>ppt_y</p:attrName>
                                        </p:attrNameLst>
                                      </p:cBhvr>
                                      <p:tavLst>
                                        <p:tav fmla="" tm="0">
                                          <p:val>
                                            <p:strVal val="#ppt_y+1"/>
                                          </p:val>
                                        </p:tav>
                                        <p:tav fmla="" tm="100000">
                                          <p:val>
                                            <p:strVal val="#ppt_y"/>
                                          </p:val>
                                        </p:tav>
                                      </p:tavLst>
                                    </p:anim>
                                  </p:childTnLst>
                                </p:cTn>
                              </p:par>
                            </p:childTnLst>
                          </p:cTn>
                        </p:par>
                        <p:par>
                          <p:cTn fill="hold">
                            <p:stCondLst>
                              <p:cond delay="4500"/>
                            </p:stCondLst>
                            <p:childTnLst>
                              <p:par>
                                <p:cTn fill="hold" nodeType="afterEffect" presetClass="entr" presetID="2" presetSubtype="4">
                                  <p:stCondLst>
                                    <p:cond delay="0"/>
                                  </p:stCondLst>
                                  <p:childTnLst>
                                    <p:set>
                                      <p:cBhvr>
                                        <p:cTn dur="1" fill="hold">
                                          <p:stCondLst>
                                            <p:cond delay="0"/>
                                          </p:stCondLst>
                                        </p:cTn>
                                        <p:tgtEl>
                                          <p:spTgt spid="793"/>
                                        </p:tgtEl>
                                        <p:attrNameLst>
                                          <p:attrName>style.visibility</p:attrName>
                                        </p:attrNameLst>
                                      </p:cBhvr>
                                      <p:to>
                                        <p:strVal val="visible"/>
                                      </p:to>
                                    </p:set>
                                    <p:anim calcmode="lin" valueType="num">
                                      <p:cBhvr additive="base">
                                        <p:cTn dur="500"/>
                                        <p:tgtEl>
                                          <p:spTgt spid="793"/>
                                        </p:tgtEl>
                                        <p:attrNameLst>
                                          <p:attrName>ppt_y</p:attrName>
                                        </p:attrNameLst>
                                      </p:cBhvr>
                                      <p:tavLst>
                                        <p:tav fmla="" tm="0">
                                          <p:val>
                                            <p:strVal val="#ppt_y+1"/>
                                          </p:val>
                                        </p:tav>
                                        <p:tav fmla="" tm="100000">
                                          <p:val>
                                            <p:strVal val="#ppt_y"/>
                                          </p:val>
                                        </p:tav>
                                      </p:tavLst>
                                    </p:anim>
                                  </p:childTnLst>
                                </p:cTn>
                              </p:par>
                            </p:childTnLst>
                          </p:cTn>
                        </p:par>
                        <p:par>
                          <p:cTn fill="hold">
                            <p:stCondLst>
                              <p:cond delay="5000"/>
                            </p:stCondLst>
                            <p:childTnLst>
                              <p:par>
                                <p:cTn fill="hold" nodeType="afterEffect" presetClass="entr" presetID="2" presetSubtype="4">
                                  <p:stCondLst>
                                    <p:cond delay="0"/>
                                  </p:stCondLst>
                                  <p:childTnLst>
                                    <p:set>
                                      <p:cBhvr>
                                        <p:cTn dur="1" fill="hold">
                                          <p:stCondLst>
                                            <p:cond delay="0"/>
                                          </p:stCondLst>
                                        </p:cTn>
                                        <p:tgtEl>
                                          <p:spTgt spid="768"/>
                                        </p:tgtEl>
                                        <p:attrNameLst>
                                          <p:attrName>style.visibility</p:attrName>
                                        </p:attrNameLst>
                                      </p:cBhvr>
                                      <p:to>
                                        <p:strVal val="visible"/>
                                      </p:to>
                                    </p:set>
                                    <p:anim calcmode="lin" valueType="num">
                                      <p:cBhvr additive="base">
                                        <p:cTn dur="500"/>
                                        <p:tgtEl>
                                          <p:spTgt spid="768"/>
                                        </p:tgtEl>
                                        <p:attrNameLst>
                                          <p:attrName>ppt_y</p:attrName>
                                        </p:attrNameLst>
                                      </p:cBhvr>
                                      <p:tavLst>
                                        <p:tav fmla="" tm="0">
                                          <p:val>
                                            <p:strVal val="#ppt_y+1"/>
                                          </p:val>
                                        </p:tav>
                                        <p:tav fmla="" tm="100000">
                                          <p:val>
                                            <p:strVal val="#ppt_y"/>
                                          </p:val>
                                        </p:tav>
                                      </p:tavLst>
                                    </p:anim>
                                  </p:childTnLst>
                                </p:cTn>
                              </p:par>
                            </p:childTnLst>
                          </p:cTn>
                        </p:par>
                        <p:par>
                          <p:cTn fill="hold">
                            <p:stCondLst>
                              <p:cond delay="5500"/>
                            </p:stCondLst>
                            <p:childTnLst>
                              <p:par>
                                <p:cTn fill="hold" nodeType="afterEffect" presetClass="entr" presetID="2" presetSubtype="4">
                                  <p:stCondLst>
                                    <p:cond delay="0"/>
                                  </p:stCondLst>
                                  <p:childTnLst>
                                    <p:set>
                                      <p:cBhvr>
                                        <p:cTn dur="1" fill="hold">
                                          <p:stCondLst>
                                            <p:cond delay="0"/>
                                          </p:stCondLst>
                                        </p:cTn>
                                        <p:tgtEl>
                                          <p:spTgt spid="798"/>
                                        </p:tgtEl>
                                        <p:attrNameLst>
                                          <p:attrName>style.visibility</p:attrName>
                                        </p:attrNameLst>
                                      </p:cBhvr>
                                      <p:to>
                                        <p:strVal val="visible"/>
                                      </p:to>
                                    </p:set>
                                    <p:anim calcmode="lin" valueType="num">
                                      <p:cBhvr additive="base">
                                        <p:cTn dur="500"/>
                                        <p:tgtEl>
                                          <p:spTgt spid="798"/>
                                        </p:tgtEl>
                                        <p:attrNameLst>
                                          <p:attrName>ppt_y</p:attrName>
                                        </p:attrNameLst>
                                      </p:cBhvr>
                                      <p:tavLst>
                                        <p:tav fmla="" tm="0">
                                          <p:val>
                                            <p:strVal val="#ppt_y+1"/>
                                          </p:val>
                                        </p:tav>
                                        <p:tav fmla="" tm="100000">
                                          <p:val>
                                            <p:strVal val="#ppt_y"/>
                                          </p:val>
                                        </p:tav>
                                      </p:tavLst>
                                    </p:anim>
                                  </p:childTnLst>
                                </p:cTn>
                              </p:par>
                            </p:childTnLst>
                          </p:cTn>
                        </p:par>
                        <p:par>
                          <p:cTn fill="hold">
                            <p:stCondLst>
                              <p:cond delay="6000"/>
                            </p:stCondLst>
                            <p:childTnLst>
                              <p:par>
                                <p:cTn fill="hold" nodeType="afterEffect" presetClass="entr" presetID="2" presetSubtype="4">
                                  <p:stCondLst>
                                    <p:cond delay="0"/>
                                  </p:stCondLst>
                                  <p:childTnLst>
                                    <p:set>
                                      <p:cBhvr>
                                        <p:cTn dur="1" fill="hold">
                                          <p:stCondLst>
                                            <p:cond delay="0"/>
                                          </p:stCondLst>
                                        </p:cTn>
                                        <p:tgtEl>
                                          <p:spTgt spid="769"/>
                                        </p:tgtEl>
                                        <p:attrNameLst>
                                          <p:attrName>style.visibility</p:attrName>
                                        </p:attrNameLst>
                                      </p:cBhvr>
                                      <p:to>
                                        <p:strVal val="visible"/>
                                      </p:to>
                                    </p:set>
                                    <p:anim calcmode="lin" valueType="num">
                                      <p:cBhvr additive="base">
                                        <p:cTn dur="500"/>
                                        <p:tgtEl>
                                          <p:spTgt spid="769"/>
                                        </p:tgtEl>
                                        <p:attrNameLst>
                                          <p:attrName>ppt_y</p:attrName>
                                        </p:attrNameLst>
                                      </p:cBhvr>
                                      <p:tavLst>
                                        <p:tav fmla="" tm="0">
                                          <p:val>
                                            <p:strVal val="#ppt_y+1"/>
                                          </p:val>
                                        </p:tav>
                                        <p:tav fmla="" tm="100000">
                                          <p:val>
                                            <p:strVal val="#ppt_y"/>
                                          </p:val>
                                        </p:tav>
                                      </p:tavLst>
                                    </p:anim>
                                  </p:childTnLst>
                                </p:cTn>
                              </p:par>
                            </p:childTnLst>
                          </p:cTn>
                        </p:par>
                        <p:par>
                          <p:cTn fill="hold">
                            <p:stCondLst>
                              <p:cond delay="6500"/>
                            </p:stCondLst>
                            <p:childTnLst>
                              <p:par>
                                <p:cTn fill="hold" nodeType="afterEffect" presetClass="entr" presetID="2" presetSubtype="4">
                                  <p:stCondLst>
                                    <p:cond delay="0"/>
                                  </p:stCondLst>
                                  <p:childTnLst>
                                    <p:set>
                                      <p:cBhvr>
                                        <p:cTn dur="1" fill="hold">
                                          <p:stCondLst>
                                            <p:cond delay="0"/>
                                          </p:stCondLst>
                                        </p:cTn>
                                        <p:tgtEl>
                                          <p:spTgt spid="803"/>
                                        </p:tgtEl>
                                        <p:attrNameLst>
                                          <p:attrName>style.visibility</p:attrName>
                                        </p:attrNameLst>
                                      </p:cBhvr>
                                      <p:to>
                                        <p:strVal val="visible"/>
                                      </p:to>
                                    </p:set>
                                    <p:anim calcmode="lin" valueType="num">
                                      <p:cBhvr additive="base">
                                        <p:cTn dur="500"/>
                                        <p:tgtEl>
                                          <p:spTgt spid="803"/>
                                        </p:tgtEl>
                                        <p:attrNameLst>
                                          <p:attrName>ppt_y</p:attrName>
                                        </p:attrNameLst>
                                      </p:cBhvr>
                                      <p:tavLst>
                                        <p:tav fmla="" tm="0">
                                          <p:val>
                                            <p:strVal val="#ppt_y+1"/>
                                          </p:val>
                                        </p:tav>
                                        <p:tav fmla="" tm="100000">
                                          <p:val>
                                            <p:strVal val="#ppt_y"/>
                                          </p:val>
                                        </p:tav>
                                      </p:tavLst>
                                    </p:anim>
                                  </p:childTnLst>
                                </p:cTn>
                              </p:par>
                            </p:childTnLst>
                          </p:cTn>
                        </p:par>
                        <p:par>
                          <p:cTn fill="hold">
                            <p:stCondLst>
                              <p:cond delay="7000"/>
                            </p:stCondLst>
                            <p:childTnLst>
                              <p:par>
                                <p:cTn fill="hold" nodeType="afterEffect" presetClass="entr" presetID="2" presetSubtype="4">
                                  <p:stCondLst>
                                    <p:cond delay="0"/>
                                  </p:stCondLst>
                                  <p:childTnLst>
                                    <p:set>
                                      <p:cBhvr>
                                        <p:cTn dur="1" fill="hold">
                                          <p:stCondLst>
                                            <p:cond delay="0"/>
                                          </p:stCondLst>
                                        </p:cTn>
                                        <p:tgtEl>
                                          <p:spTgt spid="770"/>
                                        </p:tgtEl>
                                        <p:attrNameLst>
                                          <p:attrName>style.visibility</p:attrName>
                                        </p:attrNameLst>
                                      </p:cBhvr>
                                      <p:to>
                                        <p:strVal val="visible"/>
                                      </p:to>
                                    </p:set>
                                    <p:anim calcmode="lin" valueType="num">
                                      <p:cBhvr additive="base">
                                        <p:cTn dur="500"/>
                                        <p:tgtEl>
                                          <p:spTgt spid="770"/>
                                        </p:tgtEl>
                                        <p:attrNameLst>
                                          <p:attrName>ppt_y</p:attrName>
                                        </p:attrNameLst>
                                      </p:cBhvr>
                                      <p:tavLst>
                                        <p:tav fmla="" tm="0">
                                          <p:val>
                                            <p:strVal val="#ppt_y+1"/>
                                          </p:val>
                                        </p:tav>
                                        <p:tav fmla="" tm="100000">
                                          <p:val>
                                            <p:strVal val="#ppt_y"/>
                                          </p:val>
                                        </p:tav>
                                      </p:tavLst>
                                    </p:anim>
                                  </p:childTnLst>
                                </p:cTn>
                              </p:par>
                            </p:childTnLst>
                          </p:cTn>
                        </p:par>
                        <p:par>
                          <p:cTn fill="hold">
                            <p:stCondLst>
                              <p:cond delay="7500"/>
                            </p:stCondLst>
                            <p:childTnLst>
                              <p:par>
                                <p:cTn fill="hold" nodeType="afterEffect" presetClass="entr" presetID="2" presetSubtype="4">
                                  <p:stCondLst>
                                    <p:cond delay="0"/>
                                  </p:stCondLst>
                                  <p:childTnLst>
                                    <p:set>
                                      <p:cBhvr>
                                        <p:cTn dur="1" fill="hold">
                                          <p:stCondLst>
                                            <p:cond delay="0"/>
                                          </p:stCondLst>
                                        </p:cTn>
                                        <p:tgtEl>
                                          <p:spTgt spid="808"/>
                                        </p:tgtEl>
                                        <p:attrNameLst>
                                          <p:attrName>style.visibility</p:attrName>
                                        </p:attrNameLst>
                                      </p:cBhvr>
                                      <p:to>
                                        <p:strVal val="visible"/>
                                      </p:to>
                                    </p:set>
                                    <p:anim calcmode="lin" valueType="num">
                                      <p:cBhvr additive="base">
                                        <p:cTn dur="500"/>
                                        <p:tgtEl>
                                          <p:spTgt spid="808"/>
                                        </p:tgtEl>
                                        <p:attrNameLst>
                                          <p:attrName>ppt_y</p:attrName>
                                        </p:attrNameLst>
                                      </p:cBhvr>
                                      <p:tavLst>
                                        <p:tav fmla="" tm="0">
                                          <p:val>
                                            <p:strVal val="#ppt_y+1"/>
                                          </p:val>
                                        </p:tav>
                                        <p:tav fmla="" tm="100000">
                                          <p:val>
                                            <p:strVal val="#ppt_y"/>
                                          </p:val>
                                        </p:tav>
                                      </p:tavLst>
                                    </p:anim>
                                  </p:childTnLst>
                                </p:cTn>
                              </p:par>
                            </p:childTnLst>
                          </p:cTn>
                        </p:par>
                        <p:par>
                          <p:cTn fill="hold">
                            <p:stCondLst>
                              <p:cond delay="8000"/>
                            </p:stCondLst>
                            <p:childTnLst>
                              <p:par>
                                <p:cTn fill="hold" nodeType="afterEffect" presetClass="entr" presetID="2" presetSubtype="4">
                                  <p:stCondLst>
                                    <p:cond delay="0"/>
                                  </p:stCondLst>
                                  <p:childTnLst>
                                    <p:set>
                                      <p:cBhvr>
                                        <p:cTn dur="1" fill="hold">
                                          <p:stCondLst>
                                            <p:cond delay="0"/>
                                          </p:stCondLst>
                                        </p:cTn>
                                        <p:tgtEl>
                                          <p:spTgt spid="772"/>
                                        </p:tgtEl>
                                        <p:attrNameLst>
                                          <p:attrName>style.visibility</p:attrName>
                                        </p:attrNameLst>
                                      </p:cBhvr>
                                      <p:to>
                                        <p:strVal val="visible"/>
                                      </p:to>
                                    </p:set>
                                    <p:anim calcmode="lin" valueType="num">
                                      <p:cBhvr additive="base">
                                        <p:cTn dur="500"/>
                                        <p:tgtEl>
                                          <p:spTgt spid="772"/>
                                        </p:tgtEl>
                                        <p:attrNameLst>
                                          <p:attrName>ppt_y</p:attrName>
                                        </p:attrNameLst>
                                      </p:cBhvr>
                                      <p:tavLst>
                                        <p:tav fmla="" tm="0">
                                          <p:val>
                                            <p:strVal val="#ppt_y+1"/>
                                          </p:val>
                                        </p:tav>
                                        <p:tav fmla="" tm="100000">
                                          <p:val>
                                            <p:strVal val="#ppt_y"/>
                                          </p:val>
                                        </p:tav>
                                      </p:tavLst>
                                    </p:anim>
                                  </p:childTnLst>
                                </p:cTn>
                              </p:par>
                            </p:childTnLst>
                          </p:cTn>
                        </p:par>
                        <p:par>
                          <p:cTn fill="hold">
                            <p:stCondLst>
                              <p:cond delay="8500"/>
                            </p:stCondLst>
                            <p:childTnLst>
                              <p:par>
                                <p:cTn fill="hold" nodeType="afterEffect" presetClass="entr" presetID="2" presetSubtype="4">
                                  <p:stCondLst>
                                    <p:cond delay="0"/>
                                  </p:stCondLst>
                                  <p:childTnLst>
                                    <p:set>
                                      <p:cBhvr>
                                        <p:cTn dur="1" fill="hold">
                                          <p:stCondLst>
                                            <p:cond delay="0"/>
                                          </p:stCondLst>
                                        </p:cTn>
                                        <p:tgtEl>
                                          <p:spTgt spid="813"/>
                                        </p:tgtEl>
                                        <p:attrNameLst>
                                          <p:attrName>style.visibility</p:attrName>
                                        </p:attrNameLst>
                                      </p:cBhvr>
                                      <p:to>
                                        <p:strVal val="visible"/>
                                      </p:to>
                                    </p:set>
                                    <p:anim calcmode="lin" valueType="num">
                                      <p:cBhvr additive="base">
                                        <p:cTn dur="500"/>
                                        <p:tgtEl>
                                          <p:spTgt spid="813"/>
                                        </p:tgtEl>
                                        <p:attrNameLst>
                                          <p:attrName>ppt_y</p:attrName>
                                        </p:attrNameLst>
                                      </p:cBhvr>
                                      <p:tavLst>
                                        <p:tav fmla="" tm="0">
                                          <p:val>
                                            <p:strVal val="#ppt_y+1"/>
                                          </p:val>
                                        </p:tav>
                                        <p:tav fmla="" tm="100000">
                                          <p:val>
                                            <p:strVal val="#ppt_y"/>
                                          </p:val>
                                        </p:tav>
                                      </p:tavLst>
                                    </p:anim>
                                  </p:childTnLst>
                                </p:cTn>
                              </p:par>
                            </p:childTnLst>
                          </p:cTn>
                        </p:par>
                        <p:par>
                          <p:cTn fill="hold">
                            <p:stCondLst>
                              <p:cond delay="9000"/>
                            </p:stCondLst>
                            <p:childTnLst>
                              <p:par>
                                <p:cTn fill="hold" nodeType="afterEffect" presetClass="entr" presetID="2" presetSubtype="4">
                                  <p:stCondLst>
                                    <p:cond delay="0"/>
                                  </p:stCondLst>
                                  <p:childTnLst>
                                    <p:set>
                                      <p:cBhvr>
                                        <p:cTn dur="1" fill="hold">
                                          <p:stCondLst>
                                            <p:cond delay="0"/>
                                          </p:stCondLst>
                                        </p:cTn>
                                        <p:tgtEl>
                                          <p:spTgt spid="771"/>
                                        </p:tgtEl>
                                        <p:attrNameLst>
                                          <p:attrName>style.visibility</p:attrName>
                                        </p:attrNameLst>
                                      </p:cBhvr>
                                      <p:to>
                                        <p:strVal val="visible"/>
                                      </p:to>
                                    </p:set>
                                    <p:anim calcmode="lin" valueType="num">
                                      <p:cBhvr additive="base">
                                        <p:cTn dur="500"/>
                                        <p:tgtEl>
                                          <p:spTgt spid="771"/>
                                        </p:tgtEl>
                                        <p:attrNameLst>
                                          <p:attrName>ppt_y</p:attrName>
                                        </p:attrNameLst>
                                      </p:cBhvr>
                                      <p:tavLst>
                                        <p:tav fmla="" tm="0">
                                          <p:val>
                                            <p:strVal val="#ppt_y+1"/>
                                          </p:val>
                                        </p:tav>
                                        <p:tav fmla="" tm="100000">
                                          <p:val>
                                            <p:strVal val="#ppt_y"/>
                                          </p:val>
                                        </p:tav>
                                      </p:tavLst>
                                    </p:anim>
                                  </p:childTnLst>
                                </p:cTn>
                              </p:par>
                            </p:childTnLst>
                          </p:cTn>
                        </p:par>
                        <p:par>
                          <p:cTn fill="hold">
                            <p:stCondLst>
                              <p:cond delay="9500"/>
                            </p:stCondLst>
                            <p:childTnLst>
                              <p:par>
                                <p:cTn fill="hold" nodeType="afterEffect" presetClass="entr" presetID="2" presetSubtype="4">
                                  <p:stCondLst>
                                    <p:cond delay="0"/>
                                  </p:stCondLst>
                                  <p:childTnLst>
                                    <p:set>
                                      <p:cBhvr>
                                        <p:cTn dur="1" fill="hold">
                                          <p:stCondLst>
                                            <p:cond delay="0"/>
                                          </p:stCondLst>
                                        </p:cTn>
                                        <p:tgtEl>
                                          <p:spTgt spid="818"/>
                                        </p:tgtEl>
                                        <p:attrNameLst>
                                          <p:attrName>style.visibility</p:attrName>
                                        </p:attrNameLst>
                                      </p:cBhvr>
                                      <p:to>
                                        <p:strVal val="visible"/>
                                      </p:to>
                                    </p:set>
                                    <p:anim calcmode="lin" valueType="num">
                                      <p:cBhvr additive="base">
                                        <p:cTn dur="500"/>
                                        <p:tgtEl>
                                          <p:spTgt spid="81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8" name="Shape 828"/>
        <p:cNvGrpSpPr/>
        <p:nvPr/>
      </p:nvGrpSpPr>
      <p:grpSpPr>
        <a:xfrm>
          <a:off x="0" y="0"/>
          <a:ext cx="0" cy="0"/>
          <a:chOff x="0" y="0"/>
          <a:chExt cx="0" cy="0"/>
        </a:xfrm>
      </p:grpSpPr>
      <p:grpSp>
        <p:nvGrpSpPr>
          <p:cNvPr id="829" name="Google Shape;829;p22"/>
          <p:cNvGrpSpPr/>
          <p:nvPr/>
        </p:nvGrpSpPr>
        <p:grpSpPr>
          <a:xfrm rot="2686389">
            <a:off x="4518694" y="2369090"/>
            <a:ext cx="3821365" cy="3829652"/>
            <a:chOff x="4095409" y="3126757"/>
            <a:chExt cx="2045437" cy="2049874"/>
          </a:xfrm>
        </p:grpSpPr>
        <p:sp>
          <p:nvSpPr>
            <p:cNvPr id="830" name="Google Shape;830;p22"/>
            <p:cNvSpPr/>
            <p:nvPr/>
          </p:nvSpPr>
          <p:spPr>
            <a:xfrm>
              <a:off x="4494735" y="3126757"/>
              <a:ext cx="1231256" cy="437041"/>
            </a:xfrm>
            <a:custGeom>
              <a:rect b="b" l="l" r="r" t="t"/>
              <a:pathLst>
                <a:path extrusionOk="0" h="83" w="234">
                  <a:moveTo>
                    <a:pt x="17" y="44"/>
                  </a:moveTo>
                  <a:cubicBezTo>
                    <a:pt x="83" y="0"/>
                    <a:pt x="171" y="3"/>
                    <a:pt x="234" y="54"/>
                  </a:cubicBezTo>
                  <a:cubicBezTo>
                    <a:pt x="209" y="78"/>
                    <a:pt x="209" y="78"/>
                    <a:pt x="209" y="78"/>
                  </a:cubicBezTo>
                  <a:cubicBezTo>
                    <a:pt x="161" y="40"/>
                    <a:pt x="93" y="37"/>
                    <a:pt x="41" y="69"/>
                  </a:cubicBezTo>
                  <a:cubicBezTo>
                    <a:pt x="55" y="83"/>
                    <a:pt x="55" y="83"/>
                    <a:pt x="55" y="83"/>
                  </a:cubicBezTo>
                  <a:cubicBezTo>
                    <a:pt x="0" y="82"/>
                    <a:pt x="0" y="82"/>
                    <a:pt x="0" y="82"/>
                  </a:cubicBezTo>
                  <a:cubicBezTo>
                    <a:pt x="0" y="27"/>
                    <a:pt x="0" y="27"/>
                    <a:pt x="0" y="27"/>
                  </a:cubicBezTo>
                  <a:cubicBezTo>
                    <a:pt x="17" y="44"/>
                    <a:pt x="17" y="44"/>
                    <a:pt x="17" y="44"/>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831" name="Google Shape;831;p22"/>
            <p:cNvSpPr/>
            <p:nvPr/>
          </p:nvSpPr>
          <p:spPr>
            <a:xfrm>
              <a:off x="5721553" y="3548268"/>
              <a:ext cx="419293" cy="1202416"/>
            </a:xfrm>
            <a:custGeom>
              <a:rect b="b" l="l" r="r" t="t"/>
              <a:pathLst>
                <a:path extrusionOk="0" h="228" w="80">
                  <a:moveTo>
                    <a:pt x="0" y="56"/>
                  </a:moveTo>
                  <a:cubicBezTo>
                    <a:pt x="14" y="42"/>
                    <a:pt x="14" y="42"/>
                    <a:pt x="14" y="42"/>
                  </a:cubicBezTo>
                  <a:cubicBezTo>
                    <a:pt x="43" y="93"/>
                    <a:pt x="39" y="157"/>
                    <a:pt x="3" y="204"/>
                  </a:cubicBezTo>
                  <a:cubicBezTo>
                    <a:pt x="28" y="228"/>
                    <a:pt x="28" y="228"/>
                    <a:pt x="28" y="228"/>
                  </a:cubicBezTo>
                  <a:cubicBezTo>
                    <a:pt x="76" y="167"/>
                    <a:pt x="80" y="82"/>
                    <a:pt x="39" y="17"/>
                  </a:cubicBezTo>
                  <a:cubicBezTo>
                    <a:pt x="56" y="0"/>
                    <a:pt x="56" y="0"/>
                    <a:pt x="56" y="0"/>
                  </a:cubicBezTo>
                  <a:cubicBezTo>
                    <a:pt x="0" y="0"/>
                    <a:pt x="0" y="0"/>
                    <a:pt x="0" y="0"/>
                  </a:cubicBezTo>
                  <a:cubicBezTo>
                    <a:pt x="0" y="56"/>
                    <a:pt x="0" y="56"/>
                    <a:pt x="0" y="56"/>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832" name="Google Shape;832;p22"/>
            <p:cNvSpPr/>
            <p:nvPr/>
          </p:nvSpPr>
          <p:spPr>
            <a:xfrm>
              <a:off x="4528011" y="4755120"/>
              <a:ext cx="1202416" cy="421511"/>
            </a:xfrm>
            <a:custGeom>
              <a:rect b="b" l="l" r="r" t="t"/>
              <a:pathLst>
                <a:path extrusionOk="0" h="80" w="229">
                  <a:moveTo>
                    <a:pt x="229" y="56"/>
                  </a:moveTo>
                  <a:cubicBezTo>
                    <a:pt x="211" y="38"/>
                    <a:pt x="211" y="38"/>
                    <a:pt x="211" y="38"/>
                  </a:cubicBezTo>
                  <a:cubicBezTo>
                    <a:pt x="147" y="80"/>
                    <a:pt x="62" y="77"/>
                    <a:pt x="0" y="29"/>
                  </a:cubicBezTo>
                  <a:cubicBezTo>
                    <a:pt x="24" y="4"/>
                    <a:pt x="24" y="4"/>
                    <a:pt x="24" y="4"/>
                  </a:cubicBezTo>
                  <a:cubicBezTo>
                    <a:pt x="72" y="40"/>
                    <a:pt x="136" y="43"/>
                    <a:pt x="187" y="13"/>
                  </a:cubicBezTo>
                  <a:cubicBezTo>
                    <a:pt x="174" y="0"/>
                    <a:pt x="174" y="0"/>
                    <a:pt x="174" y="0"/>
                  </a:cubicBezTo>
                  <a:cubicBezTo>
                    <a:pt x="229" y="0"/>
                    <a:pt x="229" y="0"/>
                    <a:pt x="229" y="0"/>
                  </a:cubicBezTo>
                  <a:cubicBezTo>
                    <a:pt x="229" y="56"/>
                    <a:pt x="229" y="56"/>
                    <a:pt x="229" y="56"/>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833" name="Google Shape;833;p22"/>
            <p:cNvSpPr/>
            <p:nvPr/>
          </p:nvSpPr>
          <p:spPr>
            <a:xfrm>
              <a:off x="4095409" y="3559359"/>
              <a:ext cx="425948" cy="1217946"/>
            </a:xfrm>
            <a:custGeom>
              <a:rect b="b" l="l" r="r" t="t"/>
              <a:pathLst>
                <a:path extrusionOk="0" h="231" w="81">
                  <a:moveTo>
                    <a:pt x="26" y="231"/>
                  </a:moveTo>
                  <a:cubicBezTo>
                    <a:pt x="43" y="213"/>
                    <a:pt x="43" y="213"/>
                    <a:pt x="43" y="213"/>
                  </a:cubicBezTo>
                  <a:cubicBezTo>
                    <a:pt x="0" y="148"/>
                    <a:pt x="3" y="62"/>
                    <a:pt x="52" y="0"/>
                  </a:cubicBezTo>
                  <a:cubicBezTo>
                    <a:pt x="77" y="24"/>
                    <a:pt x="77" y="24"/>
                    <a:pt x="77" y="24"/>
                  </a:cubicBezTo>
                  <a:cubicBezTo>
                    <a:pt x="40" y="72"/>
                    <a:pt x="37" y="138"/>
                    <a:pt x="68" y="189"/>
                  </a:cubicBezTo>
                  <a:cubicBezTo>
                    <a:pt x="81" y="175"/>
                    <a:pt x="81" y="175"/>
                    <a:pt x="81" y="175"/>
                  </a:cubicBezTo>
                  <a:cubicBezTo>
                    <a:pt x="81" y="231"/>
                    <a:pt x="81" y="231"/>
                    <a:pt x="81" y="231"/>
                  </a:cubicBezTo>
                  <a:lnTo>
                    <a:pt x="26" y="231"/>
                  </a:ln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sp>
        <p:nvSpPr>
          <p:cNvPr id="834" name="Google Shape;834;p22"/>
          <p:cNvSpPr/>
          <p:nvPr/>
        </p:nvSpPr>
        <p:spPr>
          <a:xfrm>
            <a:off x="5886762" y="3534678"/>
            <a:ext cx="1061068" cy="1200019"/>
          </a:xfrm>
          <a:custGeom>
            <a:rect b="b" l="l" r="r" t="t"/>
            <a:pathLst>
              <a:path extrusionOk="0" h="88" w="78">
                <a:moveTo>
                  <a:pt x="20" y="7"/>
                </a:moveTo>
                <a:cubicBezTo>
                  <a:pt x="20" y="8"/>
                  <a:pt x="21" y="10"/>
                  <a:pt x="20" y="11"/>
                </a:cubicBezTo>
                <a:cubicBezTo>
                  <a:pt x="5" y="6"/>
                  <a:pt x="5" y="6"/>
                  <a:pt x="5" y="6"/>
                </a:cubicBezTo>
                <a:cubicBezTo>
                  <a:pt x="1" y="8"/>
                  <a:pt x="1" y="8"/>
                  <a:pt x="1" y="8"/>
                </a:cubicBezTo>
                <a:cubicBezTo>
                  <a:pt x="0" y="11"/>
                  <a:pt x="0" y="16"/>
                  <a:pt x="0" y="20"/>
                </a:cubicBezTo>
                <a:cubicBezTo>
                  <a:pt x="0" y="26"/>
                  <a:pt x="1" y="33"/>
                  <a:pt x="3" y="38"/>
                </a:cubicBezTo>
                <a:cubicBezTo>
                  <a:pt x="6" y="44"/>
                  <a:pt x="10" y="48"/>
                  <a:pt x="17" y="49"/>
                </a:cubicBezTo>
                <a:cubicBezTo>
                  <a:pt x="18" y="50"/>
                  <a:pt x="19" y="50"/>
                  <a:pt x="20" y="50"/>
                </a:cubicBezTo>
                <a:cubicBezTo>
                  <a:pt x="20" y="49"/>
                  <a:pt x="20" y="49"/>
                  <a:pt x="20" y="49"/>
                </a:cubicBezTo>
                <a:cubicBezTo>
                  <a:pt x="22" y="51"/>
                  <a:pt x="26" y="52"/>
                  <a:pt x="31" y="52"/>
                </a:cubicBezTo>
                <a:cubicBezTo>
                  <a:pt x="31" y="64"/>
                  <a:pt x="31" y="64"/>
                  <a:pt x="31" y="64"/>
                </a:cubicBezTo>
                <a:cubicBezTo>
                  <a:pt x="27" y="64"/>
                  <a:pt x="27" y="64"/>
                  <a:pt x="27" y="64"/>
                </a:cubicBezTo>
                <a:cubicBezTo>
                  <a:pt x="27" y="68"/>
                  <a:pt x="27" y="68"/>
                  <a:pt x="27" y="68"/>
                </a:cubicBezTo>
                <a:cubicBezTo>
                  <a:pt x="15" y="68"/>
                  <a:pt x="15" y="68"/>
                  <a:pt x="15" y="68"/>
                </a:cubicBezTo>
                <a:cubicBezTo>
                  <a:pt x="15" y="88"/>
                  <a:pt x="15" y="88"/>
                  <a:pt x="15" y="88"/>
                </a:cubicBezTo>
                <a:cubicBezTo>
                  <a:pt x="64" y="88"/>
                  <a:pt x="64" y="88"/>
                  <a:pt x="64" y="88"/>
                </a:cubicBezTo>
                <a:cubicBezTo>
                  <a:pt x="64" y="68"/>
                  <a:pt x="64" y="68"/>
                  <a:pt x="64" y="68"/>
                </a:cubicBezTo>
                <a:cubicBezTo>
                  <a:pt x="52" y="68"/>
                  <a:pt x="52" y="68"/>
                  <a:pt x="52" y="68"/>
                </a:cubicBezTo>
                <a:cubicBezTo>
                  <a:pt x="52" y="64"/>
                  <a:pt x="52" y="64"/>
                  <a:pt x="52" y="64"/>
                </a:cubicBezTo>
                <a:cubicBezTo>
                  <a:pt x="47" y="64"/>
                  <a:pt x="47" y="64"/>
                  <a:pt x="47" y="64"/>
                </a:cubicBezTo>
                <a:cubicBezTo>
                  <a:pt x="47" y="52"/>
                  <a:pt x="47" y="52"/>
                  <a:pt x="47" y="52"/>
                </a:cubicBezTo>
                <a:cubicBezTo>
                  <a:pt x="52" y="52"/>
                  <a:pt x="56" y="51"/>
                  <a:pt x="58" y="49"/>
                </a:cubicBezTo>
                <a:cubicBezTo>
                  <a:pt x="58" y="50"/>
                  <a:pt x="58" y="50"/>
                  <a:pt x="58" y="50"/>
                </a:cubicBezTo>
                <a:cubicBezTo>
                  <a:pt x="59" y="50"/>
                  <a:pt x="60" y="50"/>
                  <a:pt x="61" y="49"/>
                </a:cubicBezTo>
                <a:cubicBezTo>
                  <a:pt x="68" y="48"/>
                  <a:pt x="72" y="44"/>
                  <a:pt x="75" y="38"/>
                </a:cubicBezTo>
                <a:cubicBezTo>
                  <a:pt x="77" y="33"/>
                  <a:pt x="78" y="26"/>
                  <a:pt x="78" y="20"/>
                </a:cubicBezTo>
                <a:cubicBezTo>
                  <a:pt x="78" y="16"/>
                  <a:pt x="78" y="11"/>
                  <a:pt x="77" y="8"/>
                </a:cubicBezTo>
                <a:cubicBezTo>
                  <a:pt x="73" y="6"/>
                  <a:pt x="73" y="6"/>
                  <a:pt x="73" y="6"/>
                </a:cubicBezTo>
                <a:cubicBezTo>
                  <a:pt x="58" y="11"/>
                  <a:pt x="58" y="11"/>
                  <a:pt x="58" y="11"/>
                </a:cubicBezTo>
                <a:cubicBezTo>
                  <a:pt x="57" y="10"/>
                  <a:pt x="58" y="8"/>
                  <a:pt x="58" y="7"/>
                </a:cubicBezTo>
                <a:cubicBezTo>
                  <a:pt x="60" y="7"/>
                  <a:pt x="60" y="7"/>
                  <a:pt x="60" y="7"/>
                </a:cubicBezTo>
                <a:cubicBezTo>
                  <a:pt x="60" y="0"/>
                  <a:pt x="60" y="0"/>
                  <a:pt x="60" y="0"/>
                </a:cubicBezTo>
                <a:cubicBezTo>
                  <a:pt x="17" y="0"/>
                  <a:pt x="17" y="0"/>
                  <a:pt x="17" y="0"/>
                </a:cubicBezTo>
                <a:cubicBezTo>
                  <a:pt x="17" y="7"/>
                  <a:pt x="17" y="7"/>
                  <a:pt x="17" y="7"/>
                </a:cubicBezTo>
                <a:cubicBezTo>
                  <a:pt x="20" y="7"/>
                  <a:pt x="20" y="7"/>
                  <a:pt x="20" y="7"/>
                </a:cubicBezTo>
                <a:close/>
                <a:moveTo>
                  <a:pt x="63" y="42"/>
                </a:moveTo>
                <a:cubicBezTo>
                  <a:pt x="64" y="36"/>
                  <a:pt x="60" y="28"/>
                  <a:pt x="59" y="20"/>
                </a:cubicBezTo>
                <a:cubicBezTo>
                  <a:pt x="61" y="22"/>
                  <a:pt x="61" y="22"/>
                  <a:pt x="61" y="22"/>
                </a:cubicBezTo>
                <a:cubicBezTo>
                  <a:pt x="66" y="18"/>
                  <a:pt x="66" y="18"/>
                  <a:pt x="66" y="18"/>
                </a:cubicBezTo>
                <a:cubicBezTo>
                  <a:pt x="64" y="16"/>
                  <a:pt x="64" y="16"/>
                  <a:pt x="64" y="16"/>
                </a:cubicBezTo>
                <a:cubicBezTo>
                  <a:pt x="71" y="13"/>
                  <a:pt x="71" y="13"/>
                  <a:pt x="71" y="13"/>
                </a:cubicBezTo>
                <a:cubicBezTo>
                  <a:pt x="72" y="15"/>
                  <a:pt x="72" y="18"/>
                  <a:pt x="72" y="20"/>
                </a:cubicBezTo>
                <a:cubicBezTo>
                  <a:pt x="71" y="26"/>
                  <a:pt x="71" y="31"/>
                  <a:pt x="69" y="36"/>
                </a:cubicBezTo>
                <a:cubicBezTo>
                  <a:pt x="67" y="39"/>
                  <a:pt x="65" y="41"/>
                  <a:pt x="63" y="42"/>
                </a:cubicBezTo>
                <a:close/>
                <a:moveTo>
                  <a:pt x="19" y="20"/>
                </a:moveTo>
                <a:cubicBezTo>
                  <a:pt x="17" y="28"/>
                  <a:pt x="14" y="36"/>
                  <a:pt x="15" y="42"/>
                </a:cubicBezTo>
                <a:cubicBezTo>
                  <a:pt x="13" y="41"/>
                  <a:pt x="11" y="39"/>
                  <a:pt x="9" y="36"/>
                </a:cubicBezTo>
                <a:cubicBezTo>
                  <a:pt x="7" y="31"/>
                  <a:pt x="6" y="26"/>
                  <a:pt x="6" y="20"/>
                </a:cubicBezTo>
                <a:cubicBezTo>
                  <a:pt x="6" y="18"/>
                  <a:pt x="6" y="15"/>
                  <a:pt x="7" y="13"/>
                </a:cubicBezTo>
                <a:cubicBezTo>
                  <a:pt x="14" y="16"/>
                  <a:pt x="14" y="16"/>
                  <a:pt x="14" y="16"/>
                </a:cubicBezTo>
                <a:cubicBezTo>
                  <a:pt x="12" y="18"/>
                  <a:pt x="12" y="18"/>
                  <a:pt x="12" y="18"/>
                </a:cubicBezTo>
                <a:cubicBezTo>
                  <a:pt x="17" y="22"/>
                  <a:pt x="17" y="22"/>
                  <a:pt x="17" y="22"/>
                </a:cubicBezTo>
                <a:cubicBezTo>
                  <a:pt x="19" y="20"/>
                  <a:pt x="19" y="20"/>
                  <a:pt x="19" y="20"/>
                </a:cubicBezTo>
                <a:close/>
                <a:moveTo>
                  <a:pt x="32" y="10"/>
                </a:moveTo>
                <a:cubicBezTo>
                  <a:pt x="32" y="45"/>
                  <a:pt x="32" y="45"/>
                  <a:pt x="32" y="45"/>
                </a:cubicBezTo>
                <a:cubicBezTo>
                  <a:pt x="32" y="45"/>
                  <a:pt x="27" y="45"/>
                  <a:pt x="25" y="41"/>
                </a:cubicBezTo>
                <a:cubicBezTo>
                  <a:pt x="24" y="37"/>
                  <a:pt x="28" y="16"/>
                  <a:pt x="28" y="14"/>
                </a:cubicBezTo>
                <a:cubicBezTo>
                  <a:pt x="28" y="13"/>
                  <a:pt x="28" y="10"/>
                  <a:pt x="28" y="10"/>
                </a:cubicBezTo>
                <a:lnTo>
                  <a:pt x="32" y="10"/>
                </a:ln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835" name="Google Shape;835;p22"/>
          <p:cNvSpPr txBox="1"/>
          <p:nvPr/>
        </p:nvSpPr>
        <p:spPr>
          <a:xfrm>
            <a:off x="5892155" y="4793051"/>
            <a:ext cx="1050288" cy="424732"/>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800">
                <a:solidFill>
                  <a:srgbClr val="A5A5A5"/>
                </a:solidFill>
                <a:latin typeface="Twentieth Century"/>
                <a:ea typeface="Twentieth Century"/>
                <a:cs typeface="Twentieth Century"/>
                <a:sym typeface="Twentieth Century"/>
              </a:rPr>
              <a:t>SUCCESS</a:t>
            </a:r>
            <a:endParaRPr sz="1800">
              <a:solidFill>
                <a:srgbClr val="A5A5A5"/>
              </a:solidFill>
              <a:latin typeface="Twentieth Century"/>
              <a:ea typeface="Twentieth Century"/>
              <a:cs typeface="Twentieth Century"/>
              <a:sym typeface="Twentieth Century"/>
            </a:endParaRPr>
          </a:p>
        </p:txBody>
      </p:sp>
      <p:grpSp>
        <p:nvGrpSpPr>
          <p:cNvPr id="836" name="Google Shape;836;p22"/>
          <p:cNvGrpSpPr/>
          <p:nvPr/>
        </p:nvGrpSpPr>
        <p:grpSpPr>
          <a:xfrm>
            <a:off x="1892872" y="2631042"/>
            <a:ext cx="2416350" cy="1001296"/>
            <a:chOff x="1753214" y="2748563"/>
            <a:chExt cx="2321808" cy="949481"/>
          </a:xfrm>
        </p:grpSpPr>
        <p:sp>
          <p:nvSpPr>
            <p:cNvPr id="837" name="Google Shape;837;p22"/>
            <p:cNvSpPr txBox="1"/>
            <p:nvPr/>
          </p:nvSpPr>
          <p:spPr>
            <a:xfrm>
              <a:off x="1760542" y="2748563"/>
              <a:ext cx="845863" cy="3677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Improve</a:t>
              </a:r>
              <a:endParaRPr b="1" sz="1600">
                <a:solidFill>
                  <a:srgbClr val="A5A5A5"/>
                </a:solidFill>
                <a:latin typeface="Twentieth Century"/>
                <a:ea typeface="Twentieth Century"/>
                <a:cs typeface="Twentieth Century"/>
                <a:sym typeface="Twentieth Century"/>
              </a:endParaRPr>
            </a:p>
          </p:txBody>
        </p:sp>
        <p:sp>
          <p:nvSpPr>
            <p:cNvPr id="838" name="Google Shape;838;p22"/>
            <p:cNvSpPr/>
            <p:nvPr/>
          </p:nvSpPr>
          <p:spPr>
            <a:xfrm>
              <a:off x="1753214" y="2980094"/>
              <a:ext cx="2321808" cy="71795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 believe that people would be alive today if there were a death penalty. Nancy Reagan</a:t>
              </a:r>
              <a:endParaRPr sz="1200">
                <a:solidFill>
                  <a:srgbClr val="A5A5A5"/>
                </a:solidFill>
                <a:latin typeface="Twentieth Century"/>
                <a:ea typeface="Twentieth Century"/>
                <a:cs typeface="Twentieth Century"/>
                <a:sym typeface="Twentieth Century"/>
              </a:endParaRPr>
            </a:p>
          </p:txBody>
        </p:sp>
      </p:grpSp>
      <p:grpSp>
        <p:nvGrpSpPr>
          <p:cNvPr id="839" name="Google Shape;839;p22"/>
          <p:cNvGrpSpPr/>
          <p:nvPr/>
        </p:nvGrpSpPr>
        <p:grpSpPr>
          <a:xfrm>
            <a:off x="1892872" y="5207930"/>
            <a:ext cx="2416350" cy="1020594"/>
            <a:chOff x="1753214" y="2730263"/>
            <a:chExt cx="2321808" cy="967781"/>
          </a:xfrm>
        </p:grpSpPr>
        <p:sp>
          <p:nvSpPr>
            <p:cNvPr id="840" name="Google Shape;840;p22"/>
            <p:cNvSpPr txBox="1"/>
            <p:nvPr/>
          </p:nvSpPr>
          <p:spPr>
            <a:xfrm>
              <a:off x="1760542" y="2730263"/>
              <a:ext cx="822820" cy="3677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Hearing</a:t>
              </a:r>
              <a:endParaRPr b="1" sz="1600">
                <a:solidFill>
                  <a:srgbClr val="A5A5A5"/>
                </a:solidFill>
                <a:latin typeface="Twentieth Century"/>
                <a:ea typeface="Twentieth Century"/>
                <a:cs typeface="Twentieth Century"/>
                <a:sym typeface="Twentieth Century"/>
              </a:endParaRPr>
            </a:p>
          </p:txBody>
        </p:sp>
        <p:sp>
          <p:nvSpPr>
            <p:cNvPr id="841" name="Google Shape;841;p22"/>
            <p:cNvSpPr/>
            <p:nvPr/>
          </p:nvSpPr>
          <p:spPr>
            <a:xfrm>
              <a:off x="1753214" y="2980094"/>
              <a:ext cx="2321808" cy="71795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 are forced on exertion. You have always a profession, pursuits, business of some sort or other</a:t>
              </a:r>
              <a:endParaRPr sz="1200">
                <a:solidFill>
                  <a:srgbClr val="A5A5A5"/>
                </a:solidFill>
                <a:latin typeface="Twentieth Century"/>
                <a:ea typeface="Twentieth Century"/>
                <a:cs typeface="Twentieth Century"/>
                <a:sym typeface="Twentieth Century"/>
              </a:endParaRPr>
            </a:p>
          </p:txBody>
        </p:sp>
      </p:grpSp>
      <p:grpSp>
        <p:nvGrpSpPr>
          <p:cNvPr id="842" name="Google Shape;842;p22"/>
          <p:cNvGrpSpPr/>
          <p:nvPr/>
        </p:nvGrpSpPr>
        <p:grpSpPr>
          <a:xfrm flipH="1">
            <a:off x="8301584" y="5157492"/>
            <a:ext cx="2349427" cy="1064907"/>
            <a:chOff x="1753214" y="2688244"/>
            <a:chExt cx="2321808" cy="1009800"/>
          </a:xfrm>
        </p:grpSpPr>
        <p:sp>
          <p:nvSpPr>
            <p:cNvPr id="843" name="Google Shape;843;p22"/>
            <p:cNvSpPr txBox="1"/>
            <p:nvPr/>
          </p:nvSpPr>
          <p:spPr>
            <a:xfrm>
              <a:off x="1825346" y="2688244"/>
              <a:ext cx="808934" cy="36773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Growth</a:t>
              </a:r>
              <a:endParaRPr b="1" sz="1600">
                <a:solidFill>
                  <a:srgbClr val="A5A5A5"/>
                </a:solidFill>
                <a:latin typeface="Twentieth Century"/>
                <a:ea typeface="Twentieth Century"/>
                <a:cs typeface="Twentieth Century"/>
                <a:sym typeface="Twentieth Century"/>
              </a:endParaRPr>
            </a:p>
          </p:txBody>
        </p:sp>
        <p:sp>
          <p:nvSpPr>
            <p:cNvPr id="844" name="Google Shape;844;p22"/>
            <p:cNvSpPr/>
            <p:nvPr/>
          </p:nvSpPr>
          <p:spPr>
            <a:xfrm>
              <a:off x="1753214" y="2980094"/>
              <a:ext cx="2321808" cy="7179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 believe that people would be alive today if there were a death penalty. Nancy Reagan</a:t>
              </a:r>
              <a:endParaRPr sz="1200">
                <a:solidFill>
                  <a:srgbClr val="A5A5A5"/>
                </a:solidFill>
                <a:latin typeface="Twentieth Century"/>
                <a:ea typeface="Twentieth Century"/>
                <a:cs typeface="Twentieth Century"/>
                <a:sym typeface="Twentieth Century"/>
              </a:endParaRPr>
            </a:p>
          </p:txBody>
        </p:sp>
      </p:grpSp>
      <p:grpSp>
        <p:nvGrpSpPr>
          <p:cNvPr id="845" name="Google Shape;845;p22"/>
          <p:cNvGrpSpPr/>
          <p:nvPr/>
        </p:nvGrpSpPr>
        <p:grpSpPr>
          <a:xfrm flipH="1">
            <a:off x="8301584" y="2631041"/>
            <a:ext cx="2349427" cy="1001296"/>
            <a:chOff x="1753214" y="2748563"/>
            <a:chExt cx="2321808" cy="949481"/>
          </a:xfrm>
        </p:grpSpPr>
        <p:sp>
          <p:nvSpPr>
            <p:cNvPr id="846" name="Google Shape;846;p22"/>
            <p:cNvSpPr txBox="1"/>
            <p:nvPr/>
          </p:nvSpPr>
          <p:spPr>
            <a:xfrm>
              <a:off x="1753214" y="2748563"/>
              <a:ext cx="589623" cy="36773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Goal</a:t>
              </a:r>
              <a:endParaRPr b="1" sz="1600">
                <a:solidFill>
                  <a:srgbClr val="A5A5A5"/>
                </a:solidFill>
                <a:latin typeface="Twentieth Century"/>
                <a:ea typeface="Twentieth Century"/>
                <a:cs typeface="Twentieth Century"/>
                <a:sym typeface="Twentieth Century"/>
              </a:endParaRPr>
            </a:p>
          </p:txBody>
        </p:sp>
        <p:sp>
          <p:nvSpPr>
            <p:cNvPr id="847" name="Google Shape;847;p22"/>
            <p:cNvSpPr/>
            <p:nvPr/>
          </p:nvSpPr>
          <p:spPr>
            <a:xfrm>
              <a:off x="1753214" y="2980094"/>
              <a:ext cx="2321808" cy="7179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 are forced on exertion. You have always a profession, pursuits, business of some sort or other</a:t>
              </a:r>
              <a:endParaRPr sz="1200">
                <a:solidFill>
                  <a:srgbClr val="A5A5A5"/>
                </a:solidFill>
                <a:latin typeface="Twentieth Century"/>
                <a:ea typeface="Twentieth Century"/>
                <a:cs typeface="Twentieth Century"/>
                <a:sym typeface="Twentieth Century"/>
              </a:endParaRPr>
            </a:p>
          </p:txBody>
        </p:sp>
      </p:grpSp>
      <p:sp>
        <p:nvSpPr>
          <p:cNvPr id="848" name="Google Shape;848;p22"/>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Lanage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29"/>
                                        </p:tgtEl>
                                        <p:attrNameLst>
                                          <p:attrName>style.visibility</p:attrName>
                                        </p:attrNameLst>
                                      </p:cBhvr>
                                      <p:to>
                                        <p:strVal val="visible"/>
                                      </p:to>
                                    </p:set>
                                    <p:animEffect filter="fade" transition="in">
                                      <p:cBhvr>
                                        <p:cTn dur="500"/>
                                        <p:tgtEl>
                                          <p:spTgt spid="829"/>
                                        </p:tgtEl>
                                      </p:cBhvr>
                                    </p:animEffect>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829"/>
                                        </p:tgtEl>
                                        <p:attrNameLst>
                                          <p:attrName>r</p:attrName>
                                        </p:attrNameLst>
                                      </p:cBhvr>
                                    </p:animRo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834"/>
                                        </p:tgtEl>
                                        <p:attrNameLst>
                                          <p:attrName>style.visibility</p:attrName>
                                        </p:attrNameLst>
                                      </p:cBhvr>
                                      <p:to>
                                        <p:strVal val="visible"/>
                                      </p:to>
                                    </p:set>
                                    <p:anim calcmode="lin" valueType="num">
                                      <p:cBhvr additive="base">
                                        <p:cTn dur="500"/>
                                        <p:tgtEl>
                                          <p:spTgt spid="834"/>
                                        </p:tgtEl>
                                        <p:attrNameLst>
                                          <p:attrName>ppt_w</p:attrName>
                                        </p:attrNameLst>
                                      </p:cBhvr>
                                      <p:tavLst>
                                        <p:tav fmla="" tm="0">
                                          <p:val>
                                            <p:strVal val="0"/>
                                          </p:val>
                                        </p:tav>
                                        <p:tav fmla="" tm="100000">
                                          <p:val>
                                            <p:strVal val="#ppt_w"/>
                                          </p:val>
                                        </p:tav>
                                      </p:tavLst>
                                    </p:anim>
                                    <p:anim calcmode="lin" valueType="num">
                                      <p:cBhvr additive="base">
                                        <p:cTn dur="500"/>
                                        <p:tgtEl>
                                          <p:spTgt spid="834"/>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835"/>
                                        </p:tgtEl>
                                        <p:attrNameLst>
                                          <p:attrName>style.visibility</p:attrName>
                                        </p:attrNameLst>
                                      </p:cBhvr>
                                      <p:to>
                                        <p:strVal val="visible"/>
                                      </p:to>
                                    </p:set>
                                    <p:anim calcmode="lin" valueType="num">
                                      <p:cBhvr additive="base">
                                        <p:cTn dur="500"/>
                                        <p:tgtEl>
                                          <p:spTgt spid="835"/>
                                        </p:tgtEl>
                                        <p:attrNameLst>
                                          <p:attrName>ppt_w</p:attrName>
                                        </p:attrNameLst>
                                      </p:cBhvr>
                                      <p:tavLst>
                                        <p:tav fmla="" tm="0">
                                          <p:val>
                                            <p:strVal val="0"/>
                                          </p:val>
                                        </p:tav>
                                        <p:tav fmla="" tm="100000">
                                          <p:val>
                                            <p:strVal val="#ppt_w"/>
                                          </p:val>
                                        </p:tav>
                                      </p:tavLst>
                                    </p:anim>
                                    <p:anim calcmode="lin" valueType="num">
                                      <p:cBhvr additive="base">
                                        <p:cTn dur="500"/>
                                        <p:tgtEl>
                                          <p:spTgt spid="835"/>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836"/>
                                        </p:tgtEl>
                                        <p:attrNameLst>
                                          <p:attrName>style.visibility</p:attrName>
                                        </p:attrNameLst>
                                      </p:cBhvr>
                                      <p:to>
                                        <p:strVal val="visible"/>
                                      </p:to>
                                    </p:set>
                                    <p:animEffect filter="fade" transition="in">
                                      <p:cBhvr>
                                        <p:cTn dur="500"/>
                                        <p:tgtEl>
                                          <p:spTgt spid="83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845"/>
                                        </p:tgtEl>
                                        <p:attrNameLst>
                                          <p:attrName>style.visibility</p:attrName>
                                        </p:attrNameLst>
                                      </p:cBhvr>
                                      <p:to>
                                        <p:strVal val="visible"/>
                                      </p:to>
                                    </p:set>
                                    <p:animEffect filter="fade" transition="in">
                                      <p:cBhvr>
                                        <p:cTn dur="500"/>
                                        <p:tgtEl>
                                          <p:spTgt spid="845"/>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839"/>
                                        </p:tgtEl>
                                        <p:attrNameLst>
                                          <p:attrName>style.visibility</p:attrName>
                                        </p:attrNameLst>
                                      </p:cBhvr>
                                      <p:to>
                                        <p:strVal val="visible"/>
                                      </p:to>
                                    </p:set>
                                    <p:animEffect filter="fade" transition="in">
                                      <p:cBhvr>
                                        <p:cTn dur="500"/>
                                        <p:tgtEl>
                                          <p:spTgt spid="839"/>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842"/>
                                        </p:tgtEl>
                                        <p:attrNameLst>
                                          <p:attrName>style.visibility</p:attrName>
                                        </p:attrNameLst>
                                      </p:cBhvr>
                                      <p:to>
                                        <p:strVal val="visible"/>
                                      </p:to>
                                    </p:set>
                                    <p:animEffect filter="fade" transition="in">
                                      <p:cBhvr>
                                        <p:cTn dur="500"/>
                                        <p:tgtEl>
                                          <p:spTgt spid="8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3" name="Shape 853"/>
        <p:cNvGrpSpPr/>
        <p:nvPr/>
      </p:nvGrpSpPr>
      <p:grpSpPr>
        <a:xfrm>
          <a:off x="0" y="0"/>
          <a:ext cx="0" cy="0"/>
          <a:chOff x="0" y="0"/>
          <a:chExt cx="0" cy="0"/>
        </a:xfrm>
      </p:grpSpPr>
      <p:grpSp>
        <p:nvGrpSpPr>
          <p:cNvPr id="854" name="Google Shape;854;p23"/>
          <p:cNvGrpSpPr/>
          <p:nvPr/>
        </p:nvGrpSpPr>
        <p:grpSpPr>
          <a:xfrm>
            <a:off x="6073079" y="2366643"/>
            <a:ext cx="692092" cy="692092"/>
            <a:chOff x="6369311" y="2040370"/>
            <a:chExt cx="755703" cy="755703"/>
          </a:xfrm>
        </p:grpSpPr>
        <p:sp>
          <p:nvSpPr>
            <p:cNvPr id="855" name="Google Shape;855;p23"/>
            <p:cNvSpPr/>
            <p:nvPr/>
          </p:nvSpPr>
          <p:spPr>
            <a:xfrm>
              <a:off x="6369311" y="2040370"/>
              <a:ext cx="755703" cy="75570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b="1" sz="1600">
                <a:solidFill>
                  <a:schemeClr val="lt1"/>
                </a:solidFill>
                <a:latin typeface="Twentieth Century"/>
                <a:ea typeface="Twentieth Century"/>
                <a:cs typeface="Twentieth Century"/>
                <a:sym typeface="Twentieth Century"/>
              </a:endParaRPr>
            </a:p>
          </p:txBody>
        </p:sp>
        <p:sp>
          <p:nvSpPr>
            <p:cNvPr id="856" name="Google Shape;856;p23"/>
            <p:cNvSpPr txBox="1"/>
            <p:nvPr/>
          </p:nvSpPr>
          <p:spPr>
            <a:xfrm>
              <a:off x="6422299" y="2208373"/>
              <a:ext cx="649725" cy="42344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93%</a:t>
              </a:r>
              <a:endParaRPr b="1" sz="1600">
                <a:solidFill>
                  <a:schemeClr val="lt1"/>
                </a:solidFill>
                <a:latin typeface="Twentieth Century"/>
                <a:ea typeface="Twentieth Century"/>
                <a:cs typeface="Twentieth Century"/>
                <a:sym typeface="Twentieth Century"/>
              </a:endParaRPr>
            </a:p>
          </p:txBody>
        </p:sp>
      </p:grpSp>
      <p:grpSp>
        <p:nvGrpSpPr>
          <p:cNvPr id="857" name="Google Shape;857;p23"/>
          <p:cNvGrpSpPr/>
          <p:nvPr/>
        </p:nvGrpSpPr>
        <p:grpSpPr>
          <a:xfrm>
            <a:off x="6073079" y="3238584"/>
            <a:ext cx="692092" cy="692092"/>
            <a:chOff x="6369311" y="2992454"/>
            <a:chExt cx="755703" cy="755703"/>
          </a:xfrm>
        </p:grpSpPr>
        <p:sp>
          <p:nvSpPr>
            <p:cNvPr id="858" name="Google Shape;858;p23"/>
            <p:cNvSpPr/>
            <p:nvPr/>
          </p:nvSpPr>
          <p:spPr>
            <a:xfrm>
              <a:off x="6369311" y="2992454"/>
              <a:ext cx="755703" cy="75570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859" name="Google Shape;859;p23"/>
            <p:cNvSpPr txBox="1"/>
            <p:nvPr/>
          </p:nvSpPr>
          <p:spPr>
            <a:xfrm>
              <a:off x="6422299" y="3160455"/>
              <a:ext cx="649725" cy="42344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82%</a:t>
              </a:r>
              <a:endParaRPr b="1" sz="1600">
                <a:solidFill>
                  <a:schemeClr val="lt1"/>
                </a:solidFill>
                <a:latin typeface="Twentieth Century"/>
                <a:ea typeface="Twentieth Century"/>
                <a:cs typeface="Twentieth Century"/>
                <a:sym typeface="Twentieth Century"/>
              </a:endParaRPr>
            </a:p>
          </p:txBody>
        </p:sp>
      </p:grpSp>
      <p:grpSp>
        <p:nvGrpSpPr>
          <p:cNvPr id="860" name="Google Shape;860;p23"/>
          <p:cNvGrpSpPr/>
          <p:nvPr/>
        </p:nvGrpSpPr>
        <p:grpSpPr>
          <a:xfrm>
            <a:off x="6073079" y="4110525"/>
            <a:ext cx="692092" cy="692092"/>
            <a:chOff x="6369310" y="3944537"/>
            <a:chExt cx="755703" cy="755703"/>
          </a:xfrm>
        </p:grpSpPr>
        <p:sp>
          <p:nvSpPr>
            <p:cNvPr id="861" name="Google Shape;861;p23"/>
            <p:cNvSpPr/>
            <p:nvPr/>
          </p:nvSpPr>
          <p:spPr>
            <a:xfrm>
              <a:off x="6369310" y="3944537"/>
              <a:ext cx="755703" cy="75570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862" name="Google Shape;862;p23"/>
            <p:cNvSpPr txBox="1"/>
            <p:nvPr/>
          </p:nvSpPr>
          <p:spPr>
            <a:xfrm>
              <a:off x="6422298" y="4114593"/>
              <a:ext cx="649725" cy="42344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70%</a:t>
              </a:r>
              <a:endParaRPr b="1" sz="1600">
                <a:solidFill>
                  <a:schemeClr val="lt1"/>
                </a:solidFill>
                <a:latin typeface="Twentieth Century"/>
                <a:ea typeface="Twentieth Century"/>
                <a:cs typeface="Twentieth Century"/>
                <a:sym typeface="Twentieth Century"/>
              </a:endParaRPr>
            </a:p>
          </p:txBody>
        </p:sp>
      </p:grpSp>
      <p:grpSp>
        <p:nvGrpSpPr>
          <p:cNvPr id="863" name="Google Shape;863;p23"/>
          <p:cNvGrpSpPr/>
          <p:nvPr/>
        </p:nvGrpSpPr>
        <p:grpSpPr>
          <a:xfrm>
            <a:off x="6073079" y="4986226"/>
            <a:ext cx="692092" cy="692092"/>
            <a:chOff x="6369311" y="4900725"/>
            <a:chExt cx="755703" cy="755703"/>
          </a:xfrm>
        </p:grpSpPr>
        <p:sp>
          <p:nvSpPr>
            <p:cNvPr id="864" name="Google Shape;864;p23"/>
            <p:cNvSpPr/>
            <p:nvPr/>
          </p:nvSpPr>
          <p:spPr>
            <a:xfrm>
              <a:off x="6369311" y="4900725"/>
              <a:ext cx="755703" cy="75570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1600">
                <a:solidFill>
                  <a:schemeClr val="lt1"/>
                </a:solidFill>
                <a:latin typeface="Twentieth Century"/>
                <a:ea typeface="Twentieth Century"/>
                <a:cs typeface="Twentieth Century"/>
                <a:sym typeface="Twentieth Century"/>
              </a:endParaRPr>
            </a:p>
          </p:txBody>
        </p:sp>
        <p:sp>
          <p:nvSpPr>
            <p:cNvPr id="865" name="Google Shape;865;p23"/>
            <p:cNvSpPr txBox="1"/>
            <p:nvPr/>
          </p:nvSpPr>
          <p:spPr>
            <a:xfrm>
              <a:off x="6422299" y="5068728"/>
              <a:ext cx="649725" cy="42344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68%</a:t>
              </a:r>
              <a:endParaRPr b="1" sz="1600">
                <a:solidFill>
                  <a:schemeClr val="lt1"/>
                </a:solidFill>
                <a:latin typeface="Twentieth Century"/>
                <a:ea typeface="Twentieth Century"/>
                <a:cs typeface="Twentieth Century"/>
                <a:sym typeface="Twentieth Century"/>
              </a:endParaRPr>
            </a:p>
          </p:txBody>
        </p:sp>
      </p:grpSp>
      <p:grpSp>
        <p:nvGrpSpPr>
          <p:cNvPr id="866" name="Google Shape;866;p23"/>
          <p:cNvGrpSpPr/>
          <p:nvPr/>
        </p:nvGrpSpPr>
        <p:grpSpPr>
          <a:xfrm>
            <a:off x="6967958" y="3246731"/>
            <a:ext cx="3045194" cy="3532017"/>
            <a:chOff x="7346437" y="3001349"/>
            <a:chExt cx="3325083" cy="3856651"/>
          </a:xfrm>
        </p:grpSpPr>
        <p:sp>
          <p:nvSpPr>
            <p:cNvPr id="867" name="Google Shape;867;p23"/>
            <p:cNvSpPr/>
            <p:nvPr/>
          </p:nvSpPr>
          <p:spPr>
            <a:xfrm rot="-5400000">
              <a:off x="7080653" y="3267133"/>
              <a:ext cx="3856651" cy="3325083"/>
            </a:xfrm>
            <a:custGeom>
              <a:rect b="b" l="l" r="r" t="t"/>
              <a:pathLst>
                <a:path extrusionOk="0" h="3657591" w="4242316">
                  <a:moveTo>
                    <a:pt x="4242316" y="562708"/>
                  </a:moveTo>
                  <a:lnTo>
                    <a:pt x="4117817" y="562708"/>
                  </a:lnTo>
                  <a:lnTo>
                    <a:pt x="4117817" y="3094883"/>
                  </a:lnTo>
                  <a:lnTo>
                    <a:pt x="3555109" y="3657591"/>
                  </a:lnTo>
                  <a:lnTo>
                    <a:pt x="0" y="3657591"/>
                  </a:lnTo>
                  <a:lnTo>
                    <a:pt x="0" y="3094883"/>
                  </a:lnTo>
                  <a:lnTo>
                    <a:pt x="3555109" y="3094883"/>
                  </a:lnTo>
                  <a:lnTo>
                    <a:pt x="3555109" y="562708"/>
                  </a:lnTo>
                  <a:lnTo>
                    <a:pt x="3430609" y="562708"/>
                  </a:lnTo>
                  <a:lnTo>
                    <a:pt x="3836463"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68" name="Google Shape;868;p23"/>
            <p:cNvSpPr/>
            <p:nvPr/>
          </p:nvSpPr>
          <p:spPr>
            <a:xfrm>
              <a:off x="8114763" y="3219375"/>
              <a:ext cx="352166" cy="301858"/>
            </a:xfrm>
            <a:custGeom>
              <a:rect b="b" l="l" r="r" t="t"/>
              <a:pathLst>
                <a:path extrusionOk="0" h="81" w="94">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rgbClr val="000000"/>
                </a:solidFill>
                <a:latin typeface="Twentieth Century"/>
                <a:ea typeface="Twentieth Century"/>
                <a:cs typeface="Twentieth Century"/>
                <a:sym typeface="Twentieth Century"/>
              </a:endParaRPr>
            </a:p>
          </p:txBody>
        </p:sp>
      </p:grpSp>
      <p:grpSp>
        <p:nvGrpSpPr>
          <p:cNvPr id="869" name="Google Shape;869;p23"/>
          <p:cNvGrpSpPr/>
          <p:nvPr/>
        </p:nvGrpSpPr>
        <p:grpSpPr>
          <a:xfrm>
            <a:off x="6967954" y="4122762"/>
            <a:ext cx="2401021" cy="2655984"/>
            <a:chOff x="7346434" y="3957897"/>
            <a:chExt cx="2621703" cy="2900101"/>
          </a:xfrm>
        </p:grpSpPr>
        <p:sp>
          <p:nvSpPr>
            <p:cNvPr id="870" name="Google Shape;870;p23"/>
            <p:cNvSpPr/>
            <p:nvPr/>
          </p:nvSpPr>
          <p:spPr>
            <a:xfrm rot="-5400000">
              <a:off x="7207235" y="4097096"/>
              <a:ext cx="2900101" cy="2621703"/>
            </a:xfrm>
            <a:custGeom>
              <a:rect b="b" l="l" r="r" t="t"/>
              <a:pathLst>
                <a:path extrusionOk="0" h="2883873" w="3190111">
                  <a:moveTo>
                    <a:pt x="2496508" y="2321164"/>
                  </a:moveTo>
                  <a:lnTo>
                    <a:pt x="2496508" y="2883872"/>
                  </a:lnTo>
                  <a:lnTo>
                    <a:pt x="0" y="2883872"/>
                  </a:lnTo>
                  <a:lnTo>
                    <a:pt x="0" y="2321164"/>
                  </a:lnTo>
                  <a:close/>
                  <a:moveTo>
                    <a:pt x="3190111" y="562708"/>
                  </a:moveTo>
                  <a:lnTo>
                    <a:pt x="3062414" y="562708"/>
                  </a:lnTo>
                  <a:lnTo>
                    <a:pt x="3062414" y="2321165"/>
                  </a:lnTo>
                  <a:lnTo>
                    <a:pt x="3065612" y="2321165"/>
                  </a:lnTo>
                  <a:lnTo>
                    <a:pt x="2499706" y="2883873"/>
                  </a:lnTo>
                  <a:lnTo>
                    <a:pt x="2499706" y="2321165"/>
                  </a:lnTo>
                  <a:lnTo>
                    <a:pt x="2499706" y="562708"/>
                  </a:lnTo>
                  <a:lnTo>
                    <a:pt x="2378404" y="562708"/>
                  </a:lnTo>
                  <a:lnTo>
                    <a:pt x="2784258"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71" name="Google Shape;871;p23"/>
            <p:cNvSpPr/>
            <p:nvPr/>
          </p:nvSpPr>
          <p:spPr>
            <a:xfrm>
              <a:off x="8101752" y="4176428"/>
              <a:ext cx="378190" cy="338289"/>
            </a:xfrm>
            <a:custGeom>
              <a:rect b="b" l="l" r="r" t="t"/>
              <a:pathLst>
                <a:path extrusionOk="0" h="90" w="101">
                  <a:moveTo>
                    <a:pt x="36" y="77"/>
                  </a:moveTo>
                  <a:cubicBezTo>
                    <a:pt x="36" y="78"/>
                    <a:pt x="37" y="79"/>
                    <a:pt x="39" y="80"/>
                  </a:cubicBezTo>
                  <a:cubicBezTo>
                    <a:pt x="40" y="80"/>
                    <a:pt x="41" y="80"/>
                    <a:pt x="42" y="80"/>
                  </a:cubicBezTo>
                  <a:cubicBezTo>
                    <a:pt x="43" y="80"/>
                    <a:pt x="43" y="79"/>
                    <a:pt x="44" y="79"/>
                  </a:cubicBezTo>
                  <a:cubicBezTo>
                    <a:pt x="45" y="78"/>
                    <a:pt x="46" y="77"/>
                    <a:pt x="46" y="75"/>
                  </a:cubicBezTo>
                  <a:cubicBezTo>
                    <a:pt x="46" y="75"/>
                    <a:pt x="46" y="75"/>
                    <a:pt x="46" y="75"/>
                  </a:cubicBezTo>
                  <a:cubicBezTo>
                    <a:pt x="46" y="47"/>
                    <a:pt x="46" y="47"/>
                    <a:pt x="46" y="47"/>
                  </a:cubicBezTo>
                  <a:cubicBezTo>
                    <a:pt x="39" y="47"/>
                    <a:pt x="34" y="49"/>
                    <a:pt x="30" y="52"/>
                  </a:cubicBezTo>
                  <a:cubicBezTo>
                    <a:pt x="19" y="47"/>
                    <a:pt x="9" y="47"/>
                    <a:pt x="0" y="52"/>
                  </a:cubicBezTo>
                  <a:cubicBezTo>
                    <a:pt x="2" y="26"/>
                    <a:pt x="16" y="9"/>
                    <a:pt x="44" y="6"/>
                  </a:cubicBezTo>
                  <a:cubicBezTo>
                    <a:pt x="46" y="0"/>
                    <a:pt x="46" y="0"/>
                    <a:pt x="46" y="0"/>
                  </a:cubicBezTo>
                  <a:cubicBezTo>
                    <a:pt x="55" y="0"/>
                    <a:pt x="55" y="0"/>
                    <a:pt x="55" y="0"/>
                  </a:cubicBezTo>
                  <a:cubicBezTo>
                    <a:pt x="57" y="6"/>
                    <a:pt x="57" y="6"/>
                    <a:pt x="57" y="6"/>
                  </a:cubicBezTo>
                  <a:cubicBezTo>
                    <a:pt x="85" y="9"/>
                    <a:pt x="99" y="26"/>
                    <a:pt x="101" y="52"/>
                  </a:cubicBezTo>
                  <a:cubicBezTo>
                    <a:pt x="92" y="47"/>
                    <a:pt x="83" y="47"/>
                    <a:pt x="72" y="52"/>
                  </a:cubicBezTo>
                  <a:cubicBezTo>
                    <a:pt x="67" y="49"/>
                    <a:pt x="63" y="47"/>
                    <a:pt x="56" y="47"/>
                  </a:cubicBezTo>
                  <a:cubicBezTo>
                    <a:pt x="56" y="75"/>
                    <a:pt x="56" y="75"/>
                    <a:pt x="56" y="75"/>
                  </a:cubicBezTo>
                  <a:cubicBezTo>
                    <a:pt x="56" y="75"/>
                    <a:pt x="56" y="75"/>
                    <a:pt x="56" y="75"/>
                  </a:cubicBezTo>
                  <a:cubicBezTo>
                    <a:pt x="56" y="81"/>
                    <a:pt x="54" y="85"/>
                    <a:pt x="50" y="88"/>
                  </a:cubicBezTo>
                  <a:cubicBezTo>
                    <a:pt x="48" y="89"/>
                    <a:pt x="45" y="90"/>
                    <a:pt x="43" y="90"/>
                  </a:cubicBezTo>
                  <a:cubicBezTo>
                    <a:pt x="40" y="90"/>
                    <a:pt x="38" y="90"/>
                    <a:pt x="36" y="89"/>
                  </a:cubicBezTo>
                  <a:cubicBezTo>
                    <a:pt x="31" y="88"/>
                    <a:pt x="27" y="84"/>
                    <a:pt x="26" y="79"/>
                  </a:cubicBezTo>
                  <a:cubicBezTo>
                    <a:pt x="36" y="77"/>
                    <a:pt x="36" y="77"/>
                    <a:pt x="36" y="77"/>
                  </a:cubicBezTo>
                  <a:close/>
                  <a:moveTo>
                    <a:pt x="72" y="43"/>
                  </a:moveTo>
                  <a:cubicBezTo>
                    <a:pt x="75" y="42"/>
                    <a:pt x="77" y="41"/>
                    <a:pt x="80" y="41"/>
                  </a:cubicBezTo>
                  <a:cubicBezTo>
                    <a:pt x="78" y="23"/>
                    <a:pt x="69" y="16"/>
                    <a:pt x="57" y="13"/>
                  </a:cubicBezTo>
                  <a:cubicBezTo>
                    <a:pt x="67" y="20"/>
                    <a:pt x="73" y="29"/>
                    <a:pt x="72" y="43"/>
                  </a:cubicBezTo>
                  <a:close/>
                  <a:moveTo>
                    <a:pt x="10" y="40"/>
                  </a:moveTo>
                  <a:cubicBezTo>
                    <a:pt x="14" y="40"/>
                    <a:pt x="17" y="40"/>
                    <a:pt x="20" y="39"/>
                  </a:cubicBezTo>
                  <a:cubicBezTo>
                    <a:pt x="25" y="31"/>
                    <a:pt x="29" y="23"/>
                    <a:pt x="33" y="16"/>
                  </a:cubicBezTo>
                  <a:cubicBezTo>
                    <a:pt x="20" y="19"/>
                    <a:pt x="13" y="27"/>
                    <a:pt x="10" y="40"/>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rgbClr val="000000"/>
                </a:solidFill>
                <a:latin typeface="Twentieth Century"/>
                <a:ea typeface="Twentieth Century"/>
                <a:cs typeface="Twentieth Century"/>
                <a:sym typeface="Twentieth Century"/>
              </a:endParaRPr>
            </a:p>
          </p:txBody>
        </p:sp>
      </p:grpSp>
      <p:grpSp>
        <p:nvGrpSpPr>
          <p:cNvPr id="872" name="Google Shape;872;p23"/>
          <p:cNvGrpSpPr/>
          <p:nvPr/>
        </p:nvGrpSpPr>
        <p:grpSpPr>
          <a:xfrm>
            <a:off x="6967957" y="2374789"/>
            <a:ext cx="3689367" cy="4403959"/>
            <a:chOff x="7346438" y="2049265"/>
            <a:chExt cx="4028463" cy="4808735"/>
          </a:xfrm>
        </p:grpSpPr>
        <p:sp>
          <p:nvSpPr>
            <p:cNvPr id="873" name="Google Shape;873;p23"/>
            <p:cNvSpPr/>
            <p:nvPr/>
          </p:nvSpPr>
          <p:spPr>
            <a:xfrm rot="-5400000">
              <a:off x="6956302" y="2439401"/>
              <a:ext cx="4808735" cy="4028463"/>
            </a:xfrm>
            <a:custGeom>
              <a:rect b="b" l="l" r="r" t="t"/>
              <a:pathLst>
                <a:path extrusionOk="0" h="4431309" w="5289608">
                  <a:moveTo>
                    <a:pt x="5289608" y="562708"/>
                  </a:moveTo>
                  <a:lnTo>
                    <a:pt x="5165108" y="562708"/>
                  </a:lnTo>
                  <a:lnTo>
                    <a:pt x="5165108" y="3868601"/>
                  </a:lnTo>
                  <a:lnTo>
                    <a:pt x="4602401" y="4431309"/>
                  </a:lnTo>
                  <a:lnTo>
                    <a:pt x="0" y="4431309"/>
                  </a:lnTo>
                  <a:lnTo>
                    <a:pt x="0" y="3868601"/>
                  </a:lnTo>
                  <a:lnTo>
                    <a:pt x="4602401" y="3868601"/>
                  </a:lnTo>
                  <a:lnTo>
                    <a:pt x="4602401" y="562708"/>
                  </a:lnTo>
                  <a:lnTo>
                    <a:pt x="4477901" y="562708"/>
                  </a:lnTo>
                  <a:lnTo>
                    <a:pt x="4883755"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74" name="Google Shape;874;p23"/>
            <p:cNvSpPr/>
            <p:nvPr/>
          </p:nvSpPr>
          <p:spPr>
            <a:xfrm>
              <a:off x="8120836" y="2231727"/>
              <a:ext cx="369515" cy="372985"/>
            </a:xfrm>
            <a:custGeom>
              <a:rect b="b" l="l" r="r" t="t"/>
              <a:pathLst>
                <a:path extrusionOk="0" h="100" w="99">
                  <a:moveTo>
                    <a:pt x="49" y="0"/>
                  </a:moveTo>
                  <a:cubicBezTo>
                    <a:pt x="77" y="0"/>
                    <a:pt x="99" y="22"/>
                    <a:pt x="99" y="50"/>
                  </a:cubicBezTo>
                  <a:cubicBezTo>
                    <a:pt x="99" y="77"/>
                    <a:pt x="77" y="100"/>
                    <a:pt x="49" y="100"/>
                  </a:cubicBezTo>
                  <a:cubicBezTo>
                    <a:pt x="22" y="100"/>
                    <a:pt x="0" y="77"/>
                    <a:pt x="0" y="50"/>
                  </a:cubicBezTo>
                  <a:cubicBezTo>
                    <a:pt x="0" y="22"/>
                    <a:pt x="22" y="0"/>
                    <a:pt x="49" y="0"/>
                  </a:cubicBezTo>
                  <a:close/>
                  <a:moveTo>
                    <a:pt x="45" y="15"/>
                  </a:moveTo>
                  <a:cubicBezTo>
                    <a:pt x="45" y="44"/>
                    <a:pt x="45" y="44"/>
                    <a:pt x="45" y="44"/>
                  </a:cubicBezTo>
                  <a:cubicBezTo>
                    <a:pt x="54" y="44"/>
                    <a:pt x="54" y="44"/>
                    <a:pt x="54" y="44"/>
                  </a:cubicBezTo>
                  <a:cubicBezTo>
                    <a:pt x="54" y="15"/>
                    <a:pt x="54" y="15"/>
                    <a:pt x="54" y="15"/>
                  </a:cubicBezTo>
                  <a:cubicBezTo>
                    <a:pt x="45" y="15"/>
                    <a:pt x="45" y="15"/>
                    <a:pt x="45" y="15"/>
                  </a:cubicBezTo>
                  <a:close/>
                  <a:moveTo>
                    <a:pt x="67" y="24"/>
                  </a:moveTo>
                  <a:cubicBezTo>
                    <a:pt x="61" y="32"/>
                    <a:pt x="61" y="32"/>
                    <a:pt x="61" y="32"/>
                  </a:cubicBezTo>
                  <a:cubicBezTo>
                    <a:pt x="62" y="33"/>
                    <a:pt x="63" y="34"/>
                    <a:pt x="64" y="35"/>
                  </a:cubicBezTo>
                  <a:cubicBezTo>
                    <a:pt x="68" y="39"/>
                    <a:pt x="70" y="44"/>
                    <a:pt x="70" y="50"/>
                  </a:cubicBezTo>
                  <a:cubicBezTo>
                    <a:pt x="70" y="55"/>
                    <a:pt x="68" y="61"/>
                    <a:pt x="64" y="65"/>
                  </a:cubicBezTo>
                  <a:cubicBezTo>
                    <a:pt x="60" y="68"/>
                    <a:pt x="55" y="71"/>
                    <a:pt x="49" y="71"/>
                  </a:cubicBezTo>
                  <a:cubicBezTo>
                    <a:pt x="44" y="71"/>
                    <a:pt x="38" y="68"/>
                    <a:pt x="35" y="65"/>
                  </a:cubicBezTo>
                  <a:cubicBezTo>
                    <a:pt x="31" y="61"/>
                    <a:pt x="28" y="55"/>
                    <a:pt x="28" y="50"/>
                  </a:cubicBezTo>
                  <a:cubicBezTo>
                    <a:pt x="28" y="44"/>
                    <a:pt x="31" y="39"/>
                    <a:pt x="35" y="35"/>
                  </a:cubicBezTo>
                  <a:cubicBezTo>
                    <a:pt x="35" y="34"/>
                    <a:pt x="36" y="33"/>
                    <a:pt x="37" y="32"/>
                  </a:cubicBezTo>
                  <a:cubicBezTo>
                    <a:pt x="31" y="24"/>
                    <a:pt x="31" y="24"/>
                    <a:pt x="31" y="24"/>
                  </a:cubicBezTo>
                  <a:cubicBezTo>
                    <a:pt x="30" y="25"/>
                    <a:pt x="29" y="26"/>
                    <a:pt x="27" y="28"/>
                  </a:cubicBezTo>
                  <a:cubicBezTo>
                    <a:pt x="22" y="33"/>
                    <a:pt x="18" y="41"/>
                    <a:pt x="18" y="50"/>
                  </a:cubicBezTo>
                  <a:cubicBezTo>
                    <a:pt x="18" y="58"/>
                    <a:pt x="22" y="66"/>
                    <a:pt x="27" y="72"/>
                  </a:cubicBezTo>
                  <a:cubicBezTo>
                    <a:pt x="33" y="77"/>
                    <a:pt x="41" y="81"/>
                    <a:pt x="49" y="81"/>
                  </a:cubicBezTo>
                  <a:cubicBezTo>
                    <a:pt x="58" y="81"/>
                    <a:pt x="66" y="77"/>
                    <a:pt x="72" y="72"/>
                  </a:cubicBezTo>
                  <a:cubicBezTo>
                    <a:pt x="77" y="66"/>
                    <a:pt x="81" y="58"/>
                    <a:pt x="81" y="50"/>
                  </a:cubicBezTo>
                  <a:cubicBezTo>
                    <a:pt x="81" y="41"/>
                    <a:pt x="77" y="33"/>
                    <a:pt x="72" y="28"/>
                  </a:cubicBezTo>
                  <a:cubicBezTo>
                    <a:pt x="70" y="26"/>
                    <a:pt x="69" y="25"/>
                    <a:pt x="67" y="2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rgbClr val="000000"/>
                </a:solidFill>
                <a:latin typeface="Twentieth Century"/>
                <a:ea typeface="Twentieth Century"/>
                <a:cs typeface="Twentieth Century"/>
                <a:sym typeface="Twentieth Century"/>
              </a:endParaRPr>
            </a:p>
          </p:txBody>
        </p:sp>
      </p:grpSp>
      <p:grpSp>
        <p:nvGrpSpPr>
          <p:cNvPr id="875" name="Google Shape;875;p23"/>
          <p:cNvGrpSpPr/>
          <p:nvPr/>
        </p:nvGrpSpPr>
        <p:grpSpPr>
          <a:xfrm>
            <a:off x="6967955" y="4994373"/>
            <a:ext cx="1756845" cy="1784373"/>
            <a:chOff x="7346434" y="4909620"/>
            <a:chExt cx="1918320" cy="1948378"/>
          </a:xfrm>
        </p:grpSpPr>
        <p:sp>
          <p:nvSpPr>
            <p:cNvPr id="876" name="Google Shape;876;p23"/>
            <p:cNvSpPr/>
            <p:nvPr/>
          </p:nvSpPr>
          <p:spPr>
            <a:xfrm rot="-5400000">
              <a:off x="7331405" y="4924649"/>
              <a:ext cx="1948378" cy="1918320"/>
            </a:xfrm>
            <a:custGeom>
              <a:rect b="b" l="l" r="r" t="t"/>
              <a:pathLst>
                <a:path extrusionOk="0" h="2110152" w="2143216">
                  <a:moveTo>
                    <a:pt x="2143216" y="562708"/>
                  </a:moveTo>
                  <a:lnTo>
                    <a:pt x="2018715" y="562708"/>
                  </a:lnTo>
                  <a:lnTo>
                    <a:pt x="2018715" y="1547444"/>
                  </a:lnTo>
                  <a:lnTo>
                    <a:pt x="1456007" y="2110152"/>
                  </a:lnTo>
                  <a:lnTo>
                    <a:pt x="1456007" y="2110151"/>
                  </a:lnTo>
                  <a:lnTo>
                    <a:pt x="0" y="2110151"/>
                  </a:lnTo>
                  <a:lnTo>
                    <a:pt x="0" y="1547443"/>
                  </a:lnTo>
                  <a:lnTo>
                    <a:pt x="1456007" y="1547443"/>
                  </a:lnTo>
                  <a:lnTo>
                    <a:pt x="1456007" y="562708"/>
                  </a:lnTo>
                  <a:lnTo>
                    <a:pt x="1331509" y="562708"/>
                  </a:lnTo>
                  <a:lnTo>
                    <a:pt x="1737363" y="0"/>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77" name="Google Shape;877;p23"/>
            <p:cNvSpPr/>
            <p:nvPr/>
          </p:nvSpPr>
          <p:spPr>
            <a:xfrm>
              <a:off x="8091344" y="5076469"/>
              <a:ext cx="399007" cy="404213"/>
            </a:xfrm>
            <a:custGeom>
              <a:rect b="b" l="l" r="r" t="t"/>
              <a:pathLst>
                <a:path extrusionOk="0" h="108" w="107">
                  <a:moveTo>
                    <a:pt x="94" y="30"/>
                  </a:moveTo>
                  <a:cubicBezTo>
                    <a:pt x="107" y="53"/>
                    <a:pt x="100" y="82"/>
                    <a:pt x="77" y="95"/>
                  </a:cubicBezTo>
                  <a:cubicBezTo>
                    <a:pt x="54" y="108"/>
                    <a:pt x="26" y="100"/>
                    <a:pt x="13" y="77"/>
                  </a:cubicBezTo>
                  <a:cubicBezTo>
                    <a:pt x="0" y="55"/>
                    <a:pt x="7" y="26"/>
                    <a:pt x="30" y="13"/>
                  </a:cubicBezTo>
                  <a:cubicBezTo>
                    <a:pt x="52" y="0"/>
                    <a:pt x="81" y="8"/>
                    <a:pt x="94" y="30"/>
                  </a:cubicBezTo>
                  <a:close/>
                  <a:moveTo>
                    <a:pt x="68" y="46"/>
                  </a:moveTo>
                  <a:cubicBezTo>
                    <a:pt x="68" y="46"/>
                    <a:pt x="68" y="46"/>
                    <a:pt x="68" y="46"/>
                  </a:cubicBezTo>
                  <a:cubicBezTo>
                    <a:pt x="65" y="42"/>
                    <a:pt x="62" y="39"/>
                    <a:pt x="58" y="38"/>
                  </a:cubicBezTo>
                  <a:cubicBezTo>
                    <a:pt x="54" y="37"/>
                    <a:pt x="49" y="37"/>
                    <a:pt x="45" y="40"/>
                  </a:cubicBezTo>
                  <a:cubicBezTo>
                    <a:pt x="45" y="40"/>
                    <a:pt x="45" y="40"/>
                    <a:pt x="45" y="40"/>
                  </a:cubicBezTo>
                  <a:cubicBezTo>
                    <a:pt x="41" y="42"/>
                    <a:pt x="39" y="46"/>
                    <a:pt x="38" y="50"/>
                  </a:cubicBezTo>
                  <a:cubicBezTo>
                    <a:pt x="37" y="54"/>
                    <a:pt x="37" y="58"/>
                    <a:pt x="39" y="62"/>
                  </a:cubicBezTo>
                  <a:cubicBezTo>
                    <a:pt x="39" y="62"/>
                    <a:pt x="39" y="62"/>
                    <a:pt x="39" y="62"/>
                  </a:cubicBezTo>
                  <a:cubicBezTo>
                    <a:pt x="42" y="66"/>
                    <a:pt x="45" y="68"/>
                    <a:pt x="49" y="69"/>
                  </a:cubicBezTo>
                  <a:cubicBezTo>
                    <a:pt x="53" y="71"/>
                    <a:pt x="58" y="70"/>
                    <a:pt x="62" y="68"/>
                  </a:cubicBezTo>
                  <a:cubicBezTo>
                    <a:pt x="62" y="68"/>
                    <a:pt x="62" y="68"/>
                    <a:pt x="62" y="68"/>
                  </a:cubicBezTo>
                  <a:cubicBezTo>
                    <a:pt x="65" y="66"/>
                    <a:pt x="68" y="62"/>
                    <a:pt x="69" y="58"/>
                  </a:cubicBezTo>
                  <a:cubicBezTo>
                    <a:pt x="70" y="54"/>
                    <a:pt x="70" y="50"/>
                    <a:pt x="68" y="46"/>
                  </a:cubicBezTo>
                  <a:close/>
                  <a:moveTo>
                    <a:pt x="63" y="56"/>
                  </a:moveTo>
                  <a:cubicBezTo>
                    <a:pt x="64" y="54"/>
                    <a:pt x="64" y="51"/>
                    <a:pt x="62" y="49"/>
                  </a:cubicBezTo>
                  <a:cubicBezTo>
                    <a:pt x="62" y="49"/>
                    <a:pt x="62" y="49"/>
                    <a:pt x="62" y="49"/>
                  </a:cubicBezTo>
                  <a:cubicBezTo>
                    <a:pt x="61" y="46"/>
                    <a:pt x="59" y="45"/>
                    <a:pt x="56" y="44"/>
                  </a:cubicBezTo>
                  <a:cubicBezTo>
                    <a:pt x="54" y="43"/>
                    <a:pt x="51" y="44"/>
                    <a:pt x="48" y="45"/>
                  </a:cubicBezTo>
                  <a:cubicBezTo>
                    <a:pt x="48" y="45"/>
                    <a:pt x="48" y="45"/>
                    <a:pt x="48" y="45"/>
                  </a:cubicBezTo>
                  <a:cubicBezTo>
                    <a:pt x="46" y="46"/>
                    <a:pt x="44" y="49"/>
                    <a:pt x="44" y="51"/>
                  </a:cubicBezTo>
                  <a:cubicBezTo>
                    <a:pt x="43" y="54"/>
                    <a:pt x="43" y="56"/>
                    <a:pt x="45" y="59"/>
                  </a:cubicBezTo>
                  <a:cubicBezTo>
                    <a:pt x="45" y="59"/>
                    <a:pt x="45" y="59"/>
                    <a:pt x="45" y="59"/>
                  </a:cubicBezTo>
                  <a:cubicBezTo>
                    <a:pt x="46" y="61"/>
                    <a:pt x="48" y="63"/>
                    <a:pt x="51" y="64"/>
                  </a:cubicBezTo>
                  <a:cubicBezTo>
                    <a:pt x="53" y="64"/>
                    <a:pt x="56" y="64"/>
                    <a:pt x="59" y="63"/>
                  </a:cubicBezTo>
                  <a:cubicBezTo>
                    <a:pt x="59" y="63"/>
                    <a:pt x="59" y="63"/>
                    <a:pt x="59" y="63"/>
                  </a:cubicBezTo>
                  <a:cubicBezTo>
                    <a:pt x="61" y="61"/>
                    <a:pt x="63" y="59"/>
                    <a:pt x="63" y="56"/>
                  </a:cubicBezTo>
                  <a:close/>
                  <a:moveTo>
                    <a:pt x="29" y="24"/>
                  </a:moveTo>
                  <a:cubicBezTo>
                    <a:pt x="16" y="36"/>
                    <a:pt x="14" y="50"/>
                    <a:pt x="17" y="65"/>
                  </a:cubicBezTo>
                  <a:cubicBezTo>
                    <a:pt x="20" y="64"/>
                    <a:pt x="23" y="64"/>
                    <a:pt x="25" y="63"/>
                  </a:cubicBezTo>
                  <a:cubicBezTo>
                    <a:pt x="21" y="49"/>
                    <a:pt x="22" y="36"/>
                    <a:pt x="29" y="24"/>
                  </a:cubicBezTo>
                  <a:close/>
                  <a:moveTo>
                    <a:pt x="69" y="37"/>
                  </a:moveTo>
                  <a:cubicBezTo>
                    <a:pt x="70" y="38"/>
                    <a:pt x="72" y="40"/>
                    <a:pt x="73" y="42"/>
                  </a:cubicBezTo>
                  <a:cubicBezTo>
                    <a:pt x="74" y="43"/>
                    <a:pt x="74" y="44"/>
                    <a:pt x="74" y="45"/>
                  </a:cubicBezTo>
                  <a:cubicBezTo>
                    <a:pt x="91" y="38"/>
                    <a:pt x="91" y="38"/>
                    <a:pt x="91" y="38"/>
                  </a:cubicBezTo>
                  <a:cubicBezTo>
                    <a:pt x="90" y="36"/>
                    <a:pt x="89" y="35"/>
                    <a:pt x="89" y="33"/>
                  </a:cubicBezTo>
                  <a:cubicBezTo>
                    <a:pt x="87" y="30"/>
                    <a:pt x="85" y="28"/>
                    <a:pt x="82" y="25"/>
                  </a:cubicBezTo>
                  <a:cubicBezTo>
                    <a:pt x="69" y="37"/>
                    <a:pt x="69" y="37"/>
                    <a:pt x="69" y="37"/>
                  </a:cubicBezTo>
                  <a:close/>
                  <a:moveTo>
                    <a:pt x="92" y="43"/>
                  </a:moveTo>
                  <a:cubicBezTo>
                    <a:pt x="75" y="47"/>
                    <a:pt x="75" y="47"/>
                    <a:pt x="75" y="47"/>
                  </a:cubicBezTo>
                  <a:cubicBezTo>
                    <a:pt x="76" y="49"/>
                    <a:pt x="76" y="51"/>
                    <a:pt x="76" y="53"/>
                  </a:cubicBezTo>
                  <a:cubicBezTo>
                    <a:pt x="93" y="54"/>
                    <a:pt x="93" y="54"/>
                    <a:pt x="93" y="54"/>
                  </a:cubicBezTo>
                  <a:cubicBezTo>
                    <a:pt x="94" y="50"/>
                    <a:pt x="93" y="46"/>
                    <a:pt x="92" y="43"/>
                  </a:cubicBezTo>
                  <a:close/>
                  <a:moveTo>
                    <a:pt x="70" y="44"/>
                  </a:moveTo>
                  <a:cubicBezTo>
                    <a:pt x="65" y="35"/>
                    <a:pt x="53" y="32"/>
                    <a:pt x="44" y="37"/>
                  </a:cubicBezTo>
                  <a:cubicBezTo>
                    <a:pt x="35" y="42"/>
                    <a:pt x="32" y="54"/>
                    <a:pt x="37" y="63"/>
                  </a:cubicBezTo>
                  <a:cubicBezTo>
                    <a:pt x="42" y="72"/>
                    <a:pt x="54" y="76"/>
                    <a:pt x="63" y="70"/>
                  </a:cubicBezTo>
                  <a:cubicBezTo>
                    <a:pt x="72" y="65"/>
                    <a:pt x="75" y="53"/>
                    <a:pt x="70" y="4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rgbClr val="000000"/>
                </a:solidFill>
                <a:latin typeface="Twentieth Century"/>
                <a:ea typeface="Twentieth Century"/>
                <a:cs typeface="Twentieth Century"/>
                <a:sym typeface="Twentieth Century"/>
              </a:endParaRPr>
            </a:p>
          </p:txBody>
        </p:sp>
      </p:grpSp>
      <p:grpSp>
        <p:nvGrpSpPr>
          <p:cNvPr id="878" name="Google Shape;878;p23"/>
          <p:cNvGrpSpPr/>
          <p:nvPr/>
        </p:nvGrpSpPr>
        <p:grpSpPr>
          <a:xfrm>
            <a:off x="2294125" y="2541892"/>
            <a:ext cx="419805" cy="315056"/>
            <a:chOff x="789999" y="2242985"/>
            <a:chExt cx="504229" cy="378415"/>
          </a:xfrm>
        </p:grpSpPr>
        <p:sp>
          <p:nvSpPr>
            <p:cNvPr id="879" name="Google Shape;879;p23"/>
            <p:cNvSpPr/>
            <p:nvPr/>
          </p:nvSpPr>
          <p:spPr>
            <a:xfrm>
              <a:off x="858129" y="2299468"/>
              <a:ext cx="436099" cy="321932"/>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80" name="Google Shape;880;p23"/>
            <p:cNvSpPr/>
            <p:nvPr/>
          </p:nvSpPr>
          <p:spPr>
            <a:xfrm>
              <a:off x="789999" y="2242985"/>
              <a:ext cx="436099" cy="321932"/>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sp>
        <p:nvSpPr>
          <p:cNvPr id="881" name="Google Shape;881;p23"/>
          <p:cNvSpPr/>
          <p:nvPr/>
        </p:nvSpPr>
        <p:spPr>
          <a:xfrm>
            <a:off x="2814293" y="2379944"/>
            <a:ext cx="3026728"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time is now, the place is here. Stay in the present. You can do nothing to change the past, and the future will never</a:t>
            </a:r>
            <a:endParaRPr sz="1200">
              <a:solidFill>
                <a:srgbClr val="A5A5A5"/>
              </a:solidFill>
              <a:latin typeface="Twentieth Century"/>
              <a:ea typeface="Twentieth Century"/>
              <a:cs typeface="Twentieth Century"/>
              <a:sym typeface="Twentieth Century"/>
            </a:endParaRPr>
          </a:p>
        </p:txBody>
      </p:sp>
      <p:grpSp>
        <p:nvGrpSpPr>
          <p:cNvPr id="882" name="Google Shape;882;p23"/>
          <p:cNvGrpSpPr/>
          <p:nvPr/>
        </p:nvGrpSpPr>
        <p:grpSpPr>
          <a:xfrm>
            <a:off x="2294125" y="3501029"/>
            <a:ext cx="419805" cy="315056"/>
            <a:chOff x="789999" y="2242985"/>
            <a:chExt cx="504229" cy="378415"/>
          </a:xfrm>
        </p:grpSpPr>
        <p:sp>
          <p:nvSpPr>
            <p:cNvPr id="883" name="Google Shape;883;p23"/>
            <p:cNvSpPr/>
            <p:nvPr/>
          </p:nvSpPr>
          <p:spPr>
            <a:xfrm>
              <a:off x="858129" y="2299468"/>
              <a:ext cx="436099" cy="321932"/>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84" name="Google Shape;884;p23"/>
            <p:cNvSpPr/>
            <p:nvPr/>
          </p:nvSpPr>
          <p:spPr>
            <a:xfrm>
              <a:off x="789999" y="2242985"/>
              <a:ext cx="436099" cy="321932"/>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sp>
        <p:nvSpPr>
          <p:cNvPr id="885" name="Google Shape;885;p23"/>
          <p:cNvSpPr/>
          <p:nvPr/>
        </p:nvSpPr>
        <p:spPr>
          <a:xfrm>
            <a:off x="2814293" y="3339079"/>
            <a:ext cx="3026728" cy="53553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Genius hath electric power which earth can never tame. Lydia M. Child</a:t>
            </a:r>
            <a:endParaRPr sz="1200">
              <a:solidFill>
                <a:srgbClr val="A5A5A5"/>
              </a:solidFill>
              <a:latin typeface="Twentieth Century"/>
              <a:ea typeface="Twentieth Century"/>
              <a:cs typeface="Twentieth Century"/>
              <a:sym typeface="Twentieth Century"/>
            </a:endParaRPr>
          </a:p>
        </p:txBody>
      </p:sp>
      <p:grpSp>
        <p:nvGrpSpPr>
          <p:cNvPr id="886" name="Google Shape;886;p23"/>
          <p:cNvGrpSpPr/>
          <p:nvPr/>
        </p:nvGrpSpPr>
        <p:grpSpPr>
          <a:xfrm>
            <a:off x="2294125" y="4483521"/>
            <a:ext cx="419805" cy="315056"/>
            <a:chOff x="789999" y="2242985"/>
            <a:chExt cx="504229" cy="378415"/>
          </a:xfrm>
        </p:grpSpPr>
        <p:sp>
          <p:nvSpPr>
            <p:cNvPr id="887" name="Google Shape;887;p23"/>
            <p:cNvSpPr/>
            <p:nvPr/>
          </p:nvSpPr>
          <p:spPr>
            <a:xfrm>
              <a:off x="858129" y="2299468"/>
              <a:ext cx="436099" cy="321932"/>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88" name="Google Shape;888;p23"/>
            <p:cNvSpPr/>
            <p:nvPr/>
          </p:nvSpPr>
          <p:spPr>
            <a:xfrm>
              <a:off x="789999" y="2242985"/>
              <a:ext cx="436099" cy="321932"/>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sp>
        <p:nvSpPr>
          <p:cNvPr id="889" name="Google Shape;889;p23"/>
          <p:cNvSpPr/>
          <p:nvPr/>
        </p:nvSpPr>
        <p:spPr>
          <a:xfrm>
            <a:off x="2814293" y="4321572"/>
            <a:ext cx="3026728" cy="757130"/>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The time is now, the place is here. Stay in the present. You can do nothing to change the past, and the future will never</a:t>
            </a:r>
            <a:endParaRPr sz="1200">
              <a:solidFill>
                <a:srgbClr val="A5A5A5"/>
              </a:solidFill>
              <a:latin typeface="Twentieth Century"/>
              <a:ea typeface="Twentieth Century"/>
              <a:cs typeface="Twentieth Century"/>
              <a:sym typeface="Twentieth Century"/>
            </a:endParaRPr>
          </a:p>
        </p:txBody>
      </p:sp>
      <p:grpSp>
        <p:nvGrpSpPr>
          <p:cNvPr id="890" name="Google Shape;890;p23"/>
          <p:cNvGrpSpPr/>
          <p:nvPr/>
        </p:nvGrpSpPr>
        <p:grpSpPr>
          <a:xfrm>
            <a:off x="2294125" y="5423436"/>
            <a:ext cx="419805" cy="315056"/>
            <a:chOff x="789999" y="2242985"/>
            <a:chExt cx="504229" cy="378415"/>
          </a:xfrm>
        </p:grpSpPr>
        <p:sp>
          <p:nvSpPr>
            <p:cNvPr id="891" name="Google Shape;891;p23"/>
            <p:cNvSpPr/>
            <p:nvPr/>
          </p:nvSpPr>
          <p:spPr>
            <a:xfrm>
              <a:off x="858129" y="2299468"/>
              <a:ext cx="436099" cy="321932"/>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892" name="Google Shape;892;p23"/>
            <p:cNvSpPr/>
            <p:nvPr/>
          </p:nvSpPr>
          <p:spPr>
            <a:xfrm>
              <a:off x="789999" y="2242985"/>
              <a:ext cx="436099" cy="32193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sp>
        <p:nvSpPr>
          <p:cNvPr id="893" name="Google Shape;893;p23"/>
          <p:cNvSpPr/>
          <p:nvPr/>
        </p:nvSpPr>
        <p:spPr>
          <a:xfrm>
            <a:off x="2814293" y="5261487"/>
            <a:ext cx="3026728" cy="535531"/>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Genius hath electric power which earth can never tame. Lydia M. Child</a:t>
            </a:r>
            <a:endParaRPr sz="1200">
              <a:solidFill>
                <a:srgbClr val="A5A5A5"/>
              </a:solidFill>
              <a:latin typeface="Twentieth Century"/>
              <a:ea typeface="Twentieth Century"/>
              <a:cs typeface="Twentieth Century"/>
              <a:sym typeface="Twentieth Century"/>
            </a:endParaRPr>
          </a:p>
        </p:txBody>
      </p:sp>
      <p:sp>
        <p:nvSpPr>
          <p:cNvPr id="894" name="Google Shape;894;p23"/>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Lanage</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75"/>
                                        </p:tgtEl>
                                        <p:attrNameLst>
                                          <p:attrName>style.visibility</p:attrName>
                                        </p:attrNameLst>
                                      </p:cBhvr>
                                      <p:to>
                                        <p:strVal val="visible"/>
                                      </p:to>
                                    </p:set>
                                    <p:animEffect filter="fade" transition="in">
                                      <p:cBhvr>
                                        <p:cTn dur="1000"/>
                                        <p:tgtEl>
                                          <p:spTgt spid="87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69"/>
                                        </p:tgtEl>
                                        <p:attrNameLst>
                                          <p:attrName>style.visibility</p:attrName>
                                        </p:attrNameLst>
                                      </p:cBhvr>
                                      <p:to>
                                        <p:strVal val="visible"/>
                                      </p:to>
                                    </p:set>
                                    <p:animEffect filter="fade" transition="in">
                                      <p:cBhvr>
                                        <p:cTn dur="1000"/>
                                        <p:tgtEl>
                                          <p:spTgt spid="86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66"/>
                                        </p:tgtEl>
                                        <p:attrNameLst>
                                          <p:attrName>style.visibility</p:attrName>
                                        </p:attrNameLst>
                                      </p:cBhvr>
                                      <p:to>
                                        <p:strVal val="visible"/>
                                      </p:to>
                                    </p:set>
                                    <p:animEffect filter="fade" transition="in">
                                      <p:cBhvr>
                                        <p:cTn dur="1000"/>
                                        <p:tgtEl>
                                          <p:spTgt spid="86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72"/>
                                        </p:tgtEl>
                                        <p:attrNameLst>
                                          <p:attrName>style.visibility</p:attrName>
                                        </p:attrNameLst>
                                      </p:cBhvr>
                                      <p:to>
                                        <p:strVal val="visible"/>
                                      </p:to>
                                    </p:set>
                                    <p:animEffect filter="fade" transition="in">
                                      <p:cBhvr>
                                        <p:cTn dur="1000"/>
                                        <p:tgtEl>
                                          <p:spTgt spid="872"/>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863"/>
                                        </p:tgtEl>
                                        <p:attrNameLst>
                                          <p:attrName>style.visibility</p:attrName>
                                        </p:attrNameLst>
                                      </p:cBhvr>
                                      <p:to>
                                        <p:strVal val="visible"/>
                                      </p:to>
                                    </p:set>
                                    <p:anim calcmode="lin" valueType="num">
                                      <p:cBhvr additive="base">
                                        <p:cTn dur="500"/>
                                        <p:tgtEl>
                                          <p:spTgt spid="863"/>
                                        </p:tgtEl>
                                        <p:attrNameLst>
                                          <p:attrName>ppt_w</p:attrName>
                                        </p:attrNameLst>
                                      </p:cBhvr>
                                      <p:tavLst>
                                        <p:tav fmla="" tm="0">
                                          <p:val>
                                            <p:strVal val="0"/>
                                          </p:val>
                                        </p:tav>
                                        <p:tav fmla="" tm="100000">
                                          <p:val>
                                            <p:strVal val="#ppt_w"/>
                                          </p:val>
                                        </p:tav>
                                      </p:tavLst>
                                    </p:anim>
                                    <p:anim calcmode="lin" valueType="num">
                                      <p:cBhvr additive="base">
                                        <p:cTn dur="500"/>
                                        <p:tgtEl>
                                          <p:spTgt spid="863"/>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860"/>
                                        </p:tgtEl>
                                        <p:attrNameLst>
                                          <p:attrName>style.visibility</p:attrName>
                                        </p:attrNameLst>
                                      </p:cBhvr>
                                      <p:to>
                                        <p:strVal val="visible"/>
                                      </p:to>
                                    </p:set>
                                    <p:anim calcmode="lin" valueType="num">
                                      <p:cBhvr additive="base">
                                        <p:cTn dur="500"/>
                                        <p:tgtEl>
                                          <p:spTgt spid="860"/>
                                        </p:tgtEl>
                                        <p:attrNameLst>
                                          <p:attrName>ppt_w</p:attrName>
                                        </p:attrNameLst>
                                      </p:cBhvr>
                                      <p:tavLst>
                                        <p:tav fmla="" tm="0">
                                          <p:val>
                                            <p:strVal val="0"/>
                                          </p:val>
                                        </p:tav>
                                        <p:tav fmla="" tm="100000">
                                          <p:val>
                                            <p:strVal val="#ppt_w"/>
                                          </p:val>
                                        </p:tav>
                                      </p:tavLst>
                                    </p:anim>
                                    <p:anim calcmode="lin" valueType="num">
                                      <p:cBhvr additive="base">
                                        <p:cTn dur="500"/>
                                        <p:tgtEl>
                                          <p:spTgt spid="860"/>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857"/>
                                        </p:tgtEl>
                                        <p:attrNameLst>
                                          <p:attrName>style.visibility</p:attrName>
                                        </p:attrNameLst>
                                      </p:cBhvr>
                                      <p:to>
                                        <p:strVal val="visible"/>
                                      </p:to>
                                    </p:set>
                                    <p:anim calcmode="lin" valueType="num">
                                      <p:cBhvr additive="base">
                                        <p:cTn dur="500"/>
                                        <p:tgtEl>
                                          <p:spTgt spid="857"/>
                                        </p:tgtEl>
                                        <p:attrNameLst>
                                          <p:attrName>ppt_w</p:attrName>
                                        </p:attrNameLst>
                                      </p:cBhvr>
                                      <p:tavLst>
                                        <p:tav fmla="" tm="0">
                                          <p:val>
                                            <p:strVal val="0"/>
                                          </p:val>
                                        </p:tav>
                                        <p:tav fmla="" tm="100000">
                                          <p:val>
                                            <p:strVal val="#ppt_w"/>
                                          </p:val>
                                        </p:tav>
                                      </p:tavLst>
                                    </p:anim>
                                    <p:anim calcmode="lin" valueType="num">
                                      <p:cBhvr additive="base">
                                        <p:cTn dur="500"/>
                                        <p:tgtEl>
                                          <p:spTgt spid="857"/>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854"/>
                                        </p:tgtEl>
                                        <p:attrNameLst>
                                          <p:attrName>style.visibility</p:attrName>
                                        </p:attrNameLst>
                                      </p:cBhvr>
                                      <p:to>
                                        <p:strVal val="visible"/>
                                      </p:to>
                                    </p:set>
                                    <p:anim calcmode="lin" valueType="num">
                                      <p:cBhvr additive="base">
                                        <p:cTn dur="500"/>
                                        <p:tgtEl>
                                          <p:spTgt spid="854"/>
                                        </p:tgtEl>
                                        <p:attrNameLst>
                                          <p:attrName>ppt_w</p:attrName>
                                        </p:attrNameLst>
                                      </p:cBhvr>
                                      <p:tavLst>
                                        <p:tav fmla="" tm="0">
                                          <p:val>
                                            <p:strVal val="0"/>
                                          </p:val>
                                        </p:tav>
                                        <p:tav fmla="" tm="100000">
                                          <p:val>
                                            <p:strVal val="#ppt_w"/>
                                          </p:val>
                                        </p:tav>
                                      </p:tavLst>
                                    </p:anim>
                                    <p:anim calcmode="lin" valueType="num">
                                      <p:cBhvr additive="base">
                                        <p:cTn dur="500"/>
                                        <p:tgtEl>
                                          <p:spTgt spid="854"/>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878"/>
                                        </p:tgtEl>
                                        <p:attrNameLst>
                                          <p:attrName>style.visibility</p:attrName>
                                        </p:attrNameLst>
                                      </p:cBhvr>
                                      <p:to>
                                        <p:strVal val="visible"/>
                                      </p:to>
                                    </p:set>
                                    <p:animEffect filter="fade" transition="in">
                                      <p:cBhvr>
                                        <p:cTn dur="500"/>
                                        <p:tgtEl>
                                          <p:spTgt spid="878"/>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881"/>
                                        </p:tgtEl>
                                        <p:attrNameLst>
                                          <p:attrName>style.visibility</p:attrName>
                                        </p:attrNameLst>
                                      </p:cBhvr>
                                      <p:to>
                                        <p:strVal val="visible"/>
                                      </p:to>
                                    </p:set>
                                    <p:animEffect filter="fade" transition="in">
                                      <p:cBhvr>
                                        <p:cTn dur="500"/>
                                        <p:tgtEl>
                                          <p:spTgt spid="881"/>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882"/>
                                        </p:tgtEl>
                                        <p:attrNameLst>
                                          <p:attrName>style.visibility</p:attrName>
                                        </p:attrNameLst>
                                      </p:cBhvr>
                                      <p:to>
                                        <p:strVal val="visible"/>
                                      </p:to>
                                    </p:set>
                                    <p:animEffect filter="fade" transition="in">
                                      <p:cBhvr>
                                        <p:cTn dur="500"/>
                                        <p:tgtEl>
                                          <p:spTgt spid="882"/>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885"/>
                                        </p:tgtEl>
                                        <p:attrNameLst>
                                          <p:attrName>style.visibility</p:attrName>
                                        </p:attrNameLst>
                                      </p:cBhvr>
                                      <p:to>
                                        <p:strVal val="visible"/>
                                      </p:to>
                                    </p:set>
                                    <p:animEffect filter="fade" transition="in">
                                      <p:cBhvr>
                                        <p:cTn dur="500"/>
                                        <p:tgtEl>
                                          <p:spTgt spid="885"/>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886"/>
                                        </p:tgtEl>
                                        <p:attrNameLst>
                                          <p:attrName>style.visibility</p:attrName>
                                        </p:attrNameLst>
                                      </p:cBhvr>
                                      <p:to>
                                        <p:strVal val="visible"/>
                                      </p:to>
                                    </p:set>
                                    <p:animEffect filter="fade" transition="in">
                                      <p:cBhvr>
                                        <p:cTn dur="500"/>
                                        <p:tgtEl>
                                          <p:spTgt spid="886"/>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889"/>
                                        </p:tgtEl>
                                        <p:attrNameLst>
                                          <p:attrName>style.visibility</p:attrName>
                                        </p:attrNameLst>
                                      </p:cBhvr>
                                      <p:to>
                                        <p:strVal val="visible"/>
                                      </p:to>
                                    </p:set>
                                    <p:animEffect filter="fade" transition="in">
                                      <p:cBhvr>
                                        <p:cTn dur="500"/>
                                        <p:tgtEl>
                                          <p:spTgt spid="889"/>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890"/>
                                        </p:tgtEl>
                                        <p:attrNameLst>
                                          <p:attrName>style.visibility</p:attrName>
                                        </p:attrNameLst>
                                      </p:cBhvr>
                                      <p:to>
                                        <p:strVal val="visible"/>
                                      </p:to>
                                    </p:set>
                                    <p:animEffect filter="fade" transition="in">
                                      <p:cBhvr>
                                        <p:cTn dur="500"/>
                                        <p:tgtEl>
                                          <p:spTgt spid="890"/>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893"/>
                                        </p:tgtEl>
                                        <p:attrNameLst>
                                          <p:attrName>style.visibility</p:attrName>
                                        </p:attrNameLst>
                                      </p:cBhvr>
                                      <p:to>
                                        <p:strVal val="visible"/>
                                      </p:to>
                                    </p:set>
                                    <p:animEffect filter="fade" transition="in">
                                      <p:cBhvr>
                                        <p:cTn dur="500"/>
                                        <p:tgtEl>
                                          <p:spTgt spid="8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6"/>
          <p:cNvSpPr/>
          <p:nvPr/>
        </p:nvSpPr>
        <p:spPr>
          <a:xfrm>
            <a:off x="2011873" y="2939550"/>
            <a:ext cx="8802329" cy="1597108"/>
          </a:xfrm>
          <a:custGeom>
            <a:rect b="b" l="l" r="r" t="t"/>
            <a:pathLst>
              <a:path extrusionOk="0" h="1135924" w="6715173">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noFill/>
          <a:ln cap="flat" cmpd="sng" w="762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531" u="none" cap="none" strike="noStrike">
              <a:solidFill>
                <a:srgbClr val="000000"/>
              </a:solidFill>
              <a:latin typeface="Twentieth Century"/>
              <a:ea typeface="Twentieth Century"/>
              <a:cs typeface="Twentieth Century"/>
              <a:sym typeface="Twentieth Century"/>
            </a:endParaRPr>
          </a:p>
        </p:txBody>
      </p:sp>
      <p:sp>
        <p:nvSpPr>
          <p:cNvPr id="64" name="Google Shape;64;p6"/>
          <p:cNvSpPr txBox="1"/>
          <p:nvPr/>
        </p:nvSpPr>
        <p:spPr>
          <a:xfrm>
            <a:off x="670913" y="2677424"/>
            <a:ext cx="2518681"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accent2"/>
                </a:solidFill>
                <a:latin typeface="Twentieth Century"/>
                <a:ea typeface="Twentieth Century"/>
                <a:cs typeface="Twentieth Century"/>
                <a:sym typeface="Twentieth Century"/>
              </a:rPr>
              <a:t>Send</a:t>
            </a:r>
            <a:endParaRPr b="1" i="0" sz="4000" u="none" cap="none" strike="noStrike">
              <a:solidFill>
                <a:schemeClr val="accent2"/>
              </a:solidFill>
              <a:latin typeface="Twentieth Century"/>
              <a:ea typeface="Twentieth Century"/>
              <a:cs typeface="Twentieth Century"/>
              <a:sym typeface="Twentieth Century"/>
            </a:endParaRPr>
          </a:p>
        </p:txBody>
      </p:sp>
      <p:sp>
        <p:nvSpPr>
          <p:cNvPr id="65" name="Google Shape;65;p6"/>
          <p:cNvSpPr txBox="1"/>
          <p:nvPr/>
        </p:nvSpPr>
        <p:spPr>
          <a:xfrm>
            <a:off x="2898263" y="4083738"/>
            <a:ext cx="2518681"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accent2"/>
                </a:solidFill>
                <a:latin typeface="Twentieth Century"/>
                <a:ea typeface="Twentieth Century"/>
                <a:cs typeface="Twentieth Century"/>
                <a:sym typeface="Twentieth Century"/>
              </a:rPr>
              <a:t>Schedule</a:t>
            </a:r>
            <a:endParaRPr b="1" i="0" sz="4000" u="none" cap="none" strike="noStrike">
              <a:solidFill>
                <a:schemeClr val="accent2"/>
              </a:solidFill>
              <a:latin typeface="Twentieth Century"/>
              <a:ea typeface="Twentieth Century"/>
              <a:cs typeface="Twentieth Century"/>
              <a:sym typeface="Twentieth Century"/>
            </a:endParaRPr>
          </a:p>
        </p:txBody>
      </p:sp>
      <p:sp>
        <p:nvSpPr>
          <p:cNvPr id="66" name="Google Shape;66;p6"/>
          <p:cNvSpPr txBox="1"/>
          <p:nvPr/>
        </p:nvSpPr>
        <p:spPr>
          <a:xfrm>
            <a:off x="5948006" y="2642145"/>
            <a:ext cx="2518681"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accent2"/>
                </a:solidFill>
                <a:latin typeface="Twentieth Century"/>
                <a:ea typeface="Twentieth Century"/>
                <a:cs typeface="Twentieth Century"/>
                <a:sym typeface="Twentieth Century"/>
              </a:rPr>
              <a:t>Lanage</a:t>
            </a:r>
            <a:endParaRPr b="1" i="0" sz="4000" u="none" cap="none" strike="noStrike">
              <a:solidFill>
                <a:schemeClr val="accent2"/>
              </a:solidFill>
              <a:latin typeface="Twentieth Century"/>
              <a:ea typeface="Twentieth Century"/>
              <a:cs typeface="Twentieth Century"/>
              <a:sym typeface="Twentieth Century"/>
            </a:endParaRPr>
          </a:p>
        </p:txBody>
      </p:sp>
      <p:sp>
        <p:nvSpPr>
          <p:cNvPr id="67" name="Google Shape;67;p6"/>
          <p:cNvSpPr txBox="1"/>
          <p:nvPr/>
        </p:nvSpPr>
        <p:spPr>
          <a:xfrm>
            <a:off x="9489520" y="4768453"/>
            <a:ext cx="2518681"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accent2"/>
                </a:solidFill>
                <a:latin typeface="Twentieth Century"/>
                <a:ea typeface="Twentieth Century"/>
                <a:cs typeface="Twentieth Century"/>
                <a:sym typeface="Twentieth Century"/>
              </a:rPr>
              <a:t>Lower</a:t>
            </a:r>
            <a:endParaRPr b="1" i="0" sz="4000" u="none" cap="none" strike="noStrike">
              <a:solidFill>
                <a:schemeClr val="accent2"/>
              </a:solidFill>
              <a:latin typeface="Twentieth Century"/>
              <a:ea typeface="Twentieth Century"/>
              <a:cs typeface="Twentieth Century"/>
              <a:sym typeface="Twentieth Century"/>
            </a:endParaRPr>
          </a:p>
        </p:txBody>
      </p:sp>
      <p:grpSp>
        <p:nvGrpSpPr>
          <p:cNvPr id="68" name="Google Shape;68;p6"/>
          <p:cNvGrpSpPr/>
          <p:nvPr/>
        </p:nvGrpSpPr>
        <p:grpSpPr>
          <a:xfrm>
            <a:off x="1141057" y="3543036"/>
            <a:ext cx="1762044" cy="1762044"/>
            <a:chOff x="1080997" y="3359499"/>
            <a:chExt cx="1670977" cy="1670977"/>
          </a:xfrm>
        </p:grpSpPr>
        <p:sp>
          <p:nvSpPr>
            <p:cNvPr id="69" name="Google Shape;69;p6"/>
            <p:cNvSpPr/>
            <p:nvPr/>
          </p:nvSpPr>
          <p:spPr>
            <a:xfrm rot="-2673575">
              <a:off x="1325688" y="3604190"/>
              <a:ext cx="1181594" cy="1181594"/>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6958" u="none" cap="none" strike="noStrike">
                <a:solidFill>
                  <a:schemeClr val="accent1"/>
                </a:solidFill>
                <a:latin typeface="Twentieth Century"/>
                <a:ea typeface="Twentieth Century"/>
                <a:cs typeface="Twentieth Century"/>
                <a:sym typeface="Twentieth Century"/>
              </a:endParaRPr>
            </a:p>
          </p:txBody>
        </p:sp>
        <p:sp>
          <p:nvSpPr>
            <p:cNvPr id="70" name="Google Shape;70;p6"/>
            <p:cNvSpPr txBox="1"/>
            <p:nvPr/>
          </p:nvSpPr>
          <p:spPr>
            <a:xfrm>
              <a:off x="1644972" y="3764287"/>
              <a:ext cx="538439" cy="9081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5623" u="none" cap="none" strike="noStrike">
                  <a:solidFill>
                    <a:schemeClr val="accent1"/>
                  </a:solidFill>
                  <a:latin typeface="Twentieth Century"/>
                  <a:ea typeface="Twentieth Century"/>
                  <a:cs typeface="Twentieth Century"/>
                  <a:sym typeface="Twentieth Century"/>
                </a:rPr>
                <a:t>1</a:t>
              </a:r>
              <a:endParaRPr b="1" i="0" sz="5623" u="none" cap="none" strike="noStrike">
                <a:solidFill>
                  <a:schemeClr val="accent1"/>
                </a:solidFill>
                <a:latin typeface="Twentieth Century"/>
                <a:ea typeface="Twentieth Century"/>
                <a:cs typeface="Twentieth Century"/>
                <a:sym typeface="Twentieth Century"/>
              </a:endParaRPr>
            </a:p>
          </p:txBody>
        </p:sp>
      </p:grpSp>
      <p:grpSp>
        <p:nvGrpSpPr>
          <p:cNvPr id="71" name="Google Shape;71;p6"/>
          <p:cNvGrpSpPr/>
          <p:nvPr/>
        </p:nvGrpSpPr>
        <p:grpSpPr>
          <a:xfrm>
            <a:off x="3276580" y="2054952"/>
            <a:ext cx="1762044" cy="1762044"/>
            <a:chOff x="1080997" y="3359499"/>
            <a:chExt cx="1670977" cy="1670977"/>
          </a:xfrm>
        </p:grpSpPr>
        <p:sp>
          <p:nvSpPr>
            <p:cNvPr id="72" name="Google Shape;72;p6"/>
            <p:cNvSpPr/>
            <p:nvPr/>
          </p:nvSpPr>
          <p:spPr>
            <a:xfrm rot="-2673575">
              <a:off x="1325688" y="3604190"/>
              <a:ext cx="1181594" cy="1181594"/>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6958" u="none" cap="none" strike="noStrike">
                <a:solidFill>
                  <a:schemeClr val="accent1"/>
                </a:solidFill>
                <a:latin typeface="Twentieth Century"/>
                <a:ea typeface="Twentieth Century"/>
                <a:cs typeface="Twentieth Century"/>
                <a:sym typeface="Twentieth Century"/>
              </a:endParaRPr>
            </a:p>
          </p:txBody>
        </p:sp>
        <p:sp>
          <p:nvSpPr>
            <p:cNvPr id="73" name="Google Shape;73;p6"/>
            <p:cNvSpPr txBox="1"/>
            <p:nvPr/>
          </p:nvSpPr>
          <p:spPr>
            <a:xfrm>
              <a:off x="1644972" y="3764287"/>
              <a:ext cx="538439" cy="9081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5623" u="none" cap="none" strike="noStrike">
                  <a:solidFill>
                    <a:schemeClr val="accent1"/>
                  </a:solidFill>
                  <a:latin typeface="Twentieth Century"/>
                  <a:ea typeface="Twentieth Century"/>
                  <a:cs typeface="Twentieth Century"/>
                  <a:sym typeface="Twentieth Century"/>
                </a:rPr>
                <a:t>2</a:t>
              </a:r>
              <a:endParaRPr b="1" i="0" sz="5623" u="none" cap="none" strike="noStrike">
                <a:solidFill>
                  <a:schemeClr val="accent1"/>
                </a:solidFill>
                <a:latin typeface="Twentieth Century"/>
                <a:ea typeface="Twentieth Century"/>
                <a:cs typeface="Twentieth Century"/>
                <a:sym typeface="Twentieth Century"/>
              </a:endParaRPr>
            </a:p>
          </p:txBody>
        </p:sp>
      </p:grpSp>
      <p:grpSp>
        <p:nvGrpSpPr>
          <p:cNvPr id="74" name="Google Shape;74;p6"/>
          <p:cNvGrpSpPr/>
          <p:nvPr/>
        </p:nvGrpSpPr>
        <p:grpSpPr>
          <a:xfrm>
            <a:off x="6328743" y="3257686"/>
            <a:ext cx="1762044" cy="1762044"/>
            <a:chOff x="1080997" y="3359499"/>
            <a:chExt cx="1670977" cy="1670977"/>
          </a:xfrm>
        </p:grpSpPr>
        <p:sp>
          <p:nvSpPr>
            <p:cNvPr id="75" name="Google Shape;75;p6"/>
            <p:cNvSpPr/>
            <p:nvPr/>
          </p:nvSpPr>
          <p:spPr>
            <a:xfrm rot="-2673575">
              <a:off x="1325688" y="3604190"/>
              <a:ext cx="1181594" cy="1181594"/>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6958" u="none" cap="none" strike="noStrike">
                <a:solidFill>
                  <a:schemeClr val="accent1"/>
                </a:solidFill>
                <a:latin typeface="Twentieth Century"/>
                <a:ea typeface="Twentieth Century"/>
                <a:cs typeface="Twentieth Century"/>
                <a:sym typeface="Twentieth Century"/>
              </a:endParaRPr>
            </a:p>
          </p:txBody>
        </p:sp>
        <p:sp>
          <p:nvSpPr>
            <p:cNvPr id="76" name="Google Shape;76;p6"/>
            <p:cNvSpPr txBox="1"/>
            <p:nvPr/>
          </p:nvSpPr>
          <p:spPr>
            <a:xfrm>
              <a:off x="1644972" y="3764287"/>
              <a:ext cx="538439" cy="9081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5623" u="none" cap="none" strike="noStrike">
                  <a:solidFill>
                    <a:schemeClr val="accent1"/>
                  </a:solidFill>
                  <a:latin typeface="Twentieth Century"/>
                  <a:ea typeface="Twentieth Century"/>
                  <a:cs typeface="Twentieth Century"/>
                  <a:sym typeface="Twentieth Century"/>
                </a:rPr>
                <a:t>3</a:t>
              </a:r>
              <a:endParaRPr b="1" i="0" sz="5623" u="none" cap="none" strike="noStrike">
                <a:solidFill>
                  <a:schemeClr val="accent1"/>
                </a:solidFill>
                <a:latin typeface="Twentieth Century"/>
                <a:ea typeface="Twentieth Century"/>
                <a:cs typeface="Twentieth Century"/>
                <a:sym typeface="Twentieth Century"/>
              </a:endParaRPr>
            </a:p>
          </p:txBody>
        </p:sp>
      </p:grpSp>
      <p:grpSp>
        <p:nvGrpSpPr>
          <p:cNvPr id="77" name="Google Shape;77;p6"/>
          <p:cNvGrpSpPr/>
          <p:nvPr/>
        </p:nvGrpSpPr>
        <p:grpSpPr>
          <a:xfrm>
            <a:off x="9870257" y="3088863"/>
            <a:ext cx="1762044" cy="1762044"/>
            <a:chOff x="1080997" y="3359499"/>
            <a:chExt cx="1670977" cy="1670977"/>
          </a:xfrm>
        </p:grpSpPr>
        <p:sp>
          <p:nvSpPr>
            <p:cNvPr id="78" name="Google Shape;78;p6"/>
            <p:cNvSpPr/>
            <p:nvPr/>
          </p:nvSpPr>
          <p:spPr>
            <a:xfrm rot="-2673575">
              <a:off x="1325688" y="3604190"/>
              <a:ext cx="1181594" cy="1181594"/>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6958" u="none" cap="none" strike="noStrike">
                <a:solidFill>
                  <a:schemeClr val="accent1"/>
                </a:solidFill>
                <a:latin typeface="Twentieth Century"/>
                <a:ea typeface="Twentieth Century"/>
                <a:cs typeface="Twentieth Century"/>
                <a:sym typeface="Twentieth Century"/>
              </a:endParaRPr>
            </a:p>
          </p:txBody>
        </p:sp>
        <p:sp>
          <p:nvSpPr>
            <p:cNvPr id="79" name="Google Shape;79;p6"/>
            <p:cNvSpPr txBox="1"/>
            <p:nvPr/>
          </p:nvSpPr>
          <p:spPr>
            <a:xfrm>
              <a:off x="1644972" y="3764287"/>
              <a:ext cx="538439" cy="90814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5623" u="none" cap="none" strike="noStrike">
                  <a:solidFill>
                    <a:schemeClr val="accent1"/>
                  </a:solidFill>
                  <a:latin typeface="Twentieth Century"/>
                  <a:ea typeface="Twentieth Century"/>
                  <a:cs typeface="Twentieth Century"/>
                  <a:sym typeface="Twentieth Century"/>
                </a:rPr>
                <a:t>4</a:t>
              </a:r>
              <a:endParaRPr b="1" i="0" sz="5623" u="none" cap="none" strike="noStrike">
                <a:solidFill>
                  <a:schemeClr val="accent1"/>
                </a:solidFill>
                <a:latin typeface="Twentieth Century"/>
                <a:ea typeface="Twentieth Century"/>
                <a:cs typeface="Twentieth Century"/>
                <a:sym typeface="Twentieth Century"/>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68"/>
                                        </p:tgtEl>
                                        <p:attrNameLst>
                                          <p:attrName>style.visibility</p:attrName>
                                        </p:attrNameLst>
                                      </p:cBhvr>
                                      <p:to>
                                        <p:strVal val="visible"/>
                                      </p:to>
                                    </p:set>
                                    <p:anim calcmode="lin" valueType="num">
                                      <p:cBhvr additive="base">
                                        <p:cTn dur="500"/>
                                        <p:tgtEl>
                                          <p:spTgt spid="68"/>
                                        </p:tgtEl>
                                        <p:attrNameLst>
                                          <p:attrName>ppt_w</p:attrName>
                                        </p:attrNameLst>
                                      </p:cBhvr>
                                      <p:tavLst>
                                        <p:tav fmla="" tm="0">
                                          <p:val>
                                            <p:strVal val="0"/>
                                          </p:val>
                                        </p:tav>
                                        <p:tav fmla="" tm="100000">
                                          <p:val>
                                            <p:strVal val="#ppt_w"/>
                                          </p:val>
                                        </p:tav>
                                      </p:tavLst>
                                    </p:anim>
                                    <p:anim calcmode="lin" valueType="num">
                                      <p:cBhvr additive="base">
                                        <p:cTn dur="500"/>
                                        <p:tgtEl>
                                          <p:spTgt spid="6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2000"/>
                                        <p:tgtEl>
                                          <p:spTgt spid="63"/>
                                        </p:tgtEl>
                                      </p:cBhvr>
                                    </p:animEffect>
                                  </p:childTnLst>
                                </p:cTn>
                              </p:par>
                              <p:par>
                                <p:cTn fill="hold" nodeType="withEffect" presetClass="entr" presetID="23" presetSubtype="16">
                                  <p:stCondLst>
                                    <p:cond delay="300"/>
                                  </p:stCondLst>
                                  <p:childTnLst>
                                    <p:set>
                                      <p:cBhvr>
                                        <p:cTn dur="1" fill="hold">
                                          <p:stCondLst>
                                            <p:cond delay="0"/>
                                          </p:stCondLst>
                                        </p:cTn>
                                        <p:tgtEl>
                                          <p:spTgt spid="71"/>
                                        </p:tgtEl>
                                        <p:attrNameLst>
                                          <p:attrName>style.visibility</p:attrName>
                                        </p:attrNameLst>
                                      </p:cBhvr>
                                      <p:to>
                                        <p:strVal val="visible"/>
                                      </p:to>
                                    </p:set>
                                    <p:anim calcmode="lin" valueType="num">
                                      <p:cBhvr additive="base">
                                        <p:cTn dur="500"/>
                                        <p:tgtEl>
                                          <p:spTgt spid="71"/>
                                        </p:tgtEl>
                                        <p:attrNameLst>
                                          <p:attrName>ppt_w</p:attrName>
                                        </p:attrNameLst>
                                      </p:cBhvr>
                                      <p:tavLst>
                                        <p:tav fmla="" tm="0">
                                          <p:val>
                                            <p:strVal val="0"/>
                                          </p:val>
                                        </p:tav>
                                        <p:tav fmla="" tm="100000">
                                          <p:val>
                                            <p:strVal val="#ppt_w"/>
                                          </p:val>
                                        </p:tav>
                                      </p:tavLst>
                                    </p:anim>
                                    <p:anim calcmode="lin" valueType="num">
                                      <p:cBhvr additive="base">
                                        <p:cTn dur="500"/>
                                        <p:tgtEl>
                                          <p:spTgt spid="7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90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500"/>
                                        <p:tgtEl>
                                          <p:spTgt spid="74"/>
                                        </p:tgtEl>
                                        <p:attrNameLst>
                                          <p:attrName>ppt_w</p:attrName>
                                        </p:attrNameLst>
                                      </p:cBhvr>
                                      <p:tavLst>
                                        <p:tav fmla="" tm="0">
                                          <p:val>
                                            <p:strVal val="0"/>
                                          </p:val>
                                        </p:tav>
                                        <p:tav fmla="" tm="100000">
                                          <p:val>
                                            <p:strVal val="#ppt_w"/>
                                          </p:val>
                                        </p:tav>
                                      </p:tavLst>
                                    </p:anim>
                                    <p:anim calcmode="lin" valueType="num">
                                      <p:cBhvr additive="base">
                                        <p:cTn dur="500"/>
                                        <p:tgtEl>
                                          <p:spTgt spid="7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900"/>
                                  </p:stCondLst>
                                  <p:childTnLst>
                                    <p:set>
                                      <p:cBhvr>
                                        <p:cTn dur="1" fill="hold">
                                          <p:stCondLst>
                                            <p:cond delay="0"/>
                                          </p:stCondLst>
                                        </p:cTn>
                                        <p:tgtEl>
                                          <p:spTgt spid="77"/>
                                        </p:tgtEl>
                                        <p:attrNameLst>
                                          <p:attrName>style.visibility</p:attrName>
                                        </p:attrNameLst>
                                      </p:cBhvr>
                                      <p:to>
                                        <p:strVal val="visible"/>
                                      </p:to>
                                    </p:set>
                                    <p:anim calcmode="lin" valueType="num">
                                      <p:cBhvr additive="base">
                                        <p:cTn dur="500"/>
                                        <p:tgtEl>
                                          <p:spTgt spid="77"/>
                                        </p:tgtEl>
                                        <p:attrNameLst>
                                          <p:attrName>ppt_w</p:attrName>
                                        </p:attrNameLst>
                                      </p:cBhvr>
                                      <p:tavLst>
                                        <p:tav fmla="" tm="0">
                                          <p:val>
                                            <p:strVal val="0"/>
                                          </p:val>
                                        </p:tav>
                                        <p:tav fmla="" tm="100000">
                                          <p:val>
                                            <p:strVal val="#ppt_w"/>
                                          </p:val>
                                        </p:tav>
                                      </p:tavLst>
                                    </p:anim>
                                    <p:anim calcmode="lin" valueType="num">
                                      <p:cBhvr additive="base">
                                        <p:cTn dur="500"/>
                                        <p:tgtEl>
                                          <p:spTgt spid="7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1000"/>
                                        <p:tgtEl>
                                          <p:spTgt spid="64"/>
                                        </p:tgtEl>
                                      </p:cBhvr>
                                    </p:animEffect>
                                  </p:childTnLst>
                                </p:cTn>
                              </p:par>
                              <p:par>
                                <p:cTn fill="hold" nodeType="withEffect" presetClass="entr" presetID="10" presetSubtype="0">
                                  <p:stCondLst>
                                    <p:cond delay="80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par>
                                <p:cTn fill="hold" nodeType="withEffect" presetClass="entr" presetID="10" presetSubtype="0">
                                  <p:stCondLst>
                                    <p:cond delay="140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par>
                                <p:cTn fill="hold" nodeType="withEffect" presetClass="entr" presetID="10" presetSubtype="0">
                                  <p:stCondLst>
                                    <p:cond delay="1900"/>
                                  </p:stCondLst>
                                  <p:childTnLst>
                                    <p:set>
                                      <p:cBhvr>
                                        <p:cTn dur="1" fill="hold">
                                          <p:stCondLst>
                                            <p:cond delay="0"/>
                                          </p:stCondLst>
                                        </p:cTn>
                                        <p:tgtEl>
                                          <p:spTgt spid="67"/>
                                        </p:tgtEl>
                                        <p:attrNameLst>
                                          <p:attrName>style.visibility</p:attrName>
                                        </p:attrNameLst>
                                      </p:cBhvr>
                                      <p:to>
                                        <p:strVal val="visible"/>
                                      </p:to>
                                    </p:set>
                                    <p:animEffect filter="fade" transition="in">
                                      <p:cBhvr>
                                        <p:cTn dur="1000"/>
                                        <p:tgtEl>
                                          <p:spTgt spid="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9" name="Shape 899"/>
        <p:cNvGrpSpPr/>
        <p:nvPr/>
      </p:nvGrpSpPr>
      <p:grpSpPr>
        <a:xfrm>
          <a:off x="0" y="0"/>
          <a:ext cx="0" cy="0"/>
          <a:chOff x="0" y="0"/>
          <a:chExt cx="0" cy="0"/>
        </a:xfrm>
      </p:grpSpPr>
      <p:grpSp>
        <p:nvGrpSpPr>
          <p:cNvPr id="900" name="Google Shape;900;p24"/>
          <p:cNvGrpSpPr/>
          <p:nvPr/>
        </p:nvGrpSpPr>
        <p:grpSpPr>
          <a:xfrm>
            <a:off x="2668478" y="2231269"/>
            <a:ext cx="2860953" cy="2860953"/>
            <a:chOff x="4456315" y="1298151"/>
            <a:chExt cx="2713090" cy="2713090"/>
          </a:xfrm>
        </p:grpSpPr>
        <p:sp>
          <p:nvSpPr>
            <p:cNvPr id="901" name="Google Shape;901;p24"/>
            <p:cNvSpPr/>
            <p:nvPr/>
          </p:nvSpPr>
          <p:spPr>
            <a:xfrm rot="-2139639">
              <a:off x="4840752" y="1682588"/>
              <a:ext cx="1944216" cy="1944216"/>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24"/>
            <p:cNvSpPr/>
            <p:nvPr/>
          </p:nvSpPr>
          <p:spPr>
            <a:xfrm>
              <a:off x="5272466" y="2111480"/>
              <a:ext cx="1080788" cy="1086432"/>
            </a:xfrm>
            <a:custGeom>
              <a:rect b="b" l="l" r="r" t="t"/>
              <a:pathLst>
                <a:path extrusionOk="0" h="385" w="383">
                  <a:moveTo>
                    <a:pt x="192" y="64"/>
                  </a:moveTo>
                  <a:lnTo>
                    <a:pt x="336" y="224"/>
                  </a:lnTo>
                  <a:lnTo>
                    <a:pt x="336" y="385"/>
                  </a:lnTo>
                  <a:lnTo>
                    <a:pt x="239" y="385"/>
                  </a:lnTo>
                  <a:lnTo>
                    <a:pt x="239" y="264"/>
                  </a:lnTo>
                  <a:lnTo>
                    <a:pt x="236" y="253"/>
                  </a:lnTo>
                  <a:lnTo>
                    <a:pt x="227" y="244"/>
                  </a:lnTo>
                  <a:lnTo>
                    <a:pt x="215" y="241"/>
                  </a:lnTo>
                  <a:lnTo>
                    <a:pt x="168" y="241"/>
                  </a:lnTo>
                  <a:lnTo>
                    <a:pt x="156" y="244"/>
                  </a:lnTo>
                  <a:lnTo>
                    <a:pt x="146" y="253"/>
                  </a:lnTo>
                  <a:lnTo>
                    <a:pt x="144" y="264"/>
                  </a:lnTo>
                  <a:lnTo>
                    <a:pt x="144" y="385"/>
                  </a:lnTo>
                  <a:lnTo>
                    <a:pt x="48" y="385"/>
                  </a:lnTo>
                  <a:lnTo>
                    <a:pt x="48" y="224"/>
                  </a:lnTo>
                  <a:lnTo>
                    <a:pt x="192" y="64"/>
                  </a:lnTo>
                  <a:close/>
                  <a:moveTo>
                    <a:pt x="312" y="24"/>
                  </a:moveTo>
                  <a:lnTo>
                    <a:pt x="360" y="24"/>
                  </a:lnTo>
                  <a:lnTo>
                    <a:pt x="360" y="129"/>
                  </a:lnTo>
                  <a:lnTo>
                    <a:pt x="312" y="74"/>
                  </a:lnTo>
                  <a:lnTo>
                    <a:pt x="312" y="24"/>
                  </a:lnTo>
                  <a:close/>
                  <a:moveTo>
                    <a:pt x="168" y="0"/>
                  </a:moveTo>
                  <a:lnTo>
                    <a:pt x="215" y="0"/>
                  </a:lnTo>
                  <a:lnTo>
                    <a:pt x="383" y="193"/>
                  </a:lnTo>
                  <a:lnTo>
                    <a:pt x="336" y="193"/>
                  </a:lnTo>
                  <a:lnTo>
                    <a:pt x="192" y="27"/>
                  </a:lnTo>
                  <a:lnTo>
                    <a:pt x="48" y="193"/>
                  </a:lnTo>
                  <a:lnTo>
                    <a:pt x="0" y="193"/>
                  </a:lnTo>
                  <a:lnTo>
                    <a:pt x="168" y="0"/>
                  </a:lnTo>
                  <a:close/>
                </a:path>
              </a:pathLst>
            </a:custGeom>
            <a:solidFill>
              <a:schemeClr val="accent1"/>
            </a:solidFill>
            <a:ln cap="flat" cmpd="sng" w="9525">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8200" lIns="96400" spcFirstLastPara="1" rIns="96400" wrap="square" tIns="482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03" name="Google Shape;903;p24"/>
          <p:cNvSpPr txBox="1"/>
          <p:nvPr/>
        </p:nvSpPr>
        <p:spPr>
          <a:xfrm>
            <a:off x="6362231" y="3400301"/>
            <a:ext cx="5239335"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accent1"/>
                </a:solidFill>
                <a:latin typeface="Microsoft Yahei"/>
                <a:ea typeface="Microsoft Yahei"/>
                <a:cs typeface="Microsoft Yahei"/>
                <a:sym typeface="Microsoft Yahei"/>
              </a:rPr>
              <a:t>04. LOWER</a:t>
            </a:r>
            <a:endParaRPr b="1" sz="4000">
              <a:solidFill>
                <a:schemeClr val="accent1"/>
              </a:solidFill>
              <a:latin typeface="Microsoft Yahei"/>
              <a:ea typeface="Microsoft Yahei"/>
              <a:cs typeface="Microsoft Yahei"/>
              <a:sym typeface="Microsoft Yahei"/>
            </a:endParaRPr>
          </a:p>
        </p:txBody>
      </p:sp>
      <p:cxnSp>
        <p:nvCxnSpPr>
          <p:cNvPr id="904" name="Google Shape;904;p24"/>
          <p:cNvCxnSpPr/>
          <p:nvPr/>
        </p:nvCxnSpPr>
        <p:spPr>
          <a:xfrm rot="10800000">
            <a:off x="5889756" y="1886375"/>
            <a:ext cx="0" cy="3372476"/>
          </a:xfrm>
          <a:prstGeom prst="straightConnector1">
            <a:avLst/>
          </a:prstGeom>
          <a:noFill/>
          <a:ln cap="flat" cmpd="sng" w="12700">
            <a:solidFill>
              <a:schemeClr val="dk1"/>
            </a:solidFill>
            <a:prstDash val="dash"/>
            <a:miter lim="800000"/>
            <a:headEnd len="sm" w="sm" type="none"/>
            <a:tailEnd len="sm" w="sm" type="none"/>
          </a:ln>
        </p:spPr>
      </p:cxn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00"/>
                                        </p:tgtEl>
                                        <p:attrNameLst>
                                          <p:attrName>style.visibility</p:attrName>
                                        </p:attrNameLst>
                                      </p:cBhvr>
                                      <p:to>
                                        <p:strVal val="visible"/>
                                      </p:to>
                                    </p:set>
                                    <p:animEffect filter="fade" transition="in">
                                      <p:cBhvr>
                                        <p:cTn dur="500"/>
                                        <p:tgtEl>
                                          <p:spTgt spid="90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04"/>
                                        </p:tgtEl>
                                        <p:attrNameLst>
                                          <p:attrName>style.visibility</p:attrName>
                                        </p:attrNameLst>
                                      </p:cBhvr>
                                      <p:to>
                                        <p:strVal val="visible"/>
                                      </p:to>
                                    </p:set>
                                    <p:animEffect filter="fade" transition="in">
                                      <p:cBhvr>
                                        <p:cTn dur="500"/>
                                        <p:tgtEl>
                                          <p:spTgt spid="904"/>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903"/>
                                        </p:tgtEl>
                                        <p:attrNameLst>
                                          <p:attrName>style.visibility</p:attrName>
                                        </p:attrNameLst>
                                      </p:cBhvr>
                                      <p:to>
                                        <p:strVal val="visible"/>
                                      </p:to>
                                    </p:set>
                                    <p:anim calcmode="lin" valueType="num">
                                      <p:cBhvr additive="base">
                                        <p:cTn dur="500"/>
                                        <p:tgtEl>
                                          <p:spTgt spid="90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9" name="Shape 909"/>
        <p:cNvGrpSpPr/>
        <p:nvPr/>
      </p:nvGrpSpPr>
      <p:grpSpPr>
        <a:xfrm>
          <a:off x="0" y="0"/>
          <a:ext cx="0" cy="0"/>
          <a:chOff x="0" y="0"/>
          <a:chExt cx="0" cy="0"/>
        </a:xfrm>
      </p:grpSpPr>
      <p:grpSp>
        <p:nvGrpSpPr>
          <p:cNvPr id="910" name="Google Shape;910;p25"/>
          <p:cNvGrpSpPr/>
          <p:nvPr/>
        </p:nvGrpSpPr>
        <p:grpSpPr>
          <a:xfrm>
            <a:off x="5209724" y="2135103"/>
            <a:ext cx="2439306" cy="4405374"/>
            <a:chOff x="4665731" y="1530069"/>
            <a:chExt cx="2860538" cy="5166121"/>
          </a:xfrm>
        </p:grpSpPr>
        <p:sp>
          <p:nvSpPr>
            <p:cNvPr id="911" name="Google Shape;911;p25"/>
            <p:cNvSpPr/>
            <p:nvPr/>
          </p:nvSpPr>
          <p:spPr>
            <a:xfrm>
              <a:off x="4766273" y="3343781"/>
              <a:ext cx="1694440" cy="1760483"/>
            </a:xfrm>
            <a:custGeom>
              <a:rect b="b" l="l" r="r" t="t"/>
              <a:pathLst>
                <a:path extrusionOk="0" h="755" w="727">
                  <a:moveTo>
                    <a:pt x="727" y="559"/>
                  </a:moveTo>
                  <a:cubicBezTo>
                    <a:pt x="715" y="515"/>
                    <a:pt x="651" y="517"/>
                    <a:pt x="553" y="525"/>
                  </a:cubicBezTo>
                  <a:cubicBezTo>
                    <a:pt x="479" y="533"/>
                    <a:pt x="309" y="547"/>
                    <a:pt x="326" y="313"/>
                  </a:cubicBezTo>
                  <a:cubicBezTo>
                    <a:pt x="403" y="310"/>
                    <a:pt x="403" y="310"/>
                    <a:pt x="403" y="310"/>
                  </a:cubicBezTo>
                  <a:cubicBezTo>
                    <a:pt x="429" y="310"/>
                    <a:pt x="428" y="295"/>
                    <a:pt x="413" y="274"/>
                  </a:cubicBezTo>
                  <a:cubicBezTo>
                    <a:pt x="413" y="274"/>
                    <a:pt x="297" y="101"/>
                    <a:pt x="245" y="26"/>
                  </a:cubicBezTo>
                  <a:cubicBezTo>
                    <a:pt x="231" y="6"/>
                    <a:pt x="220" y="0"/>
                    <a:pt x="203" y="26"/>
                  </a:cubicBezTo>
                  <a:cubicBezTo>
                    <a:pt x="144" y="97"/>
                    <a:pt x="55" y="225"/>
                    <a:pt x="15" y="280"/>
                  </a:cubicBezTo>
                  <a:cubicBezTo>
                    <a:pt x="12" y="284"/>
                    <a:pt x="0" y="307"/>
                    <a:pt x="24" y="310"/>
                  </a:cubicBezTo>
                  <a:cubicBezTo>
                    <a:pt x="52" y="313"/>
                    <a:pt x="114" y="315"/>
                    <a:pt x="114" y="315"/>
                  </a:cubicBezTo>
                  <a:cubicBezTo>
                    <a:pt x="93" y="749"/>
                    <a:pt x="350" y="749"/>
                    <a:pt x="567" y="747"/>
                  </a:cubicBezTo>
                  <a:cubicBezTo>
                    <a:pt x="606" y="755"/>
                    <a:pt x="723" y="704"/>
                    <a:pt x="727" y="559"/>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2" name="Google Shape;912;p25"/>
            <p:cNvSpPr/>
            <p:nvPr/>
          </p:nvSpPr>
          <p:spPr>
            <a:xfrm>
              <a:off x="5831829" y="2495082"/>
              <a:ext cx="1694440" cy="1762454"/>
            </a:xfrm>
            <a:custGeom>
              <a:rect b="b" l="l" r="r" t="t"/>
              <a:pathLst>
                <a:path extrusionOk="0" h="756" w="727">
                  <a:moveTo>
                    <a:pt x="0" y="559"/>
                  </a:moveTo>
                  <a:cubicBezTo>
                    <a:pt x="11" y="516"/>
                    <a:pt x="76" y="518"/>
                    <a:pt x="173" y="526"/>
                  </a:cubicBezTo>
                  <a:cubicBezTo>
                    <a:pt x="248" y="534"/>
                    <a:pt x="418" y="548"/>
                    <a:pt x="401" y="314"/>
                  </a:cubicBezTo>
                  <a:cubicBezTo>
                    <a:pt x="324" y="311"/>
                    <a:pt x="324" y="311"/>
                    <a:pt x="324" y="311"/>
                  </a:cubicBezTo>
                  <a:cubicBezTo>
                    <a:pt x="297" y="311"/>
                    <a:pt x="298" y="296"/>
                    <a:pt x="314" y="275"/>
                  </a:cubicBezTo>
                  <a:cubicBezTo>
                    <a:pt x="314" y="275"/>
                    <a:pt x="429" y="102"/>
                    <a:pt x="482" y="27"/>
                  </a:cubicBezTo>
                  <a:cubicBezTo>
                    <a:pt x="496" y="7"/>
                    <a:pt x="507" y="0"/>
                    <a:pt x="524" y="27"/>
                  </a:cubicBezTo>
                  <a:cubicBezTo>
                    <a:pt x="583" y="98"/>
                    <a:pt x="672" y="225"/>
                    <a:pt x="712" y="280"/>
                  </a:cubicBezTo>
                  <a:cubicBezTo>
                    <a:pt x="714" y="285"/>
                    <a:pt x="727" y="308"/>
                    <a:pt x="703" y="311"/>
                  </a:cubicBezTo>
                  <a:cubicBezTo>
                    <a:pt x="675" y="314"/>
                    <a:pt x="613" y="316"/>
                    <a:pt x="613" y="316"/>
                  </a:cubicBezTo>
                  <a:cubicBezTo>
                    <a:pt x="634" y="750"/>
                    <a:pt x="376" y="750"/>
                    <a:pt x="160" y="748"/>
                  </a:cubicBezTo>
                  <a:cubicBezTo>
                    <a:pt x="121" y="756"/>
                    <a:pt x="4" y="705"/>
                    <a:pt x="0" y="559"/>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3" name="Google Shape;913;p25"/>
            <p:cNvSpPr/>
            <p:nvPr/>
          </p:nvSpPr>
          <p:spPr>
            <a:xfrm>
              <a:off x="4665731" y="1530069"/>
              <a:ext cx="1695426" cy="1762454"/>
            </a:xfrm>
            <a:custGeom>
              <a:rect b="b" l="l" r="r" t="t"/>
              <a:pathLst>
                <a:path extrusionOk="0" h="756" w="727">
                  <a:moveTo>
                    <a:pt x="727" y="559"/>
                  </a:moveTo>
                  <a:cubicBezTo>
                    <a:pt x="716" y="516"/>
                    <a:pt x="651" y="518"/>
                    <a:pt x="554" y="526"/>
                  </a:cubicBezTo>
                  <a:cubicBezTo>
                    <a:pt x="479" y="534"/>
                    <a:pt x="309" y="548"/>
                    <a:pt x="326" y="314"/>
                  </a:cubicBezTo>
                  <a:cubicBezTo>
                    <a:pt x="403" y="311"/>
                    <a:pt x="403" y="311"/>
                    <a:pt x="403" y="311"/>
                  </a:cubicBezTo>
                  <a:cubicBezTo>
                    <a:pt x="430" y="311"/>
                    <a:pt x="429" y="296"/>
                    <a:pt x="413" y="275"/>
                  </a:cubicBezTo>
                  <a:cubicBezTo>
                    <a:pt x="413" y="275"/>
                    <a:pt x="298" y="102"/>
                    <a:pt x="245" y="27"/>
                  </a:cubicBezTo>
                  <a:cubicBezTo>
                    <a:pt x="231" y="7"/>
                    <a:pt x="220" y="0"/>
                    <a:pt x="203" y="27"/>
                  </a:cubicBezTo>
                  <a:cubicBezTo>
                    <a:pt x="144" y="98"/>
                    <a:pt x="55" y="226"/>
                    <a:pt x="15" y="280"/>
                  </a:cubicBezTo>
                  <a:cubicBezTo>
                    <a:pt x="13" y="285"/>
                    <a:pt x="0" y="308"/>
                    <a:pt x="24" y="311"/>
                  </a:cubicBezTo>
                  <a:cubicBezTo>
                    <a:pt x="52" y="314"/>
                    <a:pt x="114" y="316"/>
                    <a:pt x="114" y="316"/>
                  </a:cubicBezTo>
                  <a:cubicBezTo>
                    <a:pt x="93" y="750"/>
                    <a:pt x="351" y="750"/>
                    <a:pt x="567" y="748"/>
                  </a:cubicBezTo>
                  <a:cubicBezTo>
                    <a:pt x="606" y="756"/>
                    <a:pt x="723" y="705"/>
                    <a:pt x="727" y="559"/>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4" name="Google Shape;914;p25"/>
            <p:cNvSpPr/>
            <p:nvPr/>
          </p:nvSpPr>
          <p:spPr>
            <a:xfrm>
              <a:off x="5927443" y="1632584"/>
              <a:ext cx="104486" cy="4464293"/>
            </a:xfrm>
            <a:custGeom>
              <a:rect b="b" l="l" r="r" t="t"/>
              <a:pathLst>
                <a:path extrusionOk="0" h="4529" w="106">
                  <a:moveTo>
                    <a:pt x="94" y="4529"/>
                  </a:moveTo>
                  <a:lnTo>
                    <a:pt x="0" y="4484"/>
                  </a:lnTo>
                  <a:lnTo>
                    <a:pt x="12" y="0"/>
                  </a:lnTo>
                  <a:lnTo>
                    <a:pt x="106" y="0"/>
                  </a:lnTo>
                  <a:lnTo>
                    <a:pt x="94" y="4529"/>
                  </a:lnTo>
                  <a:close/>
                </a:path>
              </a:pathLst>
            </a:custGeom>
            <a:solidFill>
              <a:srgbClr val="878787"/>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5" name="Google Shape;915;p25"/>
            <p:cNvSpPr/>
            <p:nvPr/>
          </p:nvSpPr>
          <p:spPr>
            <a:xfrm>
              <a:off x="6181757" y="1632584"/>
              <a:ext cx="102514" cy="4467250"/>
            </a:xfrm>
            <a:custGeom>
              <a:rect b="b" l="l" r="r" t="t"/>
              <a:pathLst>
                <a:path extrusionOk="0" h="4532" w="104">
                  <a:moveTo>
                    <a:pt x="87" y="4498"/>
                  </a:moveTo>
                  <a:lnTo>
                    <a:pt x="0" y="4532"/>
                  </a:lnTo>
                  <a:lnTo>
                    <a:pt x="11" y="0"/>
                  </a:lnTo>
                  <a:lnTo>
                    <a:pt x="104" y="3"/>
                  </a:lnTo>
                  <a:lnTo>
                    <a:pt x="87" y="4498"/>
                  </a:lnTo>
                  <a:close/>
                </a:path>
              </a:pathLst>
            </a:custGeom>
            <a:solidFill>
              <a:srgbClr val="878787"/>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6" name="Google Shape;916;p25"/>
            <p:cNvSpPr/>
            <p:nvPr/>
          </p:nvSpPr>
          <p:spPr>
            <a:xfrm>
              <a:off x="6016157" y="1632584"/>
              <a:ext cx="181371" cy="4467250"/>
            </a:xfrm>
            <a:custGeom>
              <a:rect b="b" l="l" r="r" t="t"/>
              <a:pathLst>
                <a:path extrusionOk="0" h="4532" w="184">
                  <a:moveTo>
                    <a:pt x="172" y="4532"/>
                  </a:moveTo>
                  <a:lnTo>
                    <a:pt x="0" y="4529"/>
                  </a:lnTo>
                  <a:lnTo>
                    <a:pt x="11" y="0"/>
                  </a:lnTo>
                  <a:lnTo>
                    <a:pt x="184" y="0"/>
                  </a:lnTo>
                  <a:lnTo>
                    <a:pt x="172" y="4532"/>
                  </a:lnTo>
                  <a:close/>
                </a:path>
              </a:pathLst>
            </a:custGeom>
            <a:solidFill>
              <a:srgbClr val="B3B3B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7" name="Google Shape;917;p25"/>
            <p:cNvSpPr/>
            <p:nvPr/>
          </p:nvSpPr>
          <p:spPr>
            <a:xfrm>
              <a:off x="5927443" y="5975634"/>
              <a:ext cx="344999" cy="720556"/>
            </a:xfrm>
            <a:custGeom>
              <a:rect b="b" l="l" r="r" t="t"/>
              <a:pathLst>
                <a:path extrusionOk="0" h="309" w="148">
                  <a:moveTo>
                    <a:pt x="38" y="52"/>
                  </a:moveTo>
                  <a:cubicBezTo>
                    <a:pt x="38" y="52"/>
                    <a:pt x="57" y="13"/>
                    <a:pt x="70" y="17"/>
                  </a:cubicBezTo>
                  <a:cubicBezTo>
                    <a:pt x="84" y="21"/>
                    <a:pt x="103" y="15"/>
                    <a:pt x="107" y="45"/>
                  </a:cubicBezTo>
                  <a:cubicBezTo>
                    <a:pt x="111" y="42"/>
                    <a:pt x="122" y="19"/>
                    <a:pt x="134" y="18"/>
                  </a:cubicBezTo>
                  <a:cubicBezTo>
                    <a:pt x="145" y="18"/>
                    <a:pt x="148" y="34"/>
                    <a:pt x="148" y="34"/>
                  </a:cubicBezTo>
                  <a:cubicBezTo>
                    <a:pt x="78" y="309"/>
                    <a:pt x="78" y="309"/>
                    <a:pt x="78" y="309"/>
                  </a:cubicBezTo>
                  <a:cubicBezTo>
                    <a:pt x="0" y="33"/>
                    <a:pt x="0" y="33"/>
                    <a:pt x="0" y="33"/>
                  </a:cubicBezTo>
                  <a:cubicBezTo>
                    <a:pt x="0" y="33"/>
                    <a:pt x="24" y="0"/>
                    <a:pt x="38" y="52"/>
                  </a:cubicBezTo>
                  <a:close/>
                </a:path>
              </a:pathLst>
            </a:custGeom>
            <a:solidFill>
              <a:srgbClr val="F3E1D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8" name="Google Shape;918;p25"/>
            <p:cNvSpPr/>
            <p:nvPr/>
          </p:nvSpPr>
          <p:spPr>
            <a:xfrm>
              <a:off x="6043757" y="6409348"/>
              <a:ext cx="126171" cy="286842"/>
            </a:xfrm>
            <a:custGeom>
              <a:rect b="b" l="l" r="r" t="t"/>
              <a:pathLst>
                <a:path extrusionOk="0" h="123" w="54">
                  <a:moveTo>
                    <a:pt x="0" y="23"/>
                  </a:moveTo>
                  <a:cubicBezTo>
                    <a:pt x="28" y="123"/>
                    <a:pt x="28" y="123"/>
                    <a:pt x="28" y="123"/>
                  </a:cubicBezTo>
                  <a:cubicBezTo>
                    <a:pt x="54" y="23"/>
                    <a:pt x="54" y="23"/>
                    <a:pt x="54" y="23"/>
                  </a:cubicBezTo>
                  <a:cubicBezTo>
                    <a:pt x="54" y="23"/>
                    <a:pt x="27" y="0"/>
                    <a:pt x="0" y="23"/>
                  </a:cubicBez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19" name="Google Shape;919;p25"/>
            <p:cNvSpPr/>
            <p:nvPr/>
          </p:nvSpPr>
          <p:spPr>
            <a:xfrm>
              <a:off x="5939271" y="1632584"/>
              <a:ext cx="348942" cy="314442"/>
            </a:xfrm>
            <a:prstGeom prst="rect">
              <a:avLst/>
            </a:pr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0" name="Google Shape;920;p25"/>
            <p:cNvSpPr/>
            <p:nvPr/>
          </p:nvSpPr>
          <p:spPr>
            <a:xfrm>
              <a:off x="5927443" y="2833182"/>
              <a:ext cx="437656" cy="3266652"/>
            </a:xfrm>
            <a:custGeom>
              <a:rect b="b" l="l" r="r" t="t"/>
              <a:pathLst>
                <a:path extrusionOk="0" h="1401" w="188">
                  <a:moveTo>
                    <a:pt x="38" y="1401"/>
                  </a:moveTo>
                  <a:cubicBezTo>
                    <a:pt x="40" y="246"/>
                    <a:pt x="40" y="246"/>
                    <a:pt x="40" y="246"/>
                  </a:cubicBezTo>
                  <a:cubicBezTo>
                    <a:pt x="131" y="218"/>
                    <a:pt x="182" y="213"/>
                    <a:pt x="188" y="187"/>
                  </a:cubicBezTo>
                  <a:cubicBezTo>
                    <a:pt x="186" y="0"/>
                    <a:pt x="186" y="0"/>
                    <a:pt x="186" y="0"/>
                  </a:cubicBezTo>
                  <a:cubicBezTo>
                    <a:pt x="171" y="93"/>
                    <a:pt x="3" y="184"/>
                    <a:pt x="3" y="226"/>
                  </a:cubicBezTo>
                  <a:cubicBezTo>
                    <a:pt x="0" y="1381"/>
                    <a:pt x="0" y="1381"/>
                    <a:pt x="0" y="1381"/>
                  </a:cubicBezTo>
                  <a:cubicBezTo>
                    <a:pt x="14" y="1364"/>
                    <a:pt x="30" y="1368"/>
                    <a:pt x="38" y="1401"/>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1" name="Google Shape;921;p25"/>
            <p:cNvSpPr/>
            <p:nvPr/>
          </p:nvSpPr>
          <p:spPr>
            <a:xfrm>
              <a:off x="5826900" y="3798195"/>
              <a:ext cx="447513" cy="2294739"/>
            </a:xfrm>
            <a:custGeom>
              <a:rect b="b" l="l" r="r" t="t"/>
              <a:pathLst>
                <a:path extrusionOk="0" h="984" w="192">
                  <a:moveTo>
                    <a:pt x="151" y="984"/>
                  </a:moveTo>
                  <a:cubicBezTo>
                    <a:pt x="154" y="256"/>
                    <a:pt x="154" y="256"/>
                    <a:pt x="154" y="256"/>
                  </a:cubicBezTo>
                  <a:cubicBezTo>
                    <a:pt x="59" y="227"/>
                    <a:pt x="6" y="221"/>
                    <a:pt x="0" y="195"/>
                  </a:cubicBezTo>
                  <a:cubicBezTo>
                    <a:pt x="2" y="0"/>
                    <a:pt x="2" y="0"/>
                    <a:pt x="2" y="0"/>
                  </a:cubicBezTo>
                  <a:cubicBezTo>
                    <a:pt x="18" y="97"/>
                    <a:pt x="192" y="192"/>
                    <a:pt x="192" y="235"/>
                  </a:cubicBezTo>
                  <a:cubicBezTo>
                    <a:pt x="191" y="968"/>
                    <a:pt x="191" y="968"/>
                    <a:pt x="191" y="968"/>
                  </a:cubicBezTo>
                  <a:cubicBezTo>
                    <a:pt x="186" y="945"/>
                    <a:pt x="164" y="947"/>
                    <a:pt x="151" y="984"/>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2" name="Google Shape;922;p25"/>
            <p:cNvSpPr/>
            <p:nvPr/>
          </p:nvSpPr>
          <p:spPr>
            <a:xfrm>
              <a:off x="6013200" y="4646893"/>
              <a:ext cx="452442" cy="1449983"/>
            </a:xfrm>
            <a:custGeom>
              <a:rect b="b" l="l" r="r" t="t"/>
              <a:pathLst>
                <a:path extrusionOk="0" h="622" w="194">
                  <a:moveTo>
                    <a:pt x="71" y="620"/>
                  </a:moveTo>
                  <a:cubicBezTo>
                    <a:pt x="74" y="246"/>
                    <a:pt x="74" y="246"/>
                    <a:pt x="74" y="246"/>
                  </a:cubicBezTo>
                  <a:cubicBezTo>
                    <a:pt x="169" y="217"/>
                    <a:pt x="188" y="221"/>
                    <a:pt x="194" y="194"/>
                  </a:cubicBezTo>
                  <a:cubicBezTo>
                    <a:pt x="192" y="0"/>
                    <a:pt x="192" y="0"/>
                    <a:pt x="192" y="0"/>
                  </a:cubicBezTo>
                  <a:cubicBezTo>
                    <a:pt x="176" y="96"/>
                    <a:pt x="0" y="191"/>
                    <a:pt x="0" y="234"/>
                  </a:cubicBezTo>
                  <a:cubicBezTo>
                    <a:pt x="1" y="622"/>
                    <a:pt x="1" y="622"/>
                    <a:pt x="1" y="622"/>
                  </a:cubicBezTo>
                  <a:cubicBezTo>
                    <a:pt x="21" y="582"/>
                    <a:pt x="59" y="583"/>
                    <a:pt x="71" y="620"/>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3" name="Google Shape;923;p25"/>
            <p:cNvSpPr/>
            <p:nvPr/>
          </p:nvSpPr>
          <p:spPr>
            <a:xfrm>
              <a:off x="6071357" y="2754325"/>
              <a:ext cx="91671" cy="60128"/>
            </a:xfrm>
            <a:custGeom>
              <a:rect b="b" l="l" r="r" t="t"/>
              <a:pathLst>
                <a:path extrusionOk="0" h="26" w="39">
                  <a:moveTo>
                    <a:pt x="10" y="6"/>
                  </a:moveTo>
                  <a:cubicBezTo>
                    <a:pt x="6" y="7"/>
                    <a:pt x="3" y="10"/>
                    <a:pt x="3" y="14"/>
                  </a:cubicBezTo>
                  <a:cubicBezTo>
                    <a:pt x="3" y="19"/>
                    <a:pt x="5" y="21"/>
                    <a:pt x="9" y="21"/>
                  </a:cubicBezTo>
                  <a:cubicBezTo>
                    <a:pt x="17" y="22"/>
                    <a:pt x="15" y="0"/>
                    <a:pt x="27" y="0"/>
                  </a:cubicBezTo>
                  <a:cubicBezTo>
                    <a:pt x="33" y="0"/>
                    <a:pt x="39" y="3"/>
                    <a:pt x="39" y="13"/>
                  </a:cubicBezTo>
                  <a:cubicBezTo>
                    <a:pt x="39" y="21"/>
                    <a:pt x="33" y="24"/>
                    <a:pt x="29" y="26"/>
                  </a:cubicBezTo>
                  <a:cubicBezTo>
                    <a:pt x="27" y="23"/>
                    <a:pt x="27" y="23"/>
                    <a:pt x="27" y="23"/>
                  </a:cubicBezTo>
                  <a:cubicBezTo>
                    <a:pt x="31" y="21"/>
                    <a:pt x="35" y="18"/>
                    <a:pt x="35" y="13"/>
                  </a:cubicBezTo>
                  <a:cubicBezTo>
                    <a:pt x="35" y="7"/>
                    <a:pt x="32" y="4"/>
                    <a:pt x="28" y="4"/>
                  </a:cubicBezTo>
                  <a:cubicBezTo>
                    <a:pt x="19" y="4"/>
                    <a:pt x="21" y="26"/>
                    <a:pt x="10" y="26"/>
                  </a:cubicBezTo>
                  <a:cubicBezTo>
                    <a:pt x="4" y="26"/>
                    <a:pt x="0" y="21"/>
                    <a:pt x="0" y="14"/>
                  </a:cubicBezTo>
                  <a:cubicBezTo>
                    <a:pt x="0" y="8"/>
                    <a:pt x="3" y="4"/>
                    <a:pt x="9" y="2"/>
                  </a:cubicBezTo>
                  <a:lnTo>
                    <a:pt x="10" y="6"/>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4" name="Google Shape;924;p25"/>
            <p:cNvSpPr/>
            <p:nvPr/>
          </p:nvSpPr>
          <p:spPr>
            <a:xfrm>
              <a:off x="6071357" y="2674482"/>
              <a:ext cx="88714" cy="69986"/>
            </a:xfrm>
            <a:custGeom>
              <a:rect b="b" l="l" r="r" t="t"/>
              <a:pathLst>
                <a:path extrusionOk="0" h="71" w="90">
                  <a:moveTo>
                    <a:pt x="90" y="71"/>
                  </a:moveTo>
                  <a:lnTo>
                    <a:pt x="0" y="43"/>
                  </a:lnTo>
                  <a:lnTo>
                    <a:pt x="0" y="29"/>
                  </a:lnTo>
                  <a:lnTo>
                    <a:pt x="90" y="0"/>
                  </a:lnTo>
                  <a:lnTo>
                    <a:pt x="90" y="12"/>
                  </a:lnTo>
                  <a:lnTo>
                    <a:pt x="62" y="19"/>
                  </a:lnTo>
                  <a:lnTo>
                    <a:pt x="62" y="52"/>
                  </a:lnTo>
                  <a:lnTo>
                    <a:pt x="90" y="59"/>
                  </a:lnTo>
                  <a:lnTo>
                    <a:pt x="90" y="71"/>
                  </a:lnTo>
                  <a:close/>
                  <a:moveTo>
                    <a:pt x="55" y="50"/>
                  </a:moveTo>
                  <a:lnTo>
                    <a:pt x="55" y="22"/>
                  </a:lnTo>
                  <a:lnTo>
                    <a:pt x="7" y="36"/>
                  </a:lnTo>
                  <a:lnTo>
                    <a:pt x="7" y="36"/>
                  </a:lnTo>
                  <a:lnTo>
                    <a:pt x="55" y="50"/>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5" name="Google Shape;925;p25"/>
            <p:cNvSpPr/>
            <p:nvPr/>
          </p:nvSpPr>
          <p:spPr>
            <a:xfrm>
              <a:off x="6071357" y="2583796"/>
              <a:ext cx="88714" cy="74914"/>
            </a:xfrm>
            <a:custGeom>
              <a:rect b="b" l="l" r="r" t="t"/>
              <a:pathLst>
                <a:path extrusionOk="0" h="76" w="90">
                  <a:moveTo>
                    <a:pt x="90" y="10"/>
                  </a:moveTo>
                  <a:lnTo>
                    <a:pt x="10" y="10"/>
                  </a:lnTo>
                  <a:lnTo>
                    <a:pt x="10" y="10"/>
                  </a:lnTo>
                  <a:lnTo>
                    <a:pt x="90" y="36"/>
                  </a:lnTo>
                  <a:lnTo>
                    <a:pt x="90" y="43"/>
                  </a:lnTo>
                  <a:lnTo>
                    <a:pt x="10" y="69"/>
                  </a:lnTo>
                  <a:lnTo>
                    <a:pt x="10" y="69"/>
                  </a:lnTo>
                  <a:lnTo>
                    <a:pt x="90" y="69"/>
                  </a:lnTo>
                  <a:lnTo>
                    <a:pt x="90" y="76"/>
                  </a:lnTo>
                  <a:lnTo>
                    <a:pt x="0" y="76"/>
                  </a:lnTo>
                  <a:lnTo>
                    <a:pt x="0" y="62"/>
                  </a:lnTo>
                  <a:lnTo>
                    <a:pt x="74" y="38"/>
                  </a:lnTo>
                  <a:lnTo>
                    <a:pt x="74" y="38"/>
                  </a:lnTo>
                  <a:lnTo>
                    <a:pt x="0" y="17"/>
                  </a:lnTo>
                  <a:lnTo>
                    <a:pt x="0" y="0"/>
                  </a:lnTo>
                  <a:lnTo>
                    <a:pt x="90" y="0"/>
                  </a:lnTo>
                  <a:lnTo>
                    <a:pt x="90" y="10"/>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6" name="Google Shape;926;p25"/>
            <p:cNvSpPr/>
            <p:nvPr/>
          </p:nvSpPr>
          <p:spPr>
            <a:xfrm>
              <a:off x="6071357" y="2501982"/>
              <a:ext cx="88714" cy="56186"/>
            </a:xfrm>
            <a:custGeom>
              <a:rect b="b" l="l" r="r" t="t"/>
              <a:pathLst>
                <a:path extrusionOk="0" h="24" w="38">
                  <a:moveTo>
                    <a:pt x="38" y="24"/>
                  </a:moveTo>
                  <a:cubicBezTo>
                    <a:pt x="0" y="24"/>
                    <a:pt x="0" y="24"/>
                    <a:pt x="0" y="24"/>
                  </a:cubicBezTo>
                  <a:cubicBezTo>
                    <a:pt x="0" y="11"/>
                    <a:pt x="0" y="11"/>
                    <a:pt x="0" y="11"/>
                  </a:cubicBezTo>
                  <a:cubicBezTo>
                    <a:pt x="0" y="3"/>
                    <a:pt x="5" y="0"/>
                    <a:pt x="11" y="0"/>
                  </a:cubicBezTo>
                  <a:cubicBezTo>
                    <a:pt x="17" y="0"/>
                    <a:pt x="21" y="4"/>
                    <a:pt x="21" y="13"/>
                  </a:cubicBezTo>
                  <a:cubicBezTo>
                    <a:pt x="21" y="20"/>
                    <a:pt x="21" y="20"/>
                    <a:pt x="21" y="20"/>
                  </a:cubicBezTo>
                  <a:cubicBezTo>
                    <a:pt x="38" y="20"/>
                    <a:pt x="38" y="20"/>
                    <a:pt x="38" y="20"/>
                  </a:cubicBezTo>
                  <a:lnTo>
                    <a:pt x="38" y="24"/>
                  </a:lnTo>
                  <a:close/>
                  <a:moveTo>
                    <a:pt x="18" y="20"/>
                  </a:moveTo>
                  <a:cubicBezTo>
                    <a:pt x="18" y="13"/>
                    <a:pt x="18" y="13"/>
                    <a:pt x="18" y="13"/>
                  </a:cubicBezTo>
                  <a:cubicBezTo>
                    <a:pt x="18" y="6"/>
                    <a:pt x="15" y="4"/>
                    <a:pt x="11" y="4"/>
                  </a:cubicBezTo>
                  <a:cubicBezTo>
                    <a:pt x="6" y="4"/>
                    <a:pt x="4" y="6"/>
                    <a:pt x="4" y="12"/>
                  </a:cubicBezTo>
                  <a:cubicBezTo>
                    <a:pt x="4" y="20"/>
                    <a:pt x="4" y="20"/>
                    <a:pt x="4" y="20"/>
                  </a:cubicBezTo>
                  <a:lnTo>
                    <a:pt x="18" y="20"/>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7" name="Google Shape;927;p25"/>
            <p:cNvSpPr/>
            <p:nvPr/>
          </p:nvSpPr>
          <p:spPr>
            <a:xfrm>
              <a:off x="6071357" y="2431997"/>
              <a:ext cx="88714" cy="51257"/>
            </a:xfrm>
            <a:custGeom>
              <a:rect b="b" l="l" r="r" t="t"/>
              <a:pathLst>
                <a:path extrusionOk="0" h="52" w="90">
                  <a:moveTo>
                    <a:pt x="90" y="52"/>
                  </a:moveTo>
                  <a:lnTo>
                    <a:pt x="0" y="52"/>
                  </a:lnTo>
                  <a:lnTo>
                    <a:pt x="0" y="43"/>
                  </a:lnTo>
                  <a:lnTo>
                    <a:pt x="81" y="43"/>
                  </a:lnTo>
                  <a:lnTo>
                    <a:pt x="81" y="0"/>
                  </a:lnTo>
                  <a:lnTo>
                    <a:pt x="90" y="0"/>
                  </a:lnTo>
                  <a:lnTo>
                    <a:pt x="90" y="52"/>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8" name="Google Shape;928;p25"/>
            <p:cNvSpPr/>
            <p:nvPr/>
          </p:nvSpPr>
          <p:spPr>
            <a:xfrm>
              <a:off x="6071357" y="2360040"/>
              <a:ext cx="88714" cy="56186"/>
            </a:xfrm>
            <a:custGeom>
              <a:rect b="b" l="l" r="r" t="t"/>
              <a:pathLst>
                <a:path extrusionOk="0" h="57" w="90">
                  <a:moveTo>
                    <a:pt x="0" y="2"/>
                  </a:moveTo>
                  <a:lnTo>
                    <a:pt x="10" y="2"/>
                  </a:lnTo>
                  <a:lnTo>
                    <a:pt x="10" y="47"/>
                  </a:lnTo>
                  <a:lnTo>
                    <a:pt x="41" y="47"/>
                  </a:lnTo>
                  <a:lnTo>
                    <a:pt x="41" y="17"/>
                  </a:lnTo>
                  <a:lnTo>
                    <a:pt x="48" y="17"/>
                  </a:lnTo>
                  <a:lnTo>
                    <a:pt x="48" y="47"/>
                  </a:lnTo>
                  <a:lnTo>
                    <a:pt x="81" y="47"/>
                  </a:lnTo>
                  <a:lnTo>
                    <a:pt x="81" y="0"/>
                  </a:lnTo>
                  <a:lnTo>
                    <a:pt x="90" y="0"/>
                  </a:lnTo>
                  <a:lnTo>
                    <a:pt x="90" y="57"/>
                  </a:lnTo>
                  <a:lnTo>
                    <a:pt x="0" y="57"/>
                  </a:lnTo>
                  <a:lnTo>
                    <a:pt x="0" y="2"/>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29" name="Google Shape;929;p25"/>
            <p:cNvSpPr/>
            <p:nvPr/>
          </p:nvSpPr>
          <p:spPr>
            <a:xfrm>
              <a:off x="6071357" y="2252597"/>
              <a:ext cx="88714" cy="61114"/>
            </a:xfrm>
            <a:custGeom>
              <a:rect b="b" l="l" r="r" t="t"/>
              <a:pathLst>
                <a:path extrusionOk="0" h="62" w="90">
                  <a:moveTo>
                    <a:pt x="10" y="26"/>
                  </a:moveTo>
                  <a:lnTo>
                    <a:pt x="90" y="26"/>
                  </a:lnTo>
                  <a:lnTo>
                    <a:pt x="90" y="36"/>
                  </a:lnTo>
                  <a:lnTo>
                    <a:pt x="10" y="36"/>
                  </a:lnTo>
                  <a:lnTo>
                    <a:pt x="10" y="62"/>
                  </a:lnTo>
                  <a:lnTo>
                    <a:pt x="0" y="62"/>
                  </a:lnTo>
                  <a:lnTo>
                    <a:pt x="0" y="0"/>
                  </a:lnTo>
                  <a:lnTo>
                    <a:pt x="10" y="0"/>
                  </a:lnTo>
                  <a:lnTo>
                    <a:pt x="10" y="26"/>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0" name="Google Shape;930;p25"/>
            <p:cNvSpPr/>
            <p:nvPr/>
          </p:nvSpPr>
          <p:spPr>
            <a:xfrm>
              <a:off x="6071357" y="2180640"/>
              <a:ext cx="88714" cy="56186"/>
            </a:xfrm>
            <a:custGeom>
              <a:rect b="b" l="l" r="r" t="t"/>
              <a:pathLst>
                <a:path extrusionOk="0" h="57" w="90">
                  <a:moveTo>
                    <a:pt x="0" y="2"/>
                  </a:moveTo>
                  <a:lnTo>
                    <a:pt x="10" y="2"/>
                  </a:lnTo>
                  <a:lnTo>
                    <a:pt x="10" y="47"/>
                  </a:lnTo>
                  <a:lnTo>
                    <a:pt x="41" y="47"/>
                  </a:lnTo>
                  <a:lnTo>
                    <a:pt x="41" y="17"/>
                  </a:lnTo>
                  <a:lnTo>
                    <a:pt x="48" y="17"/>
                  </a:lnTo>
                  <a:lnTo>
                    <a:pt x="48" y="47"/>
                  </a:lnTo>
                  <a:lnTo>
                    <a:pt x="81" y="47"/>
                  </a:lnTo>
                  <a:lnTo>
                    <a:pt x="81" y="0"/>
                  </a:lnTo>
                  <a:lnTo>
                    <a:pt x="90" y="0"/>
                  </a:lnTo>
                  <a:lnTo>
                    <a:pt x="90" y="57"/>
                  </a:lnTo>
                  <a:lnTo>
                    <a:pt x="0" y="57"/>
                  </a:lnTo>
                  <a:lnTo>
                    <a:pt x="0" y="2"/>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1" name="Google Shape;931;p25"/>
            <p:cNvSpPr/>
            <p:nvPr/>
          </p:nvSpPr>
          <p:spPr>
            <a:xfrm>
              <a:off x="6071357" y="2108683"/>
              <a:ext cx="88714" cy="65057"/>
            </a:xfrm>
            <a:custGeom>
              <a:rect b="b" l="l" r="r" t="t"/>
              <a:pathLst>
                <a:path extrusionOk="0" h="66" w="90">
                  <a:moveTo>
                    <a:pt x="90" y="54"/>
                  </a:moveTo>
                  <a:lnTo>
                    <a:pt x="90" y="66"/>
                  </a:lnTo>
                  <a:lnTo>
                    <a:pt x="43" y="40"/>
                  </a:lnTo>
                  <a:lnTo>
                    <a:pt x="0" y="64"/>
                  </a:lnTo>
                  <a:lnTo>
                    <a:pt x="0" y="52"/>
                  </a:lnTo>
                  <a:lnTo>
                    <a:pt x="33" y="33"/>
                  </a:lnTo>
                  <a:lnTo>
                    <a:pt x="0" y="14"/>
                  </a:lnTo>
                  <a:lnTo>
                    <a:pt x="0" y="4"/>
                  </a:lnTo>
                  <a:lnTo>
                    <a:pt x="43" y="28"/>
                  </a:lnTo>
                  <a:lnTo>
                    <a:pt x="90" y="0"/>
                  </a:lnTo>
                  <a:lnTo>
                    <a:pt x="90" y="11"/>
                  </a:lnTo>
                  <a:lnTo>
                    <a:pt x="52" y="33"/>
                  </a:lnTo>
                  <a:lnTo>
                    <a:pt x="90" y="54"/>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2" name="Google Shape;932;p25"/>
            <p:cNvSpPr/>
            <p:nvPr/>
          </p:nvSpPr>
          <p:spPr>
            <a:xfrm>
              <a:off x="6071357" y="2042640"/>
              <a:ext cx="88714" cy="61114"/>
            </a:xfrm>
            <a:custGeom>
              <a:rect b="b" l="l" r="r" t="t"/>
              <a:pathLst>
                <a:path extrusionOk="0" h="62" w="90">
                  <a:moveTo>
                    <a:pt x="10" y="26"/>
                  </a:moveTo>
                  <a:lnTo>
                    <a:pt x="90" y="26"/>
                  </a:lnTo>
                  <a:lnTo>
                    <a:pt x="90" y="36"/>
                  </a:lnTo>
                  <a:lnTo>
                    <a:pt x="10" y="36"/>
                  </a:lnTo>
                  <a:lnTo>
                    <a:pt x="10" y="62"/>
                  </a:lnTo>
                  <a:lnTo>
                    <a:pt x="0" y="62"/>
                  </a:lnTo>
                  <a:lnTo>
                    <a:pt x="0" y="0"/>
                  </a:lnTo>
                  <a:lnTo>
                    <a:pt x="10" y="0"/>
                  </a:lnTo>
                  <a:lnTo>
                    <a:pt x="10" y="26"/>
                  </a:lnTo>
                  <a:close/>
                </a:path>
              </a:pathLst>
            </a:custGeom>
            <a:solidFill>
              <a:schemeClr val="dk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3" name="Google Shape;933;p25"/>
            <p:cNvSpPr/>
            <p:nvPr/>
          </p:nvSpPr>
          <p:spPr>
            <a:xfrm>
              <a:off x="5188158" y="3751866"/>
              <a:ext cx="196157" cy="428785"/>
            </a:xfrm>
            <a:custGeom>
              <a:rect b="b" l="l" r="r" t="t"/>
              <a:pathLst>
                <a:path extrusionOk="0" h="184" w="84">
                  <a:moveTo>
                    <a:pt x="4" y="184"/>
                  </a:moveTo>
                  <a:cubicBezTo>
                    <a:pt x="4" y="168"/>
                    <a:pt x="4" y="168"/>
                    <a:pt x="4" y="168"/>
                  </a:cubicBezTo>
                  <a:cubicBezTo>
                    <a:pt x="35" y="168"/>
                    <a:pt x="35" y="168"/>
                    <a:pt x="35" y="168"/>
                  </a:cubicBezTo>
                  <a:cubicBezTo>
                    <a:pt x="35" y="21"/>
                    <a:pt x="35" y="21"/>
                    <a:pt x="35" y="21"/>
                  </a:cubicBezTo>
                  <a:cubicBezTo>
                    <a:pt x="0" y="25"/>
                    <a:pt x="0" y="25"/>
                    <a:pt x="0" y="25"/>
                  </a:cubicBezTo>
                  <a:cubicBezTo>
                    <a:pt x="0" y="13"/>
                    <a:pt x="0" y="13"/>
                    <a:pt x="0" y="13"/>
                  </a:cubicBezTo>
                  <a:cubicBezTo>
                    <a:pt x="13" y="9"/>
                    <a:pt x="27" y="5"/>
                    <a:pt x="35" y="0"/>
                  </a:cubicBezTo>
                  <a:cubicBezTo>
                    <a:pt x="53" y="0"/>
                    <a:pt x="53" y="0"/>
                    <a:pt x="53" y="0"/>
                  </a:cubicBezTo>
                  <a:cubicBezTo>
                    <a:pt x="53" y="168"/>
                    <a:pt x="53" y="168"/>
                    <a:pt x="53" y="168"/>
                  </a:cubicBezTo>
                  <a:cubicBezTo>
                    <a:pt x="84" y="168"/>
                    <a:pt x="84" y="168"/>
                    <a:pt x="84" y="168"/>
                  </a:cubicBezTo>
                  <a:cubicBezTo>
                    <a:pt x="84" y="184"/>
                    <a:pt x="84" y="184"/>
                    <a:pt x="84" y="184"/>
                  </a:cubicBezTo>
                  <a:lnTo>
                    <a:pt x="4" y="184"/>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4" name="Google Shape;934;p25"/>
            <p:cNvSpPr/>
            <p:nvPr/>
          </p:nvSpPr>
          <p:spPr>
            <a:xfrm>
              <a:off x="6878655" y="2903167"/>
              <a:ext cx="273042" cy="426814"/>
            </a:xfrm>
            <a:custGeom>
              <a:rect b="b" l="l" r="r" t="t"/>
              <a:pathLst>
                <a:path extrusionOk="0" h="183" w="117">
                  <a:moveTo>
                    <a:pt x="117" y="183"/>
                  </a:moveTo>
                  <a:cubicBezTo>
                    <a:pt x="0" y="183"/>
                    <a:pt x="0" y="183"/>
                    <a:pt x="0" y="183"/>
                  </a:cubicBezTo>
                  <a:cubicBezTo>
                    <a:pt x="0" y="164"/>
                    <a:pt x="0" y="164"/>
                    <a:pt x="0" y="164"/>
                  </a:cubicBezTo>
                  <a:cubicBezTo>
                    <a:pt x="31" y="100"/>
                    <a:pt x="98" y="97"/>
                    <a:pt x="98" y="48"/>
                  </a:cubicBezTo>
                  <a:cubicBezTo>
                    <a:pt x="98" y="27"/>
                    <a:pt x="85" y="15"/>
                    <a:pt x="62" y="15"/>
                  </a:cubicBezTo>
                  <a:cubicBezTo>
                    <a:pt x="36" y="15"/>
                    <a:pt x="22" y="36"/>
                    <a:pt x="19" y="54"/>
                  </a:cubicBezTo>
                  <a:cubicBezTo>
                    <a:pt x="1" y="50"/>
                    <a:pt x="1" y="50"/>
                    <a:pt x="1" y="50"/>
                  </a:cubicBezTo>
                  <a:cubicBezTo>
                    <a:pt x="7" y="25"/>
                    <a:pt x="22" y="0"/>
                    <a:pt x="62" y="0"/>
                  </a:cubicBezTo>
                  <a:cubicBezTo>
                    <a:pt x="92" y="0"/>
                    <a:pt x="117" y="17"/>
                    <a:pt x="117" y="48"/>
                  </a:cubicBezTo>
                  <a:cubicBezTo>
                    <a:pt x="117" y="103"/>
                    <a:pt x="38" y="118"/>
                    <a:pt x="19" y="167"/>
                  </a:cubicBezTo>
                  <a:cubicBezTo>
                    <a:pt x="117" y="167"/>
                    <a:pt x="117" y="167"/>
                    <a:pt x="117" y="167"/>
                  </a:cubicBezTo>
                  <a:lnTo>
                    <a:pt x="117" y="183"/>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sp>
          <p:nvSpPr>
            <p:cNvPr id="935" name="Google Shape;935;p25"/>
            <p:cNvSpPr/>
            <p:nvPr/>
          </p:nvSpPr>
          <p:spPr>
            <a:xfrm>
              <a:off x="5029459" y="1938155"/>
              <a:ext cx="291771" cy="433714"/>
            </a:xfrm>
            <a:custGeom>
              <a:rect b="b" l="l" r="r" t="t"/>
              <a:pathLst>
                <a:path extrusionOk="0" h="186" w="125">
                  <a:moveTo>
                    <a:pt x="14" y="140"/>
                  </a:moveTo>
                  <a:cubicBezTo>
                    <a:pt x="28" y="159"/>
                    <a:pt x="45" y="170"/>
                    <a:pt x="64" y="170"/>
                  </a:cubicBezTo>
                  <a:cubicBezTo>
                    <a:pt x="90" y="170"/>
                    <a:pt x="106" y="157"/>
                    <a:pt x="106" y="135"/>
                  </a:cubicBezTo>
                  <a:cubicBezTo>
                    <a:pt x="106" y="110"/>
                    <a:pt x="91" y="94"/>
                    <a:pt x="55" y="94"/>
                  </a:cubicBezTo>
                  <a:cubicBezTo>
                    <a:pt x="38" y="94"/>
                    <a:pt x="38" y="94"/>
                    <a:pt x="38" y="94"/>
                  </a:cubicBezTo>
                  <a:cubicBezTo>
                    <a:pt x="38" y="79"/>
                    <a:pt x="38" y="79"/>
                    <a:pt x="38" y="79"/>
                  </a:cubicBezTo>
                  <a:cubicBezTo>
                    <a:pt x="48" y="79"/>
                    <a:pt x="48" y="79"/>
                    <a:pt x="48" y="79"/>
                  </a:cubicBezTo>
                  <a:cubicBezTo>
                    <a:pt x="84" y="79"/>
                    <a:pt x="100" y="67"/>
                    <a:pt x="100" y="45"/>
                  </a:cubicBezTo>
                  <a:cubicBezTo>
                    <a:pt x="100" y="27"/>
                    <a:pt x="84" y="15"/>
                    <a:pt x="67" y="15"/>
                  </a:cubicBezTo>
                  <a:cubicBezTo>
                    <a:pt x="45" y="15"/>
                    <a:pt x="35" y="25"/>
                    <a:pt x="23" y="40"/>
                  </a:cubicBezTo>
                  <a:cubicBezTo>
                    <a:pt x="9" y="30"/>
                    <a:pt x="9" y="30"/>
                    <a:pt x="9" y="30"/>
                  </a:cubicBezTo>
                  <a:cubicBezTo>
                    <a:pt x="21" y="13"/>
                    <a:pt x="38" y="0"/>
                    <a:pt x="67" y="0"/>
                  </a:cubicBezTo>
                  <a:cubicBezTo>
                    <a:pt x="99" y="0"/>
                    <a:pt x="119" y="16"/>
                    <a:pt x="119" y="45"/>
                  </a:cubicBezTo>
                  <a:cubicBezTo>
                    <a:pt x="119" y="67"/>
                    <a:pt x="105" y="79"/>
                    <a:pt x="91" y="85"/>
                  </a:cubicBezTo>
                  <a:cubicBezTo>
                    <a:pt x="119" y="96"/>
                    <a:pt x="125" y="116"/>
                    <a:pt x="125" y="133"/>
                  </a:cubicBezTo>
                  <a:cubicBezTo>
                    <a:pt x="125" y="164"/>
                    <a:pt x="102" y="186"/>
                    <a:pt x="64" y="186"/>
                  </a:cubicBezTo>
                  <a:cubicBezTo>
                    <a:pt x="29" y="186"/>
                    <a:pt x="8" y="164"/>
                    <a:pt x="0" y="150"/>
                  </a:cubicBezTo>
                  <a:lnTo>
                    <a:pt x="14" y="14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chemeClr val="dk1"/>
                </a:solidFill>
                <a:latin typeface="Twentieth Century"/>
                <a:ea typeface="Twentieth Century"/>
                <a:cs typeface="Twentieth Century"/>
                <a:sym typeface="Twentieth Century"/>
              </a:endParaRPr>
            </a:p>
          </p:txBody>
        </p:sp>
      </p:grpSp>
      <p:grpSp>
        <p:nvGrpSpPr>
          <p:cNvPr id="936" name="Google Shape;936;p25"/>
          <p:cNvGrpSpPr/>
          <p:nvPr/>
        </p:nvGrpSpPr>
        <p:grpSpPr>
          <a:xfrm>
            <a:off x="7866730" y="3139444"/>
            <a:ext cx="3198741" cy="777920"/>
            <a:chOff x="7665253" y="2591639"/>
            <a:chExt cx="3033214" cy="737663"/>
          </a:xfrm>
        </p:grpSpPr>
        <p:sp>
          <p:nvSpPr>
            <p:cNvPr id="937" name="Google Shape;937;p25"/>
            <p:cNvSpPr txBox="1"/>
            <p:nvPr/>
          </p:nvSpPr>
          <p:spPr>
            <a:xfrm>
              <a:off x="7665253" y="2591639"/>
              <a:ext cx="666087" cy="36773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Install</a:t>
              </a:r>
              <a:endParaRPr b="1" sz="1600">
                <a:solidFill>
                  <a:srgbClr val="A5A5A5"/>
                </a:solidFill>
                <a:latin typeface="Twentieth Century"/>
                <a:ea typeface="Twentieth Century"/>
                <a:cs typeface="Twentieth Century"/>
                <a:sym typeface="Twentieth Century"/>
              </a:endParaRPr>
            </a:p>
          </p:txBody>
        </p:sp>
        <p:sp>
          <p:nvSpPr>
            <p:cNvPr id="938" name="Google Shape;938;p25"/>
            <p:cNvSpPr/>
            <p:nvPr/>
          </p:nvSpPr>
          <p:spPr>
            <a:xfrm>
              <a:off x="7665253" y="2821484"/>
              <a:ext cx="3033214" cy="507818"/>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 feel very strongly that change is good because it stirs up the system. Ann Richards</a:t>
              </a:r>
              <a:endParaRPr sz="1200">
                <a:solidFill>
                  <a:srgbClr val="A5A5A5"/>
                </a:solidFill>
                <a:latin typeface="Twentieth Century"/>
                <a:ea typeface="Twentieth Century"/>
                <a:cs typeface="Twentieth Century"/>
                <a:sym typeface="Twentieth Century"/>
              </a:endParaRPr>
            </a:p>
          </p:txBody>
        </p:sp>
      </p:grpSp>
      <p:grpSp>
        <p:nvGrpSpPr>
          <p:cNvPr id="939" name="Google Shape;939;p25"/>
          <p:cNvGrpSpPr/>
          <p:nvPr/>
        </p:nvGrpSpPr>
        <p:grpSpPr>
          <a:xfrm>
            <a:off x="1970757" y="2273124"/>
            <a:ext cx="3198741" cy="994491"/>
            <a:chOff x="1358936" y="1745737"/>
            <a:chExt cx="3033214" cy="943024"/>
          </a:xfrm>
        </p:grpSpPr>
        <p:sp>
          <p:nvSpPr>
            <p:cNvPr id="940" name="Google Shape;940;p25"/>
            <p:cNvSpPr txBox="1"/>
            <p:nvPr/>
          </p:nvSpPr>
          <p:spPr>
            <a:xfrm>
              <a:off x="3414841" y="1745737"/>
              <a:ext cx="947782" cy="367729"/>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Inventory</a:t>
              </a:r>
              <a:endParaRPr b="1" sz="1600">
                <a:solidFill>
                  <a:srgbClr val="A5A5A5"/>
                </a:solidFill>
                <a:latin typeface="Twentieth Century"/>
                <a:ea typeface="Twentieth Century"/>
                <a:cs typeface="Twentieth Century"/>
                <a:sym typeface="Twentieth Century"/>
              </a:endParaRPr>
            </a:p>
          </p:txBody>
        </p:sp>
        <p:sp>
          <p:nvSpPr>
            <p:cNvPr id="941" name="Google Shape;941;p25"/>
            <p:cNvSpPr/>
            <p:nvPr/>
          </p:nvSpPr>
          <p:spPr>
            <a:xfrm>
              <a:off x="1358936" y="1970814"/>
              <a:ext cx="3033214" cy="717947"/>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rgbClr val="A5A5A5"/>
                </a:solidFill>
                <a:latin typeface="Twentieth Century"/>
                <a:ea typeface="Twentieth Century"/>
                <a:cs typeface="Twentieth Century"/>
                <a:sym typeface="Twentieth Century"/>
              </a:endParaRPr>
            </a:p>
          </p:txBody>
        </p:sp>
      </p:grpSp>
      <p:grpSp>
        <p:nvGrpSpPr>
          <p:cNvPr id="942" name="Google Shape;942;p25"/>
          <p:cNvGrpSpPr/>
          <p:nvPr/>
        </p:nvGrpSpPr>
        <p:grpSpPr>
          <a:xfrm>
            <a:off x="1970757" y="3649034"/>
            <a:ext cx="3198741" cy="769649"/>
            <a:chOff x="1358936" y="3460009"/>
            <a:chExt cx="3033214" cy="729820"/>
          </a:xfrm>
        </p:grpSpPr>
        <p:sp>
          <p:nvSpPr>
            <p:cNvPr id="943" name="Google Shape;943;p25"/>
            <p:cNvSpPr txBox="1"/>
            <p:nvPr/>
          </p:nvSpPr>
          <p:spPr>
            <a:xfrm>
              <a:off x="3266363" y="3460009"/>
              <a:ext cx="1096261" cy="36773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Instructions</a:t>
              </a:r>
              <a:endParaRPr b="1" sz="1600">
                <a:solidFill>
                  <a:srgbClr val="A5A5A5"/>
                </a:solidFill>
                <a:latin typeface="Twentieth Century"/>
                <a:ea typeface="Twentieth Century"/>
                <a:cs typeface="Twentieth Century"/>
                <a:sym typeface="Twentieth Century"/>
              </a:endParaRPr>
            </a:p>
          </p:txBody>
        </p:sp>
        <p:sp>
          <p:nvSpPr>
            <p:cNvPr id="944" name="Google Shape;944;p25"/>
            <p:cNvSpPr/>
            <p:nvPr/>
          </p:nvSpPr>
          <p:spPr>
            <a:xfrm>
              <a:off x="1358936" y="3682011"/>
              <a:ext cx="3033214" cy="50781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 feel very strongly that change is good because it stirs up the system. Ann Richards</a:t>
              </a:r>
              <a:endParaRPr sz="1200">
                <a:solidFill>
                  <a:srgbClr val="A5A5A5"/>
                </a:solidFill>
                <a:latin typeface="Twentieth Century"/>
                <a:ea typeface="Twentieth Century"/>
                <a:cs typeface="Twentieth Century"/>
                <a:sym typeface="Twentieth Century"/>
              </a:endParaRPr>
            </a:p>
          </p:txBody>
        </p:sp>
      </p:grpSp>
      <p:grpSp>
        <p:nvGrpSpPr>
          <p:cNvPr id="945" name="Google Shape;945;p25"/>
          <p:cNvGrpSpPr/>
          <p:nvPr/>
        </p:nvGrpSpPr>
        <p:grpSpPr>
          <a:xfrm>
            <a:off x="1387723" y="5021699"/>
            <a:ext cx="4105471" cy="1297103"/>
            <a:chOff x="873251" y="5128108"/>
            <a:chExt cx="3893022" cy="1229981"/>
          </a:xfrm>
        </p:grpSpPr>
        <p:sp>
          <p:nvSpPr>
            <p:cNvPr id="946" name="Google Shape;946;p25"/>
            <p:cNvSpPr/>
            <p:nvPr/>
          </p:nvSpPr>
          <p:spPr>
            <a:xfrm>
              <a:off x="873251" y="5128108"/>
              <a:ext cx="3893022" cy="1229981"/>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l">
                <a:lnSpc>
                  <a:spcPct val="120000"/>
                </a:lnSpc>
                <a:spcBef>
                  <a:spcPts val="0"/>
                </a:spcBef>
                <a:spcAft>
                  <a:spcPts val="0"/>
                </a:spcAft>
                <a:buNone/>
              </a:pPr>
              <a:r>
                <a:t/>
              </a:r>
              <a:endParaRPr sz="949">
                <a:solidFill>
                  <a:srgbClr val="A5A5A5"/>
                </a:solidFill>
                <a:latin typeface="Twentieth Century"/>
                <a:ea typeface="Twentieth Century"/>
                <a:cs typeface="Twentieth Century"/>
                <a:sym typeface="Twentieth Century"/>
              </a:endParaRPr>
            </a:p>
          </p:txBody>
        </p:sp>
        <p:sp>
          <p:nvSpPr>
            <p:cNvPr id="947" name="Google Shape;947;p25"/>
            <p:cNvSpPr/>
            <p:nvPr/>
          </p:nvSpPr>
          <p:spPr>
            <a:xfrm>
              <a:off x="1083372" y="5440700"/>
              <a:ext cx="3478696" cy="717950"/>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chemeClr val="lt1"/>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chemeClr val="lt1"/>
                </a:solidFill>
                <a:latin typeface="Twentieth Century"/>
                <a:ea typeface="Twentieth Century"/>
                <a:cs typeface="Twentieth Century"/>
                <a:sym typeface="Twentieth Century"/>
              </a:endParaRPr>
            </a:p>
          </p:txBody>
        </p:sp>
      </p:grpSp>
      <p:sp>
        <p:nvSpPr>
          <p:cNvPr id="948" name="Google Shape;948;p25"/>
          <p:cNvSpPr/>
          <p:nvPr/>
        </p:nvSpPr>
        <p:spPr>
          <a:xfrm>
            <a:off x="10386639" y="4601197"/>
            <a:ext cx="416574" cy="438711"/>
          </a:xfrm>
          <a:custGeom>
            <a:rect b="b" l="l" r="r" t="t"/>
            <a:pathLst>
              <a:path extrusionOk="0" h="101" w="96">
                <a:moveTo>
                  <a:pt x="20" y="86"/>
                </a:moveTo>
                <a:cubicBezTo>
                  <a:pt x="12" y="78"/>
                  <a:pt x="8" y="68"/>
                  <a:pt x="7" y="58"/>
                </a:cubicBezTo>
                <a:cubicBezTo>
                  <a:pt x="7" y="48"/>
                  <a:pt x="10" y="38"/>
                  <a:pt x="18" y="29"/>
                </a:cubicBezTo>
                <a:cubicBezTo>
                  <a:pt x="24" y="22"/>
                  <a:pt x="33" y="18"/>
                  <a:pt x="42" y="17"/>
                </a:cubicBezTo>
                <a:cubicBezTo>
                  <a:pt x="41" y="9"/>
                  <a:pt x="41" y="9"/>
                  <a:pt x="41" y="9"/>
                </a:cubicBezTo>
                <a:cubicBezTo>
                  <a:pt x="36" y="10"/>
                  <a:pt x="36" y="10"/>
                  <a:pt x="36" y="10"/>
                </a:cubicBezTo>
                <a:cubicBezTo>
                  <a:pt x="35" y="5"/>
                  <a:pt x="35" y="5"/>
                  <a:pt x="35" y="5"/>
                </a:cubicBezTo>
                <a:cubicBezTo>
                  <a:pt x="48" y="3"/>
                  <a:pt x="48" y="3"/>
                  <a:pt x="48" y="3"/>
                </a:cubicBezTo>
                <a:cubicBezTo>
                  <a:pt x="49" y="8"/>
                  <a:pt x="49" y="8"/>
                  <a:pt x="49" y="8"/>
                </a:cubicBezTo>
                <a:cubicBezTo>
                  <a:pt x="44" y="9"/>
                  <a:pt x="44" y="9"/>
                  <a:pt x="44" y="9"/>
                </a:cubicBezTo>
                <a:cubicBezTo>
                  <a:pt x="46" y="16"/>
                  <a:pt x="46" y="16"/>
                  <a:pt x="46" y="16"/>
                </a:cubicBezTo>
                <a:cubicBezTo>
                  <a:pt x="56" y="16"/>
                  <a:pt x="66" y="19"/>
                  <a:pt x="74" y="27"/>
                </a:cubicBezTo>
                <a:cubicBezTo>
                  <a:pt x="82" y="34"/>
                  <a:pt x="87" y="44"/>
                  <a:pt x="87" y="54"/>
                </a:cubicBezTo>
                <a:cubicBezTo>
                  <a:pt x="88" y="65"/>
                  <a:pt x="84" y="75"/>
                  <a:pt x="77" y="83"/>
                </a:cubicBezTo>
                <a:cubicBezTo>
                  <a:pt x="76" y="84"/>
                  <a:pt x="76" y="84"/>
                  <a:pt x="75" y="85"/>
                </a:cubicBezTo>
                <a:cubicBezTo>
                  <a:pt x="79" y="101"/>
                  <a:pt x="79" y="101"/>
                  <a:pt x="79" y="101"/>
                </a:cubicBezTo>
                <a:cubicBezTo>
                  <a:pt x="74" y="101"/>
                  <a:pt x="74" y="101"/>
                  <a:pt x="74" y="101"/>
                </a:cubicBezTo>
                <a:cubicBezTo>
                  <a:pt x="63" y="93"/>
                  <a:pt x="63" y="93"/>
                  <a:pt x="63" y="93"/>
                </a:cubicBezTo>
                <a:cubicBezTo>
                  <a:pt x="59" y="95"/>
                  <a:pt x="54" y="96"/>
                  <a:pt x="49" y="96"/>
                </a:cubicBezTo>
                <a:cubicBezTo>
                  <a:pt x="44" y="96"/>
                  <a:pt x="38" y="95"/>
                  <a:pt x="32" y="93"/>
                </a:cubicBezTo>
                <a:cubicBezTo>
                  <a:pt x="22" y="101"/>
                  <a:pt x="22" y="101"/>
                  <a:pt x="22" y="101"/>
                </a:cubicBezTo>
                <a:cubicBezTo>
                  <a:pt x="17" y="101"/>
                  <a:pt x="17" y="101"/>
                  <a:pt x="17" y="101"/>
                </a:cubicBezTo>
                <a:cubicBezTo>
                  <a:pt x="21" y="86"/>
                  <a:pt x="21" y="86"/>
                  <a:pt x="21" y="86"/>
                </a:cubicBezTo>
                <a:cubicBezTo>
                  <a:pt x="20" y="86"/>
                  <a:pt x="20" y="86"/>
                  <a:pt x="20" y="86"/>
                </a:cubicBezTo>
                <a:close/>
                <a:moveTo>
                  <a:pt x="82" y="6"/>
                </a:moveTo>
                <a:cubicBezTo>
                  <a:pt x="74" y="3"/>
                  <a:pt x="66" y="5"/>
                  <a:pt x="60" y="11"/>
                </a:cubicBezTo>
                <a:cubicBezTo>
                  <a:pt x="92" y="31"/>
                  <a:pt x="92" y="31"/>
                  <a:pt x="92" y="31"/>
                </a:cubicBezTo>
                <a:cubicBezTo>
                  <a:pt x="96" y="24"/>
                  <a:pt x="94" y="15"/>
                  <a:pt x="88" y="9"/>
                </a:cubicBezTo>
                <a:cubicBezTo>
                  <a:pt x="92" y="3"/>
                  <a:pt x="92" y="3"/>
                  <a:pt x="92" y="3"/>
                </a:cubicBezTo>
                <a:cubicBezTo>
                  <a:pt x="86" y="0"/>
                  <a:pt x="86" y="0"/>
                  <a:pt x="86" y="0"/>
                </a:cubicBezTo>
                <a:cubicBezTo>
                  <a:pt x="82" y="6"/>
                  <a:pt x="82" y="6"/>
                  <a:pt x="82" y="6"/>
                </a:cubicBezTo>
                <a:close/>
                <a:moveTo>
                  <a:pt x="14" y="6"/>
                </a:moveTo>
                <a:cubicBezTo>
                  <a:pt x="10" y="0"/>
                  <a:pt x="10" y="0"/>
                  <a:pt x="10" y="0"/>
                </a:cubicBezTo>
                <a:cubicBezTo>
                  <a:pt x="4" y="3"/>
                  <a:pt x="4" y="3"/>
                  <a:pt x="4" y="3"/>
                </a:cubicBezTo>
                <a:cubicBezTo>
                  <a:pt x="8" y="9"/>
                  <a:pt x="8" y="9"/>
                  <a:pt x="8" y="9"/>
                </a:cubicBezTo>
                <a:cubicBezTo>
                  <a:pt x="2" y="15"/>
                  <a:pt x="0" y="24"/>
                  <a:pt x="4" y="31"/>
                </a:cubicBezTo>
                <a:cubicBezTo>
                  <a:pt x="36" y="11"/>
                  <a:pt x="36" y="11"/>
                  <a:pt x="36" y="11"/>
                </a:cubicBezTo>
                <a:cubicBezTo>
                  <a:pt x="30" y="5"/>
                  <a:pt x="21" y="3"/>
                  <a:pt x="14" y="6"/>
                </a:cubicBezTo>
                <a:close/>
                <a:moveTo>
                  <a:pt x="43" y="54"/>
                </a:moveTo>
                <a:cubicBezTo>
                  <a:pt x="42" y="55"/>
                  <a:pt x="42" y="55"/>
                  <a:pt x="42" y="56"/>
                </a:cubicBezTo>
                <a:cubicBezTo>
                  <a:pt x="35" y="57"/>
                  <a:pt x="28" y="58"/>
                  <a:pt x="22" y="61"/>
                </a:cubicBezTo>
                <a:cubicBezTo>
                  <a:pt x="22" y="62"/>
                  <a:pt x="22" y="63"/>
                  <a:pt x="22" y="64"/>
                </a:cubicBezTo>
                <a:cubicBezTo>
                  <a:pt x="29" y="63"/>
                  <a:pt x="37" y="62"/>
                  <a:pt x="43" y="59"/>
                </a:cubicBezTo>
                <a:cubicBezTo>
                  <a:pt x="44" y="60"/>
                  <a:pt x="45" y="61"/>
                  <a:pt x="46" y="61"/>
                </a:cubicBezTo>
                <a:cubicBezTo>
                  <a:pt x="49" y="62"/>
                  <a:pt x="53" y="61"/>
                  <a:pt x="54" y="58"/>
                </a:cubicBezTo>
                <a:cubicBezTo>
                  <a:pt x="55" y="55"/>
                  <a:pt x="53" y="51"/>
                  <a:pt x="50" y="50"/>
                </a:cubicBezTo>
                <a:cubicBezTo>
                  <a:pt x="50" y="50"/>
                  <a:pt x="49" y="50"/>
                  <a:pt x="49" y="50"/>
                </a:cubicBezTo>
                <a:cubicBezTo>
                  <a:pt x="47" y="46"/>
                  <a:pt x="44" y="41"/>
                  <a:pt x="41" y="37"/>
                </a:cubicBezTo>
                <a:cubicBezTo>
                  <a:pt x="40" y="38"/>
                  <a:pt x="39" y="39"/>
                  <a:pt x="38" y="39"/>
                </a:cubicBezTo>
                <a:cubicBezTo>
                  <a:pt x="39" y="44"/>
                  <a:pt x="41" y="48"/>
                  <a:pt x="44" y="52"/>
                </a:cubicBezTo>
                <a:cubicBezTo>
                  <a:pt x="43" y="52"/>
                  <a:pt x="43" y="53"/>
                  <a:pt x="43" y="54"/>
                </a:cubicBezTo>
                <a:close/>
                <a:moveTo>
                  <a:pt x="18" y="58"/>
                </a:moveTo>
                <a:cubicBezTo>
                  <a:pt x="19" y="65"/>
                  <a:pt x="22" y="72"/>
                  <a:pt x="28" y="78"/>
                </a:cubicBezTo>
                <a:cubicBezTo>
                  <a:pt x="34" y="83"/>
                  <a:pt x="41" y="86"/>
                  <a:pt x="49" y="85"/>
                </a:cubicBezTo>
                <a:cubicBezTo>
                  <a:pt x="56" y="85"/>
                  <a:pt x="63" y="82"/>
                  <a:pt x="69" y="76"/>
                </a:cubicBezTo>
                <a:cubicBezTo>
                  <a:pt x="74" y="70"/>
                  <a:pt x="77" y="62"/>
                  <a:pt x="76" y="55"/>
                </a:cubicBezTo>
                <a:cubicBezTo>
                  <a:pt x="76" y="47"/>
                  <a:pt x="73" y="40"/>
                  <a:pt x="67" y="35"/>
                </a:cubicBezTo>
                <a:cubicBezTo>
                  <a:pt x="61" y="29"/>
                  <a:pt x="53" y="27"/>
                  <a:pt x="46" y="27"/>
                </a:cubicBezTo>
                <a:cubicBezTo>
                  <a:pt x="38" y="28"/>
                  <a:pt x="31" y="31"/>
                  <a:pt x="26" y="37"/>
                </a:cubicBezTo>
                <a:cubicBezTo>
                  <a:pt x="20" y="43"/>
                  <a:pt x="18" y="50"/>
                  <a:pt x="18" y="58"/>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949" name="Google Shape;949;p25"/>
          <p:cNvSpPr/>
          <p:nvPr/>
        </p:nvSpPr>
        <p:spPr>
          <a:xfrm>
            <a:off x="8188864" y="4601196"/>
            <a:ext cx="396449" cy="404500"/>
          </a:xfrm>
          <a:custGeom>
            <a:rect b="b" l="l" r="r" t="t"/>
            <a:pathLst>
              <a:path extrusionOk="0" h="93" w="91">
                <a:moveTo>
                  <a:pt x="87" y="39"/>
                </a:moveTo>
                <a:cubicBezTo>
                  <a:pt x="89" y="40"/>
                  <a:pt x="91" y="43"/>
                  <a:pt x="91" y="46"/>
                </a:cubicBezTo>
                <a:cubicBezTo>
                  <a:pt x="91" y="83"/>
                  <a:pt x="91" y="83"/>
                  <a:pt x="91" y="83"/>
                </a:cubicBezTo>
                <a:cubicBezTo>
                  <a:pt x="91" y="89"/>
                  <a:pt x="86" y="93"/>
                  <a:pt x="81" y="93"/>
                </a:cubicBezTo>
                <a:cubicBezTo>
                  <a:pt x="10" y="93"/>
                  <a:pt x="10" y="93"/>
                  <a:pt x="10" y="93"/>
                </a:cubicBezTo>
                <a:cubicBezTo>
                  <a:pt x="5" y="93"/>
                  <a:pt x="0" y="89"/>
                  <a:pt x="0" y="83"/>
                </a:cubicBezTo>
                <a:cubicBezTo>
                  <a:pt x="0" y="46"/>
                  <a:pt x="0" y="46"/>
                  <a:pt x="0" y="46"/>
                </a:cubicBezTo>
                <a:cubicBezTo>
                  <a:pt x="0" y="44"/>
                  <a:pt x="1" y="41"/>
                  <a:pt x="3" y="40"/>
                </a:cubicBezTo>
                <a:cubicBezTo>
                  <a:pt x="3" y="40"/>
                  <a:pt x="3" y="40"/>
                  <a:pt x="3" y="40"/>
                </a:cubicBezTo>
                <a:cubicBezTo>
                  <a:pt x="3" y="40"/>
                  <a:pt x="3" y="40"/>
                  <a:pt x="3" y="40"/>
                </a:cubicBezTo>
                <a:cubicBezTo>
                  <a:pt x="3" y="40"/>
                  <a:pt x="3" y="40"/>
                  <a:pt x="3" y="39"/>
                </a:cubicBezTo>
                <a:cubicBezTo>
                  <a:pt x="40" y="3"/>
                  <a:pt x="40" y="3"/>
                  <a:pt x="40" y="3"/>
                </a:cubicBezTo>
                <a:cubicBezTo>
                  <a:pt x="43" y="0"/>
                  <a:pt x="47" y="0"/>
                  <a:pt x="51" y="3"/>
                </a:cubicBezTo>
                <a:cubicBezTo>
                  <a:pt x="87" y="39"/>
                  <a:pt x="87" y="39"/>
                  <a:pt x="87" y="39"/>
                </a:cubicBezTo>
                <a:close/>
                <a:moveTo>
                  <a:pt x="16" y="30"/>
                </a:moveTo>
                <a:cubicBezTo>
                  <a:pt x="16" y="52"/>
                  <a:pt x="16" y="52"/>
                  <a:pt x="16" y="52"/>
                </a:cubicBezTo>
                <a:cubicBezTo>
                  <a:pt x="46" y="75"/>
                  <a:pt x="46" y="75"/>
                  <a:pt x="46" y="75"/>
                </a:cubicBezTo>
                <a:cubicBezTo>
                  <a:pt x="73" y="54"/>
                  <a:pt x="73" y="54"/>
                  <a:pt x="73" y="54"/>
                </a:cubicBezTo>
                <a:cubicBezTo>
                  <a:pt x="73" y="30"/>
                  <a:pt x="73" y="30"/>
                  <a:pt x="73" y="30"/>
                </a:cubicBezTo>
                <a:cubicBezTo>
                  <a:pt x="16" y="30"/>
                  <a:pt x="16" y="30"/>
                  <a:pt x="16" y="30"/>
                </a:cubicBezTo>
                <a:close/>
                <a:moveTo>
                  <a:pt x="26" y="35"/>
                </a:moveTo>
                <a:cubicBezTo>
                  <a:pt x="26" y="39"/>
                  <a:pt x="26" y="39"/>
                  <a:pt x="26" y="39"/>
                </a:cubicBezTo>
                <a:cubicBezTo>
                  <a:pt x="64" y="39"/>
                  <a:pt x="64" y="39"/>
                  <a:pt x="64" y="39"/>
                </a:cubicBezTo>
                <a:cubicBezTo>
                  <a:pt x="64" y="35"/>
                  <a:pt x="64" y="35"/>
                  <a:pt x="64" y="35"/>
                </a:cubicBezTo>
                <a:cubicBezTo>
                  <a:pt x="26" y="35"/>
                  <a:pt x="26" y="35"/>
                  <a:pt x="26" y="35"/>
                </a:cubicBezTo>
                <a:close/>
                <a:moveTo>
                  <a:pt x="26" y="51"/>
                </a:moveTo>
                <a:cubicBezTo>
                  <a:pt x="26" y="55"/>
                  <a:pt x="26" y="55"/>
                  <a:pt x="26" y="55"/>
                </a:cubicBezTo>
                <a:cubicBezTo>
                  <a:pt x="64" y="55"/>
                  <a:pt x="64" y="55"/>
                  <a:pt x="64" y="55"/>
                </a:cubicBezTo>
                <a:cubicBezTo>
                  <a:pt x="64" y="51"/>
                  <a:pt x="64" y="51"/>
                  <a:pt x="64" y="51"/>
                </a:cubicBezTo>
                <a:cubicBezTo>
                  <a:pt x="26" y="51"/>
                  <a:pt x="26" y="51"/>
                  <a:pt x="26" y="51"/>
                </a:cubicBezTo>
                <a:close/>
                <a:moveTo>
                  <a:pt x="26" y="43"/>
                </a:moveTo>
                <a:cubicBezTo>
                  <a:pt x="26" y="47"/>
                  <a:pt x="26" y="47"/>
                  <a:pt x="26" y="47"/>
                </a:cubicBezTo>
                <a:cubicBezTo>
                  <a:pt x="64" y="47"/>
                  <a:pt x="64" y="47"/>
                  <a:pt x="64" y="47"/>
                </a:cubicBezTo>
                <a:cubicBezTo>
                  <a:pt x="64" y="43"/>
                  <a:pt x="64" y="43"/>
                  <a:pt x="64" y="43"/>
                </a:cubicBezTo>
                <a:cubicBezTo>
                  <a:pt x="26" y="43"/>
                  <a:pt x="26" y="43"/>
                  <a:pt x="26" y="43"/>
                </a:cubicBezTo>
                <a:close/>
                <a:moveTo>
                  <a:pt x="10" y="87"/>
                </a:moveTo>
                <a:cubicBezTo>
                  <a:pt x="28" y="70"/>
                  <a:pt x="28" y="70"/>
                  <a:pt x="28" y="70"/>
                </a:cubicBezTo>
                <a:cubicBezTo>
                  <a:pt x="29" y="69"/>
                  <a:pt x="29" y="68"/>
                  <a:pt x="28" y="67"/>
                </a:cubicBezTo>
                <a:cubicBezTo>
                  <a:pt x="28" y="66"/>
                  <a:pt x="27" y="66"/>
                  <a:pt x="26" y="67"/>
                </a:cubicBezTo>
                <a:cubicBezTo>
                  <a:pt x="8" y="84"/>
                  <a:pt x="8" y="84"/>
                  <a:pt x="8" y="84"/>
                </a:cubicBezTo>
                <a:cubicBezTo>
                  <a:pt x="7" y="85"/>
                  <a:pt x="7" y="86"/>
                  <a:pt x="8" y="87"/>
                </a:cubicBezTo>
                <a:cubicBezTo>
                  <a:pt x="8" y="88"/>
                  <a:pt x="10" y="88"/>
                  <a:pt x="10" y="87"/>
                </a:cubicBezTo>
                <a:close/>
                <a:moveTo>
                  <a:pt x="85" y="84"/>
                </a:moveTo>
                <a:cubicBezTo>
                  <a:pt x="67" y="67"/>
                  <a:pt x="67" y="67"/>
                  <a:pt x="67" y="67"/>
                </a:cubicBezTo>
                <a:cubicBezTo>
                  <a:pt x="66" y="66"/>
                  <a:pt x="65" y="66"/>
                  <a:pt x="64" y="67"/>
                </a:cubicBezTo>
                <a:cubicBezTo>
                  <a:pt x="63" y="68"/>
                  <a:pt x="63" y="69"/>
                  <a:pt x="64" y="70"/>
                </a:cubicBezTo>
                <a:cubicBezTo>
                  <a:pt x="82" y="87"/>
                  <a:pt x="82" y="87"/>
                  <a:pt x="82" y="87"/>
                </a:cubicBezTo>
                <a:cubicBezTo>
                  <a:pt x="83" y="88"/>
                  <a:pt x="84" y="88"/>
                  <a:pt x="85" y="87"/>
                </a:cubicBezTo>
                <a:cubicBezTo>
                  <a:pt x="85" y="86"/>
                  <a:pt x="85" y="85"/>
                  <a:pt x="85" y="84"/>
                </a:cubicBezTo>
                <a:close/>
              </a:path>
            </a:pathLst>
          </a:custGeom>
          <a:solidFill>
            <a:schemeClr val="accen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950" name="Google Shape;950;p25"/>
          <p:cNvSpPr/>
          <p:nvPr/>
        </p:nvSpPr>
        <p:spPr>
          <a:xfrm>
            <a:off x="9330158" y="4538414"/>
            <a:ext cx="401292" cy="467282"/>
          </a:xfrm>
          <a:custGeom>
            <a:rect b="b" l="l" r="r" t="t"/>
            <a:pathLst>
              <a:path extrusionOk="0" h="271" w="233">
                <a:moveTo>
                  <a:pt x="205" y="90"/>
                </a:moveTo>
                <a:cubicBezTo>
                  <a:pt x="221" y="90"/>
                  <a:pt x="233" y="103"/>
                  <a:pt x="233" y="118"/>
                </a:cubicBezTo>
                <a:cubicBezTo>
                  <a:pt x="233" y="234"/>
                  <a:pt x="233" y="234"/>
                  <a:pt x="233" y="234"/>
                </a:cubicBezTo>
                <a:cubicBezTo>
                  <a:pt x="233" y="250"/>
                  <a:pt x="221" y="262"/>
                  <a:pt x="205" y="262"/>
                </a:cubicBezTo>
                <a:cubicBezTo>
                  <a:pt x="200" y="262"/>
                  <a:pt x="200" y="262"/>
                  <a:pt x="200" y="262"/>
                </a:cubicBezTo>
                <a:cubicBezTo>
                  <a:pt x="200" y="271"/>
                  <a:pt x="200" y="271"/>
                  <a:pt x="200" y="271"/>
                </a:cubicBezTo>
                <a:cubicBezTo>
                  <a:pt x="175" y="271"/>
                  <a:pt x="175" y="271"/>
                  <a:pt x="175" y="271"/>
                </a:cubicBezTo>
                <a:cubicBezTo>
                  <a:pt x="175" y="262"/>
                  <a:pt x="175" y="262"/>
                  <a:pt x="175" y="262"/>
                </a:cubicBezTo>
                <a:cubicBezTo>
                  <a:pt x="57" y="262"/>
                  <a:pt x="57" y="262"/>
                  <a:pt x="57" y="262"/>
                </a:cubicBezTo>
                <a:cubicBezTo>
                  <a:pt x="57" y="271"/>
                  <a:pt x="57" y="271"/>
                  <a:pt x="57" y="271"/>
                </a:cubicBezTo>
                <a:cubicBezTo>
                  <a:pt x="32" y="271"/>
                  <a:pt x="32" y="271"/>
                  <a:pt x="32" y="271"/>
                </a:cubicBezTo>
                <a:cubicBezTo>
                  <a:pt x="32" y="262"/>
                  <a:pt x="32" y="262"/>
                  <a:pt x="32" y="262"/>
                </a:cubicBezTo>
                <a:cubicBezTo>
                  <a:pt x="28" y="262"/>
                  <a:pt x="28" y="262"/>
                  <a:pt x="28" y="262"/>
                </a:cubicBezTo>
                <a:cubicBezTo>
                  <a:pt x="13" y="262"/>
                  <a:pt x="0" y="250"/>
                  <a:pt x="0" y="234"/>
                </a:cubicBezTo>
                <a:cubicBezTo>
                  <a:pt x="0" y="118"/>
                  <a:pt x="0" y="118"/>
                  <a:pt x="0" y="118"/>
                </a:cubicBezTo>
                <a:cubicBezTo>
                  <a:pt x="0" y="103"/>
                  <a:pt x="13" y="90"/>
                  <a:pt x="28" y="90"/>
                </a:cubicBezTo>
                <a:cubicBezTo>
                  <a:pt x="91" y="90"/>
                  <a:pt x="155" y="90"/>
                  <a:pt x="205" y="90"/>
                </a:cubicBezTo>
                <a:close/>
                <a:moveTo>
                  <a:pt x="56" y="20"/>
                </a:moveTo>
                <a:cubicBezTo>
                  <a:pt x="87" y="57"/>
                  <a:pt x="87" y="57"/>
                  <a:pt x="87" y="57"/>
                </a:cubicBezTo>
                <a:cubicBezTo>
                  <a:pt x="122" y="0"/>
                  <a:pt x="122" y="0"/>
                  <a:pt x="122" y="0"/>
                </a:cubicBezTo>
                <a:cubicBezTo>
                  <a:pt x="137" y="9"/>
                  <a:pt x="137" y="9"/>
                  <a:pt x="137" y="9"/>
                </a:cubicBezTo>
                <a:cubicBezTo>
                  <a:pt x="103" y="65"/>
                  <a:pt x="103" y="65"/>
                  <a:pt x="103" y="65"/>
                </a:cubicBezTo>
                <a:cubicBezTo>
                  <a:pt x="110" y="69"/>
                  <a:pt x="114" y="76"/>
                  <a:pt x="116" y="84"/>
                </a:cubicBezTo>
                <a:cubicBezTo>
                  <a:pt x="61" y="84"/>
                  <a:pt x="61" y="84"/>
                  <a:pt x="61" y="84"/>
                </a:cubicBezTo>
                <a:cubicBezTo>
                  <a:pt x="62" y="77"/>
                  <a:pt x="66" y="70"/>
                  <a:pt x="72" y="66"/>
                </a:cubicBezTo>
                <a:cubicBezTo>
                  <a:pt x="43" y="31"/>
                  <a:pt x="43" y="31"/>
                  <a:pt x="43" y="31"/>
                </a:cubicBezTo>
                <a:cubicBezTo>
                  <a:pt x="56" y="20"/>
                  <a:pt x="56" y="20"/>
                  <a:pt x="56" y="20"/>
                </a:cubicBezTo>
                <a:close/>
                <a:moveTo>
                  <a:pt x="80" y="137"/>
                </a:moveTo>
                <a:cubicBezTo>
                  <a:pt x="71" y="132"/>
                  <a:pt x="58" y="137"/>
                  <a:pt x="51" y="149"/>
                </a:cubicBezTo>
                <a:cubicBezTo>
                  <a:pt x="44" y="161"/>
                  <a:pt x="46" y="175"/>
                  <a:pt x="55" y="181"/>
                </a:cubicBezTo>
                <a:cubicBezTo>
                  <a:pt x="64" y="186"/>
                  <a:pt x="69" y="175"/>
                  <a:pt x="76" y="163"/>
                </a:cubicBezTo>
                <a:cubicBezTo>
                  <a:pt x="83" y="151"/>
                  <a:pt x="89" y="142"/>
                  <a:pt x="80" y="137"/>
                </a:cubicBezTo>
                <a:close/>
                <a:moveTo>
                  <a:pt x="180" y="119"/>
                </a:moveTo>
                <a:cubicBezTo>
                  <a:pt x="180" y="126"/>
                  <a:pt x="180" y="126"/>
                  <a:pt x="180" y="126"/>
                </a:cubicBezTo>
                <a:cubicBezTo>
                  <a:pt x="214" y="126"/>
                  <a:pt x="214" y="126"/>
                  <a:pt x="214" y="126"/>
                </a:cubicBezTo>
                <a:cubicBezTo>
                  <a:pt x="214" y="119"/>
                  <a:pt x="214" y="119"/>
                  <a:pt x="214" y="119"/>
                </a:cubicBezTo>
                <a:cubicBezTo>
                  <a:pt x="180" y="119"/>
                  <a:pt x="180" y="119"/>
                  <a:pt x="180" y="119"/>
                </a:cubicBezTo>
                <a:close/>
                <a:moveTo>
                  <a:pt x="196" y="205"/>
                </a:moveTo>
                <a:cubicBezTo>
                  <a:pt x="191" y="205"/>
                  <a:pt x="187" y="210"/>
                  <a:pt x="187" y="215"/>
                </a:cubicBezTo>
                <a:cubicBezTo>
                  <a:pt x="187" y="220"/>
                  <a:pt x="191" y="225"/>
                  <a:pt x="196" y="225"/>
                </a:cubicBezTo>
                <a:cubicBezTo>
                  <a:pt x="202" y="225"/>
                  <a:pt x="206" y="220"/>
                  <a:pt x="206" y="215"/>
                </a:cubicBezTo>
                <a:cubicBezTo>
                  <a:pt x="206" y="210"/>
                  <a:pt x="202" y="205"/>
                  <a:pt x="196" y="205"/>
                </a:cubicBezTo>
                <a:close/>
                <a:moveTo>
                  <a:pt x="196" y="176"/>
                </a:moveTo>
                <a:cubicBezTo>
                  <a:pt x="191" y="176"/>
                  <a:pt x="187" y="180"/>
                  <a:pt x="187" y="185"/>
                </a:cubicBezTo>
                <a:cubicBezTo>
                  <a:pt x="187" y="191"/>
                  <a:pt x="191" y="195"/>
                  <a:pt x="196" y="195"/>
                </a:cubicBezTo>
                <a:cubicBezTo>
                  <a:pt x="202" y="195"/>
                  <a:pt x="206" y="191"/>
                  <a:pt x="206" y="185"/>
                </a:cubicBezTo>
                <a:cubicBezTo>
                  <a:pt x="206" y="180"/>
                  <a:pt x="202" y="176"/>
                  <a:pt x="196" y="176"/>
                </a:cubicBezTo>
                <a:close/>
                <a:moveTo>
                  <a:pt x="180" y="151"/>
                </a:moveTo>
                <a:cubicBezTo>
                  <a:pt x="180" y="158"/>
                  <a:pt x="180" y="158"/>
                  <a:pt x="180" y="158"/>
                </a:cubicBezTo>
                <a:cubicBezTo>
                  <a:pt x="214" y="158"/>
                  <a:pt x="214" y="158"/>
                  <a:pt x="214" y="158"/>
                </a:cubicBezTo>
                <a:cubicBezTo>
                  <a:pt x="214" y="151"/>
                  <a:pt x="214" y="151"/>
                  <a:pt x="214" y="151"/>
                </a:cubicBezTo>
                <a:cubicBezTo>
                  <a:pt x="180" y="151"/>
                  <a:pt x="180" y="151"/>
                  <a:pt x="180" y="151"/>
                </a:cubicBezTo>
                <a:close/>
                <a:moveTo>
                  <a:pt x="180" y="141"/>
                </a:moveTo>
                <a:cubicBezTo>
                  <a:pt x="180" y="147"/>
                  <a:pt x="180" y="147"/>
                  <a:pt x="180" y="147"/>
                </a:cubicBezTo>
                <a:cubicBezTo>
                  <a:pt x="214" y="147"/>
                  <a:pt x="214" y="147"/>
                  <a:pt x="214" y="147"/>
                </a:cubicBezTo>
                <a:cubicBezTo>
                  <a:pt x="214" y="141"/>
                  <a:pt x="214" y="141"/>
                  <a:pt x="214" y="141"/>
                </a:cubicBezTo>
                <a:cubicBezTo>
                  <a:pt x="180" y="141"/>
                  <a:pt x="180" y="141"/>
                  <a:pt x="180" y="141"/>
                </a:cubicBezTo>
                <a:close/>
                <a:moveTo>
                  <a:pt x="180" y="130"/>
                </a:moveTo>
                <a:cubicBezTo>
                  <a:pt x="180" y="136"/>
                  <a:pt x="180" y="136"/>
                  <a:pt x="180" y="136"/>
                </a:cubicBezTo>
                <a:cubicBezTo>
                  <a:pt x="214" y="136"/>
                  <a:pt x="214" y="136"/>
                  <a:pt x="214" y="136"/>
                </a:cubicBezTo>
                <a:cubicBezTo>
                  <a:pt x="214" y="130"/>
                  <a:pt x="214" y="130"/>
                  <a:pt x="214" y="130"/>
                </a:cubicBezTo>
                <a:cubicBezTo>
                  <a:pt x="180" y="130"/>
                  <a:pt x="180" y="130"/>
                  <a:pt x="180" y="130"/>
                </a:cubicBezTo>
                <a:close/>
                <a:moveTo>
                  <a:pt x="71" y="122"/>
                </a:moveTo>
                <a:cubicBezTo>
                  <a:pt x="51" y="122"/>
                  <a:pt x="34" y="139"/>
                  <a:pt x="34" y="159"/>
                </a:cubicBezTo>
                <a:cubicBezTo>
                  <a:pt x="34" y="189"/>
                  <a:pt x="34" y="189"/>
                  <a:pt x="34" y="189"/>
                </a:cubicBezTo>
                <a:cubicBezTo>
                  <a:pt x="34" y="210"/>
                  <a:pt x="51" y="226"/>
                  <a:pt x="71" y="226"/>
                </a:cubicBezTo>
                <a:cubicBezTo>
                  <a:pt x="133" y="226"/>
                  <a:pt x="133" y="226"/>
                  <a:pt x="133" y="226"/>
                </a:cubicBezTo>
                <a:cubicBezTo>
                  <a:pt x="153" y="226"/>
                  <a:pt x="170" y="210"/>
                  <a:pt x="170" y="189"/>
                </a:cubicBezTo>
                <a:cubicBezTo>
                  <a:pt x="170" y="159"/>
                  <a:pt x="170" y="159"/>
                  <a:pt x="170" y="159"/>
                </a:cubicBezTo>
                <a:cubicBezTo>
                  <a:pt x="170" y="139"/>
                  <a:pt x="153" y="122"/>
                  <a:pt x="133" y="122"/>
                </a:cubicBezTo>
                <a:lnTo>
                  <a:pt x="71" y="122"/>
                </a:ln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49">
              <a:solidFill>
                <a:srgbClr val="000000"/>
              </a:solidFill>
              <a:latin typeface="Twentieth Century"/>
              <a:ea typeface="Twentieth Century"/>
              <a:cs typeface="Twentieth Century"/>
              <a:sym typeface="Twentieth Century"/>
            </a:endParaRPr>
          </a:p>
        </p:txBody>
      </p:sp>
      <p:sp>
        <p:nvSpPr>
          <p:cNvPr id="951" name="Google Shape;951;p25"/>
          <p:cNvSpPr/>
          <p:nvPr/>
        </p:nvSpPr>
        <p:spPr>
          <a:xfrm>
            <a:off x="8034986" y="5137485"/>
            <a:ext cx="831018" cy="313932"/>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Inform</a:t>
            </a:r>
            <a:endParaRPr b="1" sz="1200">
              <a:solidFill>
                <a:srgbClr val="A5A5A5"/>
              </a:solidFill>
              <a:latin typeface="Twentieth Century"/>
              <a:ea typeface="Twentieth Century"/>
              <a:cs typeface="Twentieth Century"/>
              <a:sym typeface="Twentieth Century"/>
            </a:endParaRPr>
          </a:p>
        </p:txBody>
      </p:sp>
      <p:sp>
        <p:nvSpPr>
          <p:cNvPr id="952" name="Google Shape;952;p25"/>
          <p:cNvSpPr/>
          <p:nvPr/>
        </p:nvSpPr>
        <p:spPr>
          <a:xfrm>
            <a:off x="9164712" y="5137485"/>
            <a:ext cx="831018" cy="313932"/>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Industry</a:t>
            </a:r>
            <a:endParaRPr b="1" sz="1200">
              <a:solidFill>
                <a:srgbClr val="A5A5A5"/>
              </a:solidFill>
              <a:latin typeface="Twentieth Century"/>
              <a:ea typeface="Twentieth Century"/>
              <a:cs typeface="Twentieth Century"/>
              <a:sym typeface="Twentieth Century"/>
            </a:endParaRPr>
          </a:p>
        </p:txBody>
      </p:sp>
      <p:sp>
        <p:nvSpPr>
          <p:cNvPr id="953" name="Google Shape;953;p25"/>
          <p:cNvSpPr/>
          <p:nvPr/>
        </p:nvSpPr>
        <p:spPr>
          <a:xfrm>
            <a:off x="10234453" y="5137485"/>
            <a:ext cx="831018" cy="313932"/>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Increase</a:t>
            </a:r>
            <a:endParaRPr b="1" sz="1200">
              <a:solidFill>
                <a:srgbClr val="A5A5A5"/>
              </a:solidFill>
              <a:latin typeface="Twentieth Century"/>
              <a:ea typeface="Twentieth Century"/>
              <a:cs typeface="Twentieth Century"/>
              <a:sym typeface="Twentieth Century"/>
            </a:endParaRPr>
          </a:p>
        </p:txBody>
      </p:sp>
      <p:sp>
        <p:nvSpPr>
          <p:cNvPr id="954" name="Google Shape;954;p25"/>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Lower</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10"/>
                                        </p:tgtEl>
                                        <p:attrNameLst>
                                          <p:attrName>style.visibility</p:attrName>
                                        </p:attrNameLst>
                                      </p:cBhvr>
                                      <p:to>
                                        <p:strVal val="visible"/>
                                      </p:to>
                                    </p:set>
                                    <p:animEffect filter="fade" transition="in">
                                      <p:cBhvr>
                                        <p:cTn dur="1000"/>
                                        <p:tgtEl>
                                          <p:spTgt spid="91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936"/>
                                        </p:tgtEl>
                                        <p:attrNameLst>
                                          <p:attrName>style.visibility</p:attrName>
                                        </p:attrNameLst>
                                      </p:cBhvr>
                                      <p:to>
                                        <p:strVal val="visible"/>
                                      </p:to>
                                    </p:set>
                                    <p:animEffect filter="fade" transition="in">
                                      <p:cBhvr>
                                        <p:cTn dur="500"/>
                                        <p:tgtEl>
                                          <p:spTgt spid="93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939"/>
                                        </p:tgtEl>
                                        <p:attrNameLst>
                                          <p:attrName>style.visibility</p:attrName>
                                        </p:attrNameLst>
                                      </p:cBhvr>
                                      <p:to>
                                        <p:strVal val="visible"/>
                                      </p:to>
                                    </p:set>
                                    <p:animEffect filter="fade" transition="in">
                                      <p:cBhvr>
                                        <p:cTn dur="500"/>
                                        <p:tgtEl>
                                          <p:spTgt spid="93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942"/>
                                        </p:tgtEl>
                                        <p:attrNameLst>
                                          <p:attrName>style.visibility</p:attrName>
                                        </p:attrNameLst>
                                      </p:cBhvr>
                                      <p:to>
                                        <p:strVal val="visible"/>
                                      </p:to>
                                    </p:set>
                                    <p:animEffect filter="fade" transition="in">
                                      <p:cBhvr>
                                        <p:cTn dur="500"/>
                                        <p:tgtEl>
                                          <p:spTgt spid="942"/>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949"/>
                                        </p:tgtEl>
                                        <p:attrNameLst>
                                          <p:attrName>style.visibility</p:attrName>
                                        </p:attrNameLst>
                                      </p:cBhvr>
                                      <p:to>
                                        <p:strVal val="visible"/>
                                      </p:to>
                                    </p:set>
                                    <p:anim calcmode="lin" valueType="num">
                                      <p:cBhvr additive="base">
                                        <p:cTn dur="500"/>
                                        <p:tgtEl>
                                          <p:spTgt spid="949"/>
                                        </p:tgtEl>
                                        <p:attrNameLst>
                                          <p:attrName>ppt_w</p:attrName>
                                        </p:attrNameLst>
                                      </p:cBhvr>
                                      <p:tavLst>
                                        <p:tav fmla="" tm="0">
                                          <p:val>
                                            <p:strVal val="0"/>
                                          </p:val>
                                        </p:tav>
                                        <p:tav fmla="" tm="100000">
                                          <p:val>
                                            <p:strVal val="#ppt_w"/>
                                          </p:val>
                                        </p:tav>
                                      </p:tavLst>
                                    </p:anim>
                                    <p:anim calcmode="lin" valueType="num">
                                      <p:cBhvr additive="base">
                                        <p:cTn dur="500"/>
                                        <p:tgtEl>
                                          <p:spTgt spid="94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51"/>
                                        </p:tgtEl>
                                        <p:attrNameLst>
                                          <p:attrName>style.visibility</p:attrName>
                                        </p:attrNameLst>
                                      </p:cBhvr>
                                      <p:to>
                                        <p:strVal val="visible"/>
                                      </p:to>
                                    </p:set>
                                    <p:animEffect filter="fade" transition="in">
                                      <p:cBhvr>
                                        <p:cTn dur="500"/>
                                        <p:tgtEl>
                                          <p:spTgt spid="951"/>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950"/>
                                        </p:tgtEl>
                                        <p:attrNameLst>
                                          <p:attrName>style.visibility</p:attrName>
                                        </p:attrNameLst>
                                      </p:cBhvr>
                                      <p:to>
                                        <p:strVal val="visible"/>
                                      </p:to>
                                    </p:set>
                                    <p:anim calcmode="lin" valueType="num">
                                      <p:cBhvr additive="base">
                                        <p:cTn dur="500"/>
                                        <p:tgtEl>
                                          <p:spTgt spid="950"/>
                                        </p:tgtEl>
                                        <p:attrNameLst>
                                          <p:attrName>ppt_w</p:attrName>
                                        </p:attrNameLst>
                                      </p:cBhvr>
                                      <p:tavLst>
                                        <p:tav fmla="" tm="0">
                                          <p:val>
                                            <p:strVal val="0"/>
                                          </p:val>
                                        </p:tav>
                                        <p:tav fmla="" tm="100000">
                                          <p:val>
                                            <p:strVal val="#ppt_w"/>
                                          </p:val>
                                        </p:tav>
                                      </p:tavLst>
                                    </p:anim>
                                    <p:anim calcmode="lin" valueType="num">
                                      <p:cBhvr additive="base">
                                        <p:cTn dur="500"/>
                                        <p:tgtEl>
                                          <p:spTgt spid="95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52"/>
                                        </p:tgtEl>
                                        <p:attrNameLst>
                                          <p:attrName>style.visibility</p:attrName>
                                        </p:attrNameLst>
                                      </p:cBhvr>
                                      <p:to>
                                        <p:strVal val="visible"/>
                                      </p:to>
                                    </p:set>
                                    <p:animEffect filter="fade" transition="in">
                                      <p:cBhvr>
                                        <p:cTn dur="500"/>
                                        <p:tgtEl>
                                          <p:spTgt spid="952"/>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948"/>
                                        </p:tgtEl>
                                        <p:attrNameLst>
                                          <p:attrName>style.visibility</p:attrName>
                                        </p:attrNameLst>
                                      </p:cBhvr>
                                      <p:to>
                                        <p:strVal val="visible"/>
                                      </p:to>
                                    </p:set>
                                    <p:anim calcmode="lin" valueType="num">
                                      <p:cBhvr additive="base">
                                        <p:cTn dur="500"/>
                                        <p:tgtEl>
                                          <p:spTgt spid="948"/>
                                        </p:tgtEl>
                                        <p:attrNameLst>
                                          <p:attrName>ppt_w</p:attrName>
                                        </p:attrNameLst>
                                      </p:cBhvr>
                                      <p:tavLst>
                                        <p:tav fmla="" tm="0">
                                          <p:val>
                                            <p:strVal val="0"/>
                                          </p:val>
                                        </p:tav>
                                        <p:tav fmla="" tm="100000">
                                          <p:val>
                                            <p:strVal val="#ppt_w"/>
                                          </p:val>
                                        </p:tav>
                                      </p:tavLst>
                                    </p:anim>
                                    <p:anim calcmode="lin" valueType="num">
                                      <p:cBhvr additive="base">
                                        <p:cTn dur="500"/>
                                        <p:tgtEl>
                                          <p:spTgt spid="94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945"/>
                                        </p:tgtEl>
                                        <p:attrNameLst>
                                          <p:attrName>style.visibility</p:attrName>
                                        </p:attrNameLst>
                                      </p:cBhvr>
                                      <p:to>
                                        <p:strVal val="visible"/>
                                      </p:to>
                                    </p:set>
                                    <p:animEffect filter="fade" transition="in">
                                      <p:cBhvr>
                                        <p:cTn dur="1000"/>
                                        <p:tgtEl>
                                          <p:spTgt spid="9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9" name="Shape 959"/>
        <p:cNvGrpSpPr/>
        <p:nvPr/>
      </p:nvGrpSpPr>
      <p:grpSpPr>
        <a:xfrm>
          <a:off x="0" y="0"/>
          <a:ext cx="0" cy="0"/>
          <a:chOff x="0" y="0"/>
          <a:chExt cx="0" cy="0"/>
        </a:xfrm>
      </p:grpSpPr>
      <p:sp>
        <p:nvSpPr>
          <p:cNvPr id="960" name="Google Shape;960;p26"/>
          <p:cNvSpPr/>
          <p:nvPr/>
        </p:nvSpPr>
        <p:spPr>
          <a:xfrm>
            <a:off x="5885903" y="3481731"/>
            <a:ext cx="1373301" cy="1386256"/>
          </a:xfrm>
          <a:custGeom>
            <a:rect b="b" l="l" r="r" t="t"/>
            <a:pathLst>
              <a:path extrusionOk="0" h="397" w="394">
                <a:moveTo>
                  <a:pt x="0" y="397"/>
                </a:moveTo>
                <a:cubicBezTo>
                  <a:pt x="0" y="345"/>
                  <a:pt x="0" y="345"/>
                  <a:pt x="0" y="345"/>
                </a:cubicBezTo>
                <a:cubicBezTo>
                  <a:pt x="26" y="345"/>
                  <a:pt x="46" y="324"/>
                  <a:pt x="46" y="299"/>
                </a:cubicBezTo>
                <a:cubicBezTo>
                  <a:pt x="46" y="98"/>
                  <a:pt x="46" y="98"/>
                  <a:pt x="46" y="98"/>
                </a:cubicBezTo>
                <a:cubicBezTo>
                  <a:pt x="46" y="44"/>
                  <a:pt x="90" y="0"/>
                  <a:pt x="145" y="0"/>
                </a:cubicBezTo>
                <a:cubicBezTo>
                  <a:pt x="394" y="0"/>
                  <a:pt x="394" y="0"/>
                  <a:pt x="394" y="0"/>
                </a:cubicBezTo>
                <a:cubicBezTo>
                  <a:pt x="394" y="52"/>
                  <a:pt x="394" y="52"/>
                  <a:pt x="394" y="52"/>
                </a:cubicBezTo>
                <a:cubicBezTo>
                  <a:pt x="145" y="52"/>
                  <a:pt x="145" y="52"/>
                  <a:pt x="145" y="52"/>
                </a:cubicBezTo>
                <a:cubicBezTo>
                  <a:pt x="119" y="52"/>
                  <a:pt x="98" y="73"/>
                  <a:pt x="98" y="98"/>
                </a:cubicBezTo>
                <a:cubicBezTo>
                  <a:pt x="98" y="299"/>
                  <a:pt x="98" y="299"/>
                  <a:pt x="98" y="299"/>
                </a:cubicBezTo>
                <a:cubicBezTo>
                  <a:pt x="98" y="353"/>
                  <a:pt x="54" y="397"/>
                  <a:pt x="0" y="397"/>
                </a:cubicBezTo>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1" name="Google Shape;961;p26"/>
          <p:cNvSpPr/>
          <p:nvPr/>
        </p:nvSpPr>
        <p:spPr>
          <a:xfrm>
            <a:off x="8373280" y="3605095"/>
            <a:ext cx="1116347" cy="803251"/>
          </a:xfrm>
          <a:custGeom>
            <a:rect b="b" l="l" r="r" t="t"/>
            <a:pathLst>
              <a:path extrusionOk="0" h="230" w="320">
                <a:moveTo>
                  <a:pt x="0" y="230"/>
                </a:moveTo>
                <a:cubicBezTo>
                  <a:pt x="0" y="178"/>
                  <a:pt x="0" y="178"/>
                  <a:pt x="0" y="178"/>
                </a:cubicBezTo>
                <a:cubicBezTo>
                  <a:pt x="25" y="178"/>
                  <a:pt x="46" y="157"/>
                  <a:pt x="46" y="132"/>
                </a:cubicBezTo>
                <a:cubicBezTo>
                  <a:pt x="46" y="98"/>
                  <a:pt x="46" y="98"/>
                  <a:pt x="46" y="98"/>
                </a:cubicBezTo>
                <a:cubicBezTo>
                  <a:pt x="46" y="44"/>
                  <a:pt x="90" y="0"/>
                  <a:pt x="144" y="0"/>
                </a:cubicBezTo>
                <a:cubicBezTo>
                  <a:pt x="320" y="0"/>
                  <a:pt x="320" y="0"/>
                  <a:pt x="320" y="0"/>
                </a:cubicBezTo>
                <a:cubicBezTo>
                  <a:pt x="320" y="52"/>
                  <a:pt x="320" y="52"/>
                  <a:pt x="320" y="52"/>
                </a:cubicBezTo>
                <a:cubicBezTo>
                  <a:pt x="144" y="52"/>
                  <a:pt x="144" y="52"/>
                  <a:pt x="144" y="52"/>
                </a:cubicBezTo>
                <a:cubicBezTo>
                  <a:pt x="119" y="52"/>
                  <a:pt x="98" y="73"/>
                  <a:pt x="98" y="98"/>
                </a:cubicBezTo>
                <a:cubicBezTo>
                  <a:pt x="98" y="132"/>
                  <a:pt x="98" y="132"/>
                  <a:pt x="98" y="132"/>
                </a:cubicBezTo>
                <a:cubicBezTo>
                  <a:pt x="98" y="186"/>
                  <a:pt x="54" y="230"/>
                  <a:pt x="0" y="230"/>
                </a:cubicBezTo>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2" name="Google Shape;962;p26"/>
          <p:cNvSpPr/>
          <p:nvPr/>
        </p:nvSpPr>
        <p:spPr>
          <a:xfrm>
            <a:off x="7254775" y="3486416"/>
            <a:ext cx="1118505" cy="917693"/>
          </a:xfrm>
          <a:custGeom>
            <a:rect b="b" l="l" r="r" t="t"/>
            <a:pathLst>
              <a:path extrusionOk="0" h="263" w="321">
                <a:moveTo>
                  <a:pt x="321" y="263"/>
                </a:moveTo>
                <a:cubicBezTo>
                  <a:pt x="145" y="263"/>
                  <a:pt x="145" y="263"/>
                  <a:pt x="145" y="263"/>
                </a:cubicBezTo>
                <a:cubicBezTo>
                  <a:pt x="91" y="263"/>
                  <a:pt x="47" y="219"/>
                  <a:pt x="47" y="165"/>
                </a:cubicBezTo>
                <a:cubicBezTo>
                  <a:pt x="47" y="98"/>
                  <a:pt x="47" y="98"/>
                  <a:pt x="47" y="98"/>
                </a:cubicBezTo>
                <a:cubicBezTo>
                  <a:pt x="47" y="73"/>
                  <a:pt x="26" y="52"/>
                  <a:pt x="0" y="52"/>
                </a:cubicBezTo>
                <a:cubicBezTo>
                  <a:pt x="0" y="0"/>
                  <a:pt x="0" y="0"/>
                  <a:pt x="0" y="0"/>
                </a:cubicBezTo>
                <a:cubicBezTo>
                  <a:pt x="55" y="0"/>
                  <a:pt x="99" y="44"/>
                  <a:pt x="99" y="98"/>
                </a:cubicBezTo>
                <a:cubicBezTo>
                  <a:pt x="99" y="165"/>
                  <a:pt x="99" y="165"/>
                  <a:pt x="99" y="165"/>
                </a:cubicBezTo>
                <a:cubicBezTo>
                  <a:pt x="99" y="190"/>
                  <a:pt x="119" y="211"/>
                  <a:pt x="145" y="211"/>
                </a:cubicBezTo>
                <a:cubicBezTo>
                  <a:pt x="321" y="211"/>
                  <a:pt x="321" y="211"/>
                  <a:pt x="321" y="211"/>
                </a:cubicBezTo>
                <a:cubicBezTo>
                  <a:pt x="321" y="263"/>
                  <a:pt x="321" y="263"/>
                  <a:pt x="321" y="263"/>
                </a:cubicBezTo>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3" name="Google Shape;963;p26"/>
          <p:cNvSpPr/>
          <p:nvPr/>
        </p:nvSpPr>
        <p:spPr>
          <a:xfrm>
            <a:off x="3653208" y="3955887"/>
            <a:ext cx="1116347" cy="1453194"/>
          </a:xfrm>
          <a:custGeom>
            <a:rect b="b" l="l" r="r" t="t"/>
            <a:pathLst>
              <a:path extrusionOk="0" h="417" w="320">
                <a:moveTo>
                  <a:pt x="0" y="417"/>
                </a:moveTo>
                <a:cubicBezTo>
                  <a:pt x="0" y="365"/>
                  <a:pt x="0" y="365"/>
                  <a:pt x="0" y="365"/>
                </a:cubicBezTo>
                <a:cubicBezTo>
                  <a:pt x="26" y="365"/>
                  <a:pt x="46" y="344"/>
                  <a:pt x="46" y="319"/>
                </a:cubicBezTo>
                <a:cubicBezTo>
                  <a:pt x="46" y="98"/>
                  <a:pt x="46" y="98"/>
                  <a:pt x="46" y="98"/>
                </a:cubicBezTo>
                <a:cubicBezTo>
                  <a:pt x="46" y="44"/>
                  <a:pt x="90" y="0"/>
                  <a:pt x="145" y="0"/>
                </a:cubicBezTo>
                <a:cubicBezTo>
                  <a:pt x="320" y="0"/>
                  <a:pt x="320" y="0"/>
                  <a:pt x="320" y="0"/>
                </a:cubicBezTo>
                <a:cubicBezTo>
                  <a:pt x="320" y="52"/>
                  <a:pt x="320" y="52"/>
                  <a:pt x="320" y="52"/>
                </a:cubicBezTo>
                <a:cubicBezTo>
                  <a:pt x="145" y="52"/>
                  <a:pt x="145" y="52"/>
                  <a:pt x="145" y="52"/>
                </a:cubicBezTo>
                <a:cubicBezTo>
                  <a:pt x="119" y="52"/>
                  <a:pt x="98" y="73"/>
                  <a:pt x="98" y="98"/>
                </a:cubicBezTo>
                <a:cubicBezTo>
                  <a:pt x="98" y="319"/>
                  <a:pt x="98" y="319"/>
                  <a:pt x="98" y="319"/>
                </a:cubicBezTo>
                <a:cubicBezTo>
                  <a:pt x="98" y="373"/>
                  <a:pt x="54" y="417"/>
                  <a:pt x="0" y="417"/>
                </a:cubicBezTo>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4" name="Google Shape;964;p26"/>
          <p:cNvSpPr/>
          <p:nvPr/>
        </p:nvSpPr>
        <p:spPr>
          <a:xfrm>
            <a:off x="1613141" y="4807906"/>
            <a:ext cx="997586" cy="997586"/>
          </a:xfrm>
          <a:custGeom>
            <a:rect b="b" l="l" r="r" t="t"/>
            <a:pathLst>
              <a:path extrusionOk="0" h="286" w="286">
                <a:moveTo>
                  <a:pt x="143" y="286"/>
                </a:moveTo>
                <a:cubicBezTo>
                  <a:pt x="65" y="286"/>
                  <a:pt x="0" y="222"/>
                  <a:pt x="0" y="143"/>
                </a:cubicBezTo>
                <a:cubicBezTo>
                  <a:pt x="0" y="64"/>
                  <a:pt x="65" y="0"/>
                  <a:pt x="143" y="0"/>
                </a:cubicBezTo>
                <a:cubicBezTo>
                  <a:pt x="222" y="0"/>
                  <a:pt x="286" y="64"/>
                  <a:pt x="286" y="143"/>
                </a:cubicBezTo>
                <a:cubicBezTo>
                  <a:pt x="286" y="222"/>
                  <a:pt x="222" y="286"/>
                  <a:pt x="143" y="286"/>
                </a:cubicBezTo>
                <a:moveTo>
                  <a:pt x="143" y="52"/>
                </a:moveTo>
                <a:cubicBezTo>
                  <a:pt x="93" y="52"/>
                  <a:pt x="52" y="93"/>
                  <a:pt x="52" y="143"/>
                </a:cubicBezTo>
                <a:cubicBezTo>
                  <a:pt x="52" y="193"/>
                  <a:pt x="93" y="234"/>
                  <a:pt x="143" y="234"/>
                </a:cubicBezTo>
                <a:cubicBezTo>
                  <a:pt x="193" y="234"/>
                  <a:pt x="234" y="193"/>
                  <a:pt x="234" y="143"/>
                </a:cubicBezTo>
                <a:cubicBezTo>
                  <a:pt x="234" y="93"/>
                  <a:pt x="193" y="52"/>
                  <a:pt x="143" y="52"/>
                </a:cubicBezTo>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5" name="Google Shape;965;p26"/>
          <p:cNvSpPr txBox="1"/>
          <p:nvPr/>
        </p:nvSpPr>
        <p:spPr>
          <a:xfrm>
            <a:off x="1697353" y="5132965"/>
            <a:ext cx="829163" cy="332399"/>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800">
                <a:solidFill>
                  <a:srgbClr val="A5A5A5"/>
                </a:solidFill>
                <a:latin typeface="Twentieth Century"/>
                <a:ea typeface="Twentieth Century"/>
                <a:cs typeface="Twentieth Century"/>
                <a:sym typeface="Twentieth Century"/>
              </a:rPr>
              <a:t>2017</a:t>
            </a:r>
            <a:endParaRPr/>
          </a:p>
        </p:txBody>
      </p:sp>
      <p:sp>
        <p:nvSpPr>
          <p:cNvPr id="966" name="Google Shape;966;p26"/>
          <p:cNvSpPr/>
          <p:nvPr/>
        </p:nvSpPr>
        <p:spPr>
          <a:xfrm>
            <a:off x="4167234" y="3551965"/>
            <a:ext cx="184731" cy="240066"/>
          </a:xfrm>
          <a:prstGeom prst="rect">
            <a:avLst/>
          </a:prstGeom>
          <a:noFill/>
          <a:ln>
            <a:noFill/>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7" name="Google Shape;967;p26"/>
          <p:cNvSpPr/>
          <p:nvPr/>
        </p:nvSpPr>
        <p:spPr>
          <a:xfrm>
            <a:off x="2592419" y="5232100"/>
            <a:ext cx="1060789" cy="174749"/>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8" name="Google Shape;968;p26"/>
          <p:cNvSpPr/>
          <p:nvPr/>
        </p:nvSpPr>
        <p:spPr>
          <a:xfrm>
            <a:off x="4767341" y="3955830"/>
            <a:ext cx="1118505" cy="924652"/>
          </a:xfrm>
          <a:custGeom>
            <a:rect b="b" l="l" r="r" t="t"/>
            <a:pathLst>
              <a:path extrusionOk="0" h="263" w="321">
                <a:moveTo>
                  <a:pt x="321" y="263"/>
                </a:moveTo>
                <a:cubicBezTo>
                  <a:pt x="145" y="263"/>
                  <a:pt x="145" y="263"/>
                  <a:pt x="145" y="263"/>
                </a:cubicBezTo>
                <a:cubicBezTo>
                  <a:pt x="91" y="263"/>
                  <a:pt x="47" y="219"/>
                  <a:pt x="47" y="165"/>
                </a:cubicBezTo>
                <a:cubicBezTo>
                  <a:pt x="47" y="98"/>
                  <a:pt x="47" y="98"/>
                  <a:pt x="47" y="98"/>
                </a:cubicBezTo>
                <a:cubicBezTo>
                  <a:pt x="47" y="73"/>
                  <a:pt x="26" y="52"/>
                  <a:pt x="0" y="52"/>
                </a:cubicBezTo>
                <a:cubicBezTo>
                  <a:pt x="0" y="0"/>
                  <a:pt x="0" y="0"/>
                  <a:pt x="0" y="0"/>
                </a:cubicBezTo>
                <a:cubicBezTo>
                  <a:pt x="55" y="0"/>
                  <a:pt x="99" y="44"/>
                  <a:pt x="99" y="98"/>
                </a:cubicBezTo>
                <a:cubicBezTo>
                  <a:pt x="99" y="165"/>
                  <a:pt x="99" y="165"/>
                  <a:pt x="99" y="165"/>
                </a:cubicBezTo>
                <a:cubicBezTo>
                  <a:pt x="99" y="190"/>
                  <a:pt x="119" y="211"/>
                  <a:pt x="145" y="211"/>
                </a:cubicBezTo>
                <a:cubicBezTo>
                  <a:pt x="321" y="211"/>
                  <a:pt x="321" y="211"/>
                  <a:pt x="321" y="211"/>
                </a:cubicBezTo>
                <a:cubicBezTo>
                  <a:pt x="321" y="263"/>
                  <a:pt x="321" y="263"/>
                  <a:pt x="321" y="263"/>
                </a:cubicBezTo>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69" name="Google Shape;969;p26"/>
          <p:cNvSpPr/>
          <p:nvPr/>
        </p:nvSpPr>
        <p:spPr>
          <a:xfrm>
            <a:off x="9482248" y="2326294"/>
            <a:ext cx="1116347" cy="1453194"/>
          </a:xfrm>
          <a:custGeom>
            <a:rect b="b" l="l" r="r" t="t"/>
            <a:pathLst>
              <a:path extrusionOk="0" h="417" w="320">
                <a:moveTo>
                  <a:pt x="0" y="417"/>
                </a:moveTo>
                <a:cubicBezTo>
                  <a:pt x="0" y="365"/>
                  <a:pt x="0" y="365"/>
                  <a:pt x="0" y="365"/>
                </a:cubicBezTo>
                <a:cubicBezTo>
                  <a:pt x="26" y="365"/>
                  <a:pt x="46" y="344"/>
                  <a:pt x="46" y="319"/>
                </a:cubicBezTo>
                <a:cubicBezTo>
                  <a:pt x="46" y="98"/>
                  <a:pt x="46" y="98"/>
                  <a:pt x="46" y="98"/>
                </a:cubicBezTo>
                <a:cubicBezTo>
                  <a:pt x="46" y="44"/>
                  <a:pt x="90" y="0"/>
                  <a:pt x="145" y="0"/>
                </a:cubicBezTo>
                <a:cubicBezTo>
                  <a:pt x="320" y="0"/>
                  <a:pt x="320" y="0"/>
                  <a:pt x="320" y="0"/>
                </a:cubicBezTo>
                <a:cubicBezTo>
                  <a:pt x="320" y="52"/>
                  <a:pt x="320" y="52"/>
                  <a:pt x="320" y="52"/>
                </a:cubicBezTo>
                <a:cubicBezTo>
                  <a:pt x="145" y="52"/>
                  <a:pt x="145" y="52"/>
                  <a:pt x="145" y="52"/>
                </a:cubicBezTo>
                <a:cubicBezTo>
                  <a:pt x="119" y="52"/>
                  <a:pt x="98" y="73"/>
                  <a:pt x="98" y="98"/>
                </a:cubicBezTo>
                <a:cubicBezTo>
                  <a:pt x="98" y="319"/>
                  <a:pt x="98" y="319"/>
                  <a:pt x="98" y="319"/>
                </a:cubicBezTo>
                <a:cubicBezTo>
                  <a:pt x="98" y="373"/>
                  <a:pt x="54" y="417"/>
                  <a:pt x="0" y="417"/>
                </a:cubicBezTo>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70" name="Google Shape;970;p26"/>
          <p:cNvSpPr/>
          <p:nvPr/>
        </p:nvSpPr>
        <p:spPr>
          <a:xfrm>
            <a:off x="9966175" y="2229294"/>
            <a:ext cx="1203153" cy="379172"/>
          </a:xfrm>
          <a:prstGeom prst="rightArrow">
            <a:avLst>
              <a:gd fmla="val 50000" name="adj1"/>
              <a:gd fmla="val 50000" name="adj2"/>
            </a:avLst>
          </a:prstGeom>
          <a:solidFill>
            <a:schemeClr val="accent4"/>
          </a:solidFill>
          <a:ln>
            <a:noFill/>
          </a:ln>
        </p:spPr>
        <p:txBody>
          <a:bodyPr anchorCtr="0" anchor="ctr" bIns="45700" lIns="91425" spcFirstLastPara="1" rIns="91425" wrap="square" tIns="45700">
            <a:noAutofit/>
          </a:bodyPr>
          <a:lstStyle/>
          <a:p>
            <a:pPr indent="0" lvl="0" marL="0" marR="0" rtl="0" algn="just">
              <a:lnSpc>
                <a:spcPct val="120000"/>
              </a:lnSpc>
              <a:spcBef>
                <a:spcPts val="0"/>
              </a:spcBef>
              <a:spcAft>
                <a:spcPts val="0"/>
              </a:spcAft>
              <a:buNone/>
            </a:pPr>
            <a:r>
              <a:t/>
            </a:r>
            <a:endParaRPr sz="800">
              <a:solidFill>
                <a:srgbClr val="595959"/>
              </a:solidFill>
              <a:latin typeface="Twentieth Century"/>
              <a:ea typeface="Twentieth Century"/>
              <a:cs typeface="Twentieth Century"/>
              <a:sym typeface="Twentieth Century"/>
            </a:endParaRPr>
          </a:p>
        </p:txBody>
      </p:sp>
      <p:sp>
        <p:nvSpPr>
          <p:cNvPr id="971" name="Google Shape;971;p26"/>
          <p:cNvSpPr txBox="1"/>
          <p:nvPr/>
        </p:nvSpPr>
        <p:spPr>
          <a:xfrm>
            <a:off x="5116159" y="5536769"/>
            <a:ext cx="6180627" cy="443198"/>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Clr>
                <a:srgbClr val="A5A5A5"/>
              </a:buClr>
              <a:buSzPts val="1200"/>
              <a:buFont typeface="Arial"/>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a:t>
            </a:r>
            <a:endParaRPr sz="1200">
              <a:solidFill>
                <a:srgbClr val="A5A5A5"/>
              </a:solidFill>
              <a:latin typeface="Twentieth Century"/>
              <a:ea typeface="Twentieth Century"/>
              <a:cs typeface="Twentieth Century"/>
              <a:sym typeface="Twentieth Century"/>
            </a:endParaRPr>
          </a:p>
        </p:txBody>
      </p:sp>
      <p:grpSp>
        <p:nvGrpSpPr>
          <p:cNvPr id="972" name="Google Shape;972;p26"/>
          <p:cNvGrpSpPr/>
          <p:nvPr/>
        </p:nvGrpSpPr>
        <p:grpSpPr>
          <a:xfrm>
            <a:off x="3903948" y="2926155"/>
            <a:ext cx="2029866" cy="778732"/>
            <a:chOff x="3379735" y="2343927"/>
            <a:chExt cx="2109071" cy="850260"/>
          </a:xfrm>
        </p:grpSpPr>
        <p:sp>
          <p:nvSpPr>
            <p:cNvPr id="973" name="Google Shape;973;p26"/>
            <p:cNvSpPr txBox="1"/>
            <p:nvPr/>
          </p:nvSpPr>
          <p:spPr>
            <a:xfrm>
              <a:off x="3379735" y="2343927"/>
              <a:ext cx="1736273" cy="322605"/>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Knowledge</a:t>
              </a:r>
              <a:endParaRPr b="1" sz="1600" cap="none">
                <a:solidFill>
                  <a:srgbClr val="A5A5A5"/>
                </a:solidFill>
                <a:latin typeface="Twentieth Century"/>
                <a:ea typeface="Twentieth Century"/>
                <a:cs typeface="Twentieth Century"/>
                <a:sym typeface="Twentieth Century"/>
              </a:endParaRPr>
            </a:p>
          </p:txBody>
        </p:sp>
        <p:sp>
          <p:nvSpPr>
            <p:cNvPr id="974" name="Google Shape;974;p26"/>
            <p:cNvSpPr txBox="1"/>
            <p:nvPr/>
          </p:nvSpPr>
          <p:spPr>
            <a:xfrm>
              <a:off x="3379735" y="2710280"/>
              <a:ext cx="2109071" cy="483907"/>
            </a:xfrm>
            <a:prstGeom prst="rect">
              <a:avLst/>
            </a:prstGeom>
            <a:noFill/>
            <a:ln>
              <a:noFill/>
            </a:ln>
          </p:spPr>
          <p:txBody>
            <a:bodyPr anchorCtr="0" anchor="ctr" bIns="0" lIns="0" spcFirstLastPara="1" rIns="0" wrap="square" tIns="0">
              <a:noAutofit/>
            </a:bodyPr>
            <a:lstStyle/>
            <a:p>
              <a:pPr indent="0" lvl="0" marL="0" marR="0" rtl="0" algn="just">
                <a:lnSpc>
                  <a:spcPct val="120000"/>
                </a:lnSpc>
                <a:spcBef>
                  <a:spcPts val="0"/>
                </a:spcBef>
                <a:spcAft>
                  <a:spcPts val="0"/>
                </a:spcAft>
                <a:buClr>
                  <a:srgbClr val="A5A5A5"/>
                </a:buClr>
                <a:buSzPts val="1200"/>
                <a:buFont typeface="Twentieth Century"/>
                <a:buNone/>
              </a:pPr>
              <a:r>
                <a:rPr b="0" lang="tr-TR" sz="1200">
                  <a:solidFill>
                    <a:srgbClr val="A5A5A5"/>
                  </a:solidFill>
                  <a:latin typeface="Twentieth Century"/>
                  <a:ea typeface="Twentieth Century"/>
                  <a:cs typeface="Twentieth Century"/>
                  <a:sym typeface="Twentieth Century"/>
                </a:rPr>
                <a:t>Be an encourager, the world has enough critics already.</a:t>
              </a:r>
              <a:endParaRPr/>
            </a:p>
          </p:txBody>
        </p:sp>
      </p:grpSp>
      <p:grpSp>
        <p:nvGrpSpPr>
          <p:cNvPr id="975" name="Google Shape;975;p26"/>
          <p:cNvGrpSpPr/>
          <p:nvPr/>
        </p:nvGrpSpPr>
        <p:grpSpPr>
          <a:xfrm>
            <a:off x="6606150" y="4482229"/>
            <a:ext cx="2029866" cy="764729"/>
            <a:chOff x="3379735" y="2359216"/>
            <a:chExt cx="2109071" cy="834972"/>
          </a:xfrm>
        </p:grpSpPr>
        <p:sp>
          <p:nvSpPr>
            <p:cNvPr id="976" name="Google Shape;976;p26"/>
            <p:cNvSpPr txBox="1"/>
            <p:nvPr/>
          </p:nvSpPr>
          <p:spPr>
            <a:xfrm>
              <a:off x="3379735" y="2359216"/>
              <a:ext cx="1816029" cy="322605"/>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Join</a:t>
              </a:r>
              <a:endParaRPr b="1" sz="1600" cap="none">
                <a:solidFill>
                  <a:srgbClr val="A5A5A5"/>
                </a:solidFill>
                <a:latin typeface="Twentieth Century"/>
                <a:ea typeface="Twentieth Century"/>
                <a:cs typeface="Twentieth Century"/>
                <a:sym typeface="Twentieth Century"/>
              </a:endParaRPr>
            </a:p>
          </p:txBody>
        </p:sp>
        <p:sp>
          <p:nvSpPr>
            <p:cNvPr id="977" name="Google Shape;977;p26"/>
            <p:cNvSpPr txBox="1"/>
            <p:nvPr/>
          </p:nvSpPr>
          <p:spPr>
            <a:xfrm>
              <a:off x="3379735" y="2710281"/>
              <a:ext cx="2109071" cy="483907"/>
            </a:xfrm>
            <a:prstGeom prst="rect">
              <a:avLst/>
            </a:prstGeom>
            <a:noFill/>
            <a:ln>
              <a:noFill/>
            </a:ln>
          </p:spPr>
          <p:txBody>
            <a:bodyPr anchorCtr="0" anchor="ctr" bIns="0" lIns="0" spcFirstLastPara="1" rIns="0" wrap="square" tIns="0">
              <a:noAutofit/>
            </a:bodyPr>
            <a:lstStyle/>
            <a:p>
              <a:pPr indent="0" lvl="0" marL="0" marR="0" rtl="0" algn="just">
                <a:lnSpc>
                  <a:spcPct val="120000"/>
                </a:lnSpc>
                <a:spcBef>
                  <a:spcPts val="0"/>
                </a:spcBef>
                <a:spcAft>
                  <a:spcPts val="0"/>
                </a:spcAft>
                <a:buClr>
                  <a:srgbClr val="A5A5A5"/>
                </a:buClr>
                <a:buSzPts val="1200"/>
                <a:buFont typeface="Twentieth Century"/>
                <a:buNone/>
              </a:pPr>
              <a:r>
                <a:rPr b="0" lang="tr-TR" sz="1200">
                  <a:solidFill>
                    <a:srgbClr val="A5A5A5"/>
                  </a:solidFill>
                  <a:latin typeface="Twentieth Century"/>
                  <a:ea typeface="Twentieth Century"/>
                  <a:cs typeface="Twentieth Century"/>
                  <a:sym typeface="Twentieth Century"/>
                </a:rPr>
                <a:t>Woe be to him that reads but one book. George Herbert</a:t>
              </a:r>
              <a:endParaRPr/>
            </a:p>
          </p:txBody>
        </p:sp>
      </p:grpSp>
      <p:grpSp>
        <p:nvGrpSpPr>
          <p:cNvPr id="978" name="Google Shape;978;p26"/>
          <p:cNvGrpSpPr/>
          <p:nvPr/>
        </p:nvGrpSpPr>
        <p:grpSpPr>
          <a:xfrm>
            <a:off x="7473774" y="2387288"/>
            <a:ext cx="2029866" cy="882986"/>
            <a:chOff x="3379735" y="2351075"/>
            <a:chExt cx="2109071" cy="964090"/>
          </a:xfrm>
        </p:grpSpPr>
        <p:sp>
          <p:nvSpPr>
            <p:cNvPr id="979" name="Google Shape;979;p26"/>
            <p:cNvSpPr txBox="1"/>
            <p:nvPr/>
          </p:nvSpPr>
          <p:spPr>
            <a:xfrm>
              <a:off x="3379736" y="2351075"/>
              <a:ext cx="1870455" cy="322605"/>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Invoice</a:t>
              </a:r>
              <a:endParaRPr b="1" sz="1600" cap="none">
                <a:solidFill>
                  <a:srgbClr val="A5A5A5"/>
                </a:solidFill>
                <a:latin typeface="Twentieth Century"/>
                <a:ea typeface="Twentieth Century"/>
                <a:cs typeface="Twentieth Century"/>
                <a:sym typeface="Twentieth Century"/>
              </a:endParaRPr>
            </a:p>
          </p:txBody>
        </p:sp>
        <p:sp>
          <p:nvSpPr>
            <p:cNvPr id="980" name="Google Shape;980;p26"/>
            <p:cNvSpPr txBox="1"/>
            <p:nvPr/>
          </p:nvSpPr>
          <p:spPr>
            <a:xfrm>
              <a:off x="3379735" y="2589305"/>
              <a:ext cx="2109071" cy="725860"/>
            </a:xfrm>
            <a:prstGeom prst="rect">
              <a:avLst/>
            </a:prstGeom>
            <a:noFill/>
            <a:ln>
              <a:noFill/>
            </a:ln>
          </p:spPr>
          <p:txBody>
            <a:bodyPr anchorCtr="0" anchor="ctr" bIns="0" lIns="0" spcFirstLastPara="1" rIns="0" wrap="square" tIns="0">
              <a:noAutofit/>
            </a:bodyPr>
            <a:lstStyle/>
            <a:p>
              <a:pPr indent="0" lvl="0" marL="0" marR="0" rtl="0" algn="just">
                <a:lnSpc>
                  <a:spcPct val="120000"/>
                </a:lnSpc>
                <a:spcBef>
                  <a:spcPts val="0"/>
                </a:spcBef>
                <a:spcAft>
                  <a:spcPts val="0"/>
                </a:spcAft>
                <a:buClr>
                  <a:srgbClr val="A5A5A5"/>
                </a:buClr>
                <a:buSzPts val="1200"/>
                <a:buFont typeface="Twentieth Century"/>
                <a:buNone/>
              </a:pPr>
              <a:r>
                <a:rPr b="0" lang="tr-TR" sz="1200">
                  <a:solidFill>
                    <a:srgbClr val="A5A5A5"/>
                  </a:solidFill>
                  <a:latin typeface="Twentieth Century"/>
                  <a:ea typeface="Twentieth Century"/>
                  <a:cs typeface="Twentieth Century"/>
                  <a:sym typeface="Twentieth Century"/>
                </a:rPr>
                <a:t>A large income is the best recipe for happiness I ever heard of. Mansfield Park</a:t>
              </a:r>
              <a:endParaRPr/>
            </a:p>
          </p:txBody>
        </p:sp>
      </p:grpSp>
      <p:grpSp>
        <p:nvGrpSpPr>
          <p:cNvPr id="981" name="Google Shape;981;p26"/>
          <p:cNvGrpSpPr/>
          <p:nvPr/>
        </p:nvGrpSpPr>
        <p:grpSpPr>
          <a:xfrm>
            <a:off x="1685522" y="3881416"/>
            <a:ext cx="2029866" cy="756218"/>
            <a:chOff x="3379735" y="2368508"/>
            <a:chExt cx="2109071" cy="825677"/>
          </a:xfrm>
        </p:grpSpPr>
        <p:sp>
          <p:nvSpPr>
            <p:cNvPr id="982" name="Google Shape;982;p26"/>
            <p:cNvSpPr txBox="1"/>
            <p:nvPr/>
          </p:nvSpPr>
          <p:spPr>
            <a:xfrm>
              <a:off x="3382717" y="2368508"/>
              <a:ext cx="1665800" cy="322605"/>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Startup</a:t>
              </a:r>
              <a:endParaRPr b="1" sz="1600" cap="none">
                <a:solidFill>
                  <a:srgbClr val="A5A5A5"/>
                </a:solidFill>
                <a:latin typeface="Twentieth Century"/>
                <a:ea typeface="Twentieth Century"/>
                <a:cs typeface="Twentieth Century"/>
                <a:sym typeface="Twentieth Century"/>
              </a:endParaRPr>
            </a:p>
          </p:txBody>
        </p:sp>
        <p:sp>
          <p:nvSpPr>
            <p:cNvPr id="983" name="Google Shape;983;p26"/>
            <p:cNvSpPr txBox="1"/>
            <p:nvPr/>
          </p:nvSpPr>
          <p:spPr>
            <a:xfrm>
              <a:off x="3379735" y="2710279"/>
              <a:ext cx="2109071" cy="483906"/>
            </a:xfrm>
            <a:prstGeom prst="rect">
              <a:avLst/>
            </a:prstGeom>
            <a:noFill/>
            <a:ln>
              <a:noFill/>
            </a:ln>
          </p:spPr>
          <p:txBody>
            <a:bodyPr anchorCtr="0" anchor="ctr" bIns="0" lIns="0" spcFirstLastPara="1" rIns="0" wrap="square" tIns="0">
              <a:noAutofit/>
            </a:bodyPr>
            <a:lstStyle/>
            <a:p>
              <a:pPr indent="0" lvl="0" marL="0" marR="0" rtl="0" algn="just">
                <a:lnSpc>
                  <a:spcPct val="120000"/>
                </a:lnSpc>
                <a:spcBef>
                  <a:spcPts val="0"/>
                </a:spcBef>
                <a:spcAft>
                  <a:spcPts val="0"/>
                </a:spcAft>
                <a:buClr>
                  <a:srgbClr val="A5A5A5"/>
                </a:buClr>
                <a:buSzPts val="1200"/>
                <a:buFont typeface="Twentieth Century"/>
                <a:buNone/>
              </a:pPr>
              <a:r>
                <a:rPr b="0" lang="tr-TR" sz="1200">
                  <a:solidFill>
                    <a:srgbClr val="A5A5A5"/>
                  </a:solidFill>
                  <a:latin typeface="Twentieth Century"/>
                  <a:ea typeface="Twentieth Century"/>
                  <a:cs typeface="Twentieth Century"/>
                  <a:sym typeface="Twentieth Century"/>
                </a:rPr>
                <a:t>Always give your best never worry for results.</a:t>
              </a:r>
              <a:endParaRPr/>
            </a:p>
          </p:txBody>
        </p:sp>
      </p:grpSp>
      <p:sp>
        <p:nvSpPr>
          <p:cNvPr id="984" name="Google Shape;984;p26"/>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Lower</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64"/>
                                        </p:tgtEl>
                                        <p:attrNameLst>
                                          <p:attrName>style.visibility</p:attrName>
                                        </p:attrNameLst>
                                      </p:cBhvr>
                                      <p:to>
                                        <p:strVal val="visible"/>
                                      </p:to>
                                    </p:set>
                                    <p:animEffect filter="fade" transition="in">
                                      <p:cBhvr>
                                        <p:cTn dur="911"/>
                                        <p:tgtEl>
                                          <p:spTgt spid="964"/>
                                        </p:tgtEl>
                                      </p:cBhvr>
                                    </p:animEffect>
                                  </p:childTnLst>
                                </p:cTn>
                              </p:par>
                            </p:childTnLst>
                          </p:cTn>
                        </p:par>
                        <p:par>
                          <p:cTn fill="hold">
                            <p:stCondLst>
                              <p:cond delay="911"/>
                            </p:stCondLst>
                            <p:childTnLst>
                              <p:par>
                                <p:cTn fill="hold" nodeType="afterEffect" presetClass="entr" presetID="10" presetSubtype="0">
                                  <p:stCondLst>
                                    <p:cond delay="0"/>
                                  </p:stCondLst>
                                  <p:childTnLst>
                                    <p:set>
                                      <p:cBhvr>
                                        <p:cTn dur="1" fill="hold">
                                          <p:stCondLst>
                                            <p:cond delay="0"/>
                                          </p:stCondLst>
                                        </p:cTn>
                                        <p:tgtEl>
                                          <p:spTgt spid="965"/>
                                        </p:tgtEl>
                                        <p:attrNameLst>
                                          <p:attrName>style.visibility</p:attrName>
                                        </p:attrNameLst>
                                      </p:cBhvr>
                                      <p:to>
                                        <p:strVal val="visible"/>
                                      </p:to>
                                    </p:set>
                                    <p:animEffect filter="fade" transition="in">
                                      <p:cBhvr>
                                        <p:cTn dur="1000"/>
                                        <p:tgtEl>
                                          <p:spTgt spid="965"/>
                                        </p:tgtEl>
                                      </p:cBhvr>
                                    </p:animEffect>
                                  </p:childTnLst>
                                </p:cTn>
                              </p:par>
                              <p:par>
                                <p:cTn fill="hold" nodeType="withEffect" presetClass="entr" presetID="10" presetSubtype="0">
                                  <p:stCondLst>
                                    <p:cond delay="1000"/>
                                  </p:stCondLst>
                                  <p:childTnLst>
                                    <p:set>
                                      <p:cBhvr>
                                        <p:cTn dur="1" fill="hold">
                                          <p:stCondLst>
                                            <p:cond delay="0"/>
                                          </p:stCondLst>
                                        </p:cTn>
                                        <p:tgtEl>
                                          <p:spTgt spid="967"/>
                                        </p:tgtEl>
                                        <p:attrNameLst>
                                          <p:attrName>style.visibility</p:attrName>
                                        </p:attrNameLst>
                                      </p:cBhvr>
                                      <p:to>
                                        <p:strVal val="visible"/>
                                      </p:to>
                                    </p:set>
                                    <p:animEffect filter="fade" transition="in">
                                      <p:cBhvr>
                                        <p:cTn dur="500"/>
                                        <p:tgtEl>
                                          <p:spTgt spid="967"/>
                                        </p:tgtEl>
                                      </p:cBhvr>
                                    </p:animEffect>
                                  </p:childTnLst>
                                </p:cTn>
                              </p:par>
                              <p:par>
                                <p:cTn fill="hold" nodeType="withEffect" presetClass="entr" presetID="10" presetSubtype="0">
                                  <p:stCondLst>
                                    <p:cond delay="1500"/>
                                  </p:stCondLst>
                                  <p:childTnLst>
                                    <p:set>
                                      <p:cBhvr>
                                        <p:cTn dur="1" fill="hold">
                                          <p:stCondLst>
                                            <p:cond delay="0"/>
                                          </p:stCondLst>
                                        </p:cTn>
                                        <p:tgtEl>
                                          <p:spTgt spid="963"/>
                                        </p:tgtEl>
                                        <p:attrNameLst>
                                          <p:attrName>style.visibility</p:attrName>
                                        </p:attrNameLst>
                                      </p:cBhvr>
                                      <p:to>
                                        <p:strVal val="visible"/>
                                      </p:to>
                                    </p:set>
                                    <p:animEffect filter="fade" transition="in">
                                      <p:cBhvr>
                                        <p:cTn dur="500"/>
                                        <p:tgtEl>
                                          <p:spTgt spid="963"/>
                                        </p:tgtEl>
                                      </p:cBhvr>
                                    </p:animEffect>
                                  </p:childTnLst>
                                </p:cTn>
                              </p:par>
                              <p:par>
                                <p:cTn fill="hold" nodeType="withEffect" presetClass="entr" presetID="10" presetSubtype="0">
                                  <p:stCondLst>
                                    <p:cond delay="2000"/>
                                  </p:stCondLst>
                                  <p:childTnLst>
                                    <p:set>
                                      <p:cBhvr>
                                        <p:cTn dur="1" fill="hold">
                                          <p:stCondLst>
                                            <p:cond delay="0"/>
                                          </p:stCondLst>
                                        </p:cTn>
                                        <p:tgtEl>
                                          <p:spTgt spid="968"/>
                                        </p:tgtEl>
                                        <p:attrNameLst>
                                          <p:attrName>style.visibility</p:attrName>
                                        </p:attrNameLst>
                                      </p:cBhvr>
                                      <p:to>
                                        <p:strVal val="visible"/>
                                      </p:to>
                                    </p:set>
                                    <p:animEffect filter="fade" transition="in">
                                      <p:cBhvr>
                                        <p:cTn dur="500"/>
                                        <p:tgtEl>
                                          <p:spTgt spid="968"/>
                                        </p:tgtEl>
                                      </p:cBhvr>
                                    </p:animEffect>
                                  </p:childTnLst>
                                </p:cTn>
                              </p:par>
                              <p:par>
                                <p:cTn fill="hold" nodeType="withEffect" presetClass="entr" presetID="10" presetSubtype="0">
                                  <p:stCondLst>
                                    <p:cond delay="25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000"/>
                                  </p:stCondLst>
                                  <p:childTnLst>
                                    <p:set>
                                      <p:cBhvr>
                                        <p:cTn dur="1" fill="hold">
                                          <p:stCondLst>
                                            <p:cond delay="0"/>
                                          </p:stCondLst>
                                        </p:cTn>
                                        <p:tgtEl>
                                          <p:spTgt spid="962"/>
                                        </p:tgtEl>
                                        <p:attrNameLst>
                                          <p:attrName>style.visibility</p:attrName>
                                        </p:attrNameLst>
                                      </p:cBhvr>
                                      <p:to>
                                        <p:strVal val="visible"/>
                                      </p:to>
                                    </p:set>
                                    <p:animEffect filter="fade" transition="in">
                                      <p:cBhvr>
                                        <p:cTn dur="500"/>
                                        <p:tgtEl>
                                          <p:spTgt spid="962"/>
                                        </p:tgtEl>
                                      </p:cBhvr>
                                    </p:animEffect>
                                  </p:childTnLst>
                                </p:cTn>
                              </p:par>
                              <p:par>
                                <p:cTn fill="hold" nodeType="withEffect" presetClass="entr" presetID="10" presetSubtype="0">
                                  <p:stCondLst>
                                    <p:cond delay="35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par>
                          <p:cTn fill="hold">
                            <p:stCondLst>
                              <p:cond delay="1911"/>
                            </p:stCondLst>
                            <p:childTnLst>
                              <p:par>
                                <p:cTn fill="hold" nodeType="afterEffect" presetClass="entr" presetID="10" presetSubtype="0">
                                  <p:stCondLst>
                                    <p:cond delay="0"/>
                                  </p:stCondLst>
                                  <p:childTnLst>
                                    <p:set>
                                      <p:cBhvr>
                                        <p:cTn dur="1" fill="hold">
                                          <p:stCondLst>
                                            <p:cond delay="0"/>
                                          </p:stCondLst>
                                        </p:cTn>
                                        <p:tgtEl>
                                          <p:spTgt spid="969"/>
                                        </p:tgtEl>
                                        <p:attrNameLst>
                                          <p:attrName>style.visibility</p:attrName>
                                        </p:attrNameLst>
                                      </p:cBhvr>
                                      <p:to>
                                        <p:strVal val="visible"/>
                                      </p:to>
                                    </p:set>
                                    <p:animEffect filter="fade" transition="in">
                                      <p:cBhvr>
                                        <p:cTn dur="500"/>
                                        <p:tgtEl>
                                          <p:spTgt spid="969"/>
                                        </p:tgtEl>
                                      </p:cBhvr>
                                    </p:animEffect>
                                  </p:childTnLst>
                                </p:cTn>
                              </p:par>
                              <p:par>
                                <p:cTn fill="hold" nodeType="withEffect" presetClass="entr" presetID="10" presetSubtype="0">
                                  <p:stCondLst>
                                    <p:cond delay="100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981"/>
                                        </p:tgtEl>
                                        <p:attrNameLst>
                                          <p:attrName>style.visibility</p:attrName>
                                        </p:attrNameLst>
                                      </p:cBhvr>
                                      <p:to>
                                        <p:strVal val="visible"/>
                                      </p:to>
                                    </p:set>
                                    <p:anim calcmode="lin" valueType="num">
                                      <p:cBhvr additive="base">
                                        <p:cTn dur="500"/>
                                        <p:tgtEl>
                                          <p:spTgt spid="981"/>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972"/>
                                        </p:tgtEl>
                                        <p:attrNameLst>
                                          <p:attrName>style.visibility</p:attrName>
                                        </p:attrNameLst>
                                      </p:cBhvr>
                                      <p:to>
                                        <p:strVal val="visible"/>
                                      </p:to>
                                    </p:set>
                                    <p:anim calcmode="lin" valueType="num">
                                      <p:cBhvr additive="base">
                                        <p:cTn dur="500"/>
                                        <p:tgtEl>
                                          <p:spTgt spid="972"/>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978"/>
                                        </p:tgtEl>
                                        <p:attrNameLst>
                                          <p:attrName>style.visibility</p:attrName>
                                        </p:attrNameLst>
                                      </p:cBhvr>
                                      <p:to>
                                        <p:strVal val="visible"/>
                                      </p:to>
                                    </p:set>
                                    <p:anim calcmode="lin" valueType="num">
                                      <p:cBhvr additive="base">
                                        <p:cTn dur="500"/>
                                        <p:tgtEl>
                                          <p:spTgt spid="978"/>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975"/>
                                        </p:tgtEl>
                                        <p:attrNameLst>
                                          <p:attrName>style.visibility</p:attrName>
                                        </p:attrNameLst>
                                      </p:cBhvr>
                                      <p:to>
                                        <p:strVal val="visible"/>
                                      </p:to>
                                    </p:set>
                                    <p:anim calcmode="lin" valueType="num">
                                      <p:cBhvr additive="base">
                                        <p:cTn dur="500"/>
                                        <p:tgtEl>
                                          <p:spTgt spid="97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500"/>
                                        <p:tgtEl>
                                          <p:spTgt spid="9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9" name="Shape 989"/>
        <p:cNvGrpSpPr/>
        <p:nvPr/>
      </p:nvGrpSpPr>
      <p:grpSpPr>
        <a:xfrm>
          <a:off x="0" y="0"/>
          <a:ext cx="0" cy="0"/>
          <a:chOff x="0" y="0"/>
          <a:chExt cx="0" cy="0"/>
        </a:xfrm>
      </p:grpSpPr>
      <p:grpSp>
        <p:nvGrpSpPr>
          <p:cNvPr id="990" name="Google Shape;990;p27"/>
          <p:cNvGrpSpPr/>
          <p:nvPr/>
        </p:nvGrpSpPr>
        <p:grpSpPr>
          <a:xfrm>
            <a:off x="7378377" y="2726055"/>
            <a:ext cx="949167" cy="512551"/>
            <a:chOff x="7166383" y="2666161"/>
            <a:chExt cx="900000" cy="486001"/>
          </a:xfrm>
        </p:grpSpPr>
        <p:sp>
          <p:nvSpPr>
            <p:cNvPr id="991" name="Google Shape;991;p27"/>
            <p:cNvSpPr/>
            <p:nvPr/>
          </p:nvSpPr>
          <p:spPr>
            <a:xfrm>
              <a:off x="7166383" y="2666161"/>
              <a:ext cx="900000" cy="486001"/>
            </a:xfrm>
            <a:custGeom>
              <a:rect b="b" l="l" r="r" t="t"/>
              <a:pathLst>
                <a:path extrusionOk="0" h="78" w="125">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solidFill>
              <a:srgbClr val="A5A5A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992" name="Google Shape;992;p27"/>
            <p:cNvSpPr/>
            <p:nvPr/>
          </p:nvSpPr>
          <p:spPr>
            <a:xfrm>
              <a:off x="7261305" y="2738737"/>
              <a:ext cx="144000" cy="342000"/>
            </a:xfrm>
            <a:prstGeom prst="rect">
              <a:avLst/>
            </a:prstGeom>
            <a:solidFill>
              <a:schemeClr val="accent4"/>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993" name="Google Shape;993;p27"/>
            <p:cNvSpPr/>
            <p:nvPr/>
          </p:nvSpPr>
          <p:spPr>
            <a:xfrm>
              <a:off x="7420592" y="2738737"/>
              <a:ext cx="144000" cy="342000"/>
            </a:xfrm>
            <a:prstGeom prst="rect">
              <a:avLst/>
            </a:prstGeom>
            <a:solidFill>
              <a:schemeClr val="accent4"/>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994" name="Google Shape;994;p27"/>
            <p:cNvSpPr/>
            <p:nvPr/>
          </p:nvSpPr>
          <p:spPr>
            <a:xfrm>
              <a:off x="7586442" y="2738684"/>
              <a:ext cx="144000" cy="342000"/>
            </a:xfrm>
            <a:prstGeom prst="rect">
              <a:avLst/>
            </a:prstGeom>
            <a:solidFill>
              <a:schemeClr val="accent4"/>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995" name="Google Shape;995;p27"/>
          <p:cNvGrpSpPr/>
          <p:nvPr/>
        </p:nvGrpSpPr>
        <p:grpSpPr>
          <a:xfrm>
            <a:off x="4653381" y="2727230"/>
            <a:ext cx="949167" cy="512551"/>
            <a:chOff x="4605752" y="2667275"/>
            <a:chExt cx="900000" cy="486001"/>
          </a:xfrm>
        </p:grpSpPr>
        <p:sp>
          <p:nvSpPr>
            <p:cNvPr id="996" name="Google Shape;996;p27"/>
            <p:cNvSpPr/>
            <p:nvPr/>
          </p:nvSpPr>
          <p:spPr>
            <a:xfrm>
              <a:off x="4605752" y="2667275"/>
              <a:ext cx="900000" cy="486001"/>
            </a:xfrm>
            <a:custGeom>
              <a:rect b="b" l="l" r="r" t="t"/>
              <a:pathLst>
                <a:path extrusionOk="0" h="78" w="125">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solidFill>
              <a:srgbClr val="A5A5A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1400">
                <a:solidFill>
                  <a:schemeClr val="dk1"/>
                </a:solidFill>
                <a:latin typeface="Twentieth Century"/>
                <a:ea typeface="Twentieth Century"/>
                <a:cs typeface="Twentieth Century"/>
                <a:sym typeface="Twentieth Century"/>
              </a:endParaRPr>
            </a:p>
          </p:txBody>
        </p:sp>
        <p:sp>
          <p:nvSpPr>
            <p:cNvPr id="997" name="Google Shape;997;p27"/>
            <p:cNvSpPr/>
            <p:nvPr/>
          </p:nvSpPr>
          <p:spPr>
            <a:xfrm>
              <a:off x="4699080" y="2738737"/>
              <a:ext cx="144000" cy="342000"/>
            </a:xfrm>
            <a:prstGeom prst="rect">
              <a:avLst/>
            </a:prstGeom>
            <a:solidFill>
              <a:schemeClr val="accent3"/>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1400">
                <a:solidFill>
                  <a:schemeClr val="dk1"/>
                </a:solidFill>
                <a:latin typeface="Twentieth Century"/>
                <a:ea typeface="Twentieth Century"/>
                <a:cs typeface="Twentieth Century"/>
                <a:sym typeface="Twentieth Century"/>
              </a:endParaRPr>
            </a:p>
          </p:txBody>
        </p:sp>
        <p:sp>
          <p:nvSpPr>
            <p:cNvPr id="998" name="Google Shape;998;p27"/>
            <p:cNvSpPr/>
            <p:nvPr/>
          </p:nvSpPr>
          <p:spPr>
            <a:xfrm>
              <a:off x="4858367" y="2738737"/>
              <a:ext cx="144000" cy="342000"/>
            </a:xfrm>
            <a:prstGeom prst="rect">
              <a:avLst/>
            </a:prstGeom>
            <a:solidFill>
              <a:schemeClr val="accent3"/>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1400">
                <a:solidFill>
                  <a:schemeClr val="dk1"/>
                </a:solidFill>
                <a:latin typeface="Twentieth Century"/>
                <a:ea typeface="Twentieth Century"/>
                <a:cs typeface="Twentieth Century"/>
                <a:sym typeface="Twentieth Century"/>
              </a:endParaRPr>
            </a:p>
          </p:txBody>
        </p:sp>
      </p:grpSp>
      <p:grpSp>
        <p:nvGrpSpPr>
          <p:cNvPr id="999" name="Google Shape;999;p27"/>
          <p:cNvGrpSpPr/>
          <p:nvPr/>
        </p:nvGrpSpPr>
        <p:grpSpPr>
          <a:xfrm>
            <a:off x="1928385" y="2726055"/>
            <a:ext cx="949167" cy="512551"/>
            <a:chOff x="2006307" y="2666161"/>
            <a:chExt cx="900000" cy="486001"/>
          </a:xfrm>
        </p:grpSpPr>
        <p:sp>
          <p:nvSpPr>
            <p:cNvPr id="1000" name="Google Shape;1000;p27"/>
            <p:cNvSpPr/>
            <p:nvPr/>
          </p:nvSpPr>
          <p:spPr>
            <a:xfrm>
              <a:off x="2006307" y="2666161"/>
              <a:ext cx="900000" cy="486001"/>
            </a:xfrm>
            <a:custGeom>
              <a:rect b="b" l="l" r="r" t="t"/>
              <a:pathLst>
                <a:path extrusionOk="0" h="78" w="125">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solidFill>
              <a:srgbClr val="A5A5A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01" name="Google Shape;1001;p27"/>
            <p:cNvSpPr/>
            <p:nvPr/>
          </p:nvSpPr>
          <p:spPr>
            <a:xfrm>
              <a:off x="2098755" y="2738737"/>
              <a:ext cx="144000" cy="342000"/>
            </a:xfrm>
            <a:prstGeom prst="rect">
              <a:avLst/>
            </a:prstGeom>
            <a:solidFill>
              <a:schemeClr val="accent2"/>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002" name="Google Shape;1002;p27"/>
          <p:cNvGrpSpPr/>
          <p:nvPr/>
        </p:nvGrpSpPr>
        <p:grpSpPr>
          <a:xfrm>
            <a:off x="10103373" y="2726055"/>
            <a:ext cx="949167" cy="512551"/>
            <a:chOff x="9913617" y="2666161"/>
            <a:chExt cx="900000" cy="486001"/>
          </a:xfrm>
        </p:grpSpPr>
        <p:sp>
          <p:nvSpPr>
            <p:cNvPr id="1003" name="Google Shape;1003;p27"/>
            <p:cNvSpPr/>
            <p:nvPr/>
          </p:nvSpPr>
          <p:spPr>
            <a:xfrm>
              <a:off x="9913617" y="2666161"/>
              <a:ext cx="900000" cy="486001"/>
            </a:xfrm>
            <a:custGeom>
              <a:rect b="b" l="l" r="r" t="t"/>
              <a:pathLst>
                <a:path extrusionOk="0" h="78" w="125">
                  <a:moveTo>
                    <a:pt x="113" y="18"/>
                  </a:moveTo>
                  <a:cubicBezTo>
                    <a:pt x="113" y="0"/>
                    <a:pt x="113" y="0"/>
                    <a:pt x="113" y="0"/>
                  </a:cubicBezTo>
                  <a:cubicBezTo>
                    <a:pt x="0" y="0"/>
                    <a:pt x="0" y="0"/>
                    <a:pt x="0" y="0"/>
                  </a:cubicBezTo>
                  <a:cubicBezTo>
                    <a:pt x="0" y="78"/>
                    <a:pt x="0" y="78"/>
                    <a:pt x="0" y="78"/>
                  </a:cubicBezTo>
                  <a:cubicBezTo>
                    <a:pt x="113" y="78"/>
                    <a:pt x="113" y="78"/>
                    <a:pt x="113" y="78"/>
                  </a:cubicBezTo>
                  <a:cubicBezTo>
                    <a:pt x="113" y="60"/>
                    <a:pt x="113" y="60"/>
                    <a:pt x="113" y="60"/>
                  </a:cubicBezTo>
                  <a:cubicBezTo>
                    <a:pt x="117" y="60"/>
                    <a:pt x="125" y="61"/>
                    <a:pt x="125" y="54"/>
                  </a:cubicBezTo>
                  <a:cubicBezTo>
                    <a:pt x="125" y="25"/>
                    <a:pt x="125" y="25"/>
                    <a:pt x="125" y="25"/>
                  </a:cubicBezTo>
                  <a:cubicBezTo>
                    <a:pt x="125" y="17"/>
                    <a:pt x="116" y="18"/>
                    <a:pt x="113" y="18"/>
                  </a:cubicBezTo>
                  <a:close/>
                  <a:moveTo>
                    <a:pt x="104" y="68"/>
                  </a:moveTo>
                  <a:cubicBezTo>
                    <a:pt x="10" y="68"/>
                    <a:pt x="10" y="68"/>
                    <a:pt x="10" y="68"/>
                  </a:cubicBezTo>
                  <a:cubicBezTo>
                    <a:pt x="10" y="9"/>
                    <a:pt x="10" y="9"/>
                    <a:pt x="10" y="9"/>
                  </a:cubicBezTo>
                  <a:cubicBezTo>
                    <a:pt x="104" y="9"/>
                    <a:pt x="104" y="9"/>
                    <a:pt x="104" y="9"/>
                  </a:cubicBezTo>
                  <a:lnTo>
                    <a:pt x="104" y="68"/>
                  </a:lnTo>
                  <a:close/>
                </a:path>
              </a:pathLst>
            </a:custGeom>
            <a:solidFill>
              <a:srgbClr val="A5A5A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04" name="Google Shape;1004;p27"/>
            <p:cNvSpPr/>
            <p:nvPr/>
          </p:nvSpPr>
          <p:spPr>
            <a:xfrm>
              <a:off x="10004505" y="2738737"/>
              <a:ext cx="144000" cy="342000"/>
            </a:xfrm>
            <a:prstGeom prst="rect">
              <a:avLst/>
            </a:prstGeom>
            <a:solidFill>
              <a:schemeClr val="accent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05" name="Google Shape;1005;p27"/>
            <p:cNvSpPr/>
            <p:nvPr/>
          </p:nvSpPr>
          <p:spPr>
            <a:xfrm>
              <a:off x="10163792" y="2738737"/>
              <a:ext cx="144000" cy="342000"/>
            </a:xfrm>
            <a:prstGeom prst="rect">
              <a:avLst/>
            </a:prstGeom>
            <a:solidFill>
              <a:schemeClr val="accent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06" name="Google Shape;1006;p27"/>
            <p:cNvSpPr/>
            <p:nvPr/>
          </p:nvSpPr>
          <p:spPr>
            <a:xfrm>
              <a:off x="10329642" y="2738684"/>
              <a:ext cx="144000" cy="342000"/>
            </a:xfrm>
            <a:prstGeom prst="rect">
              <a:avLst/>
            </a:prstGeom>
            <a:solidFill>
              <a:schemeClr val="accent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07" name="Google Shape;1007;p27"/>
            <p:cNvSpPr/>
            <p:nvPr/>
          </p:nvSpPr>
          <p:spPr>
            <a:xfrm>
              <a:off x="10496212" y="2738684"/>
              <a:ext cx="144000" cy="342000"/>
            </a:xfrm>
            <a:prstGeom prst="rect">
              <a:avLst/>
            </a:prstGeom>
            <a:solidFill>
              <a:schemeClr val="accent5"/>
            </a:solid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008" name="Google Shape;1008;p27"/>
          <p:cNvGrpSpPr/>
          <p:nvPr/>
        </p:nvGrpSpPr>
        <p:grpSpPr>
          <a:xfrm>
            <a:off x="2028069" y="4958220"/>
            <a:ext cx="749799" cy="749797"/>
            <a:chOff x="821491" y="4182919"/>
            <a:chExt cx="710960" cy="710958"/>
          </a:xfrm>
        </p:grpSpPr>
        <p:sp>
          <p:nvSpPr>
            <p:cNvPr id="1009" name="Google Shape;1009;p27"/>
            <p:cNvSpPr/>
            <p:nvPr/>
          </p:nvSpPr>
          <p:spPr>
            <a:xfrm>
              <a:off x="821491" y="4182919"/>
              <a:ext cx="710960" cy="710958"/>
            </a:xfrm>
            <a:prstGeom prst="ellipse">
              <a:avLst/>
            </a:prstGeom>
            <a:noFill/>
            <a:ln cap="flat" cmpd="sng" w="12700">
              <a:solidFill>
                <a:schemeClr val="accent2"/>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nvGrpSpPr>
            <p:cNvPr id="1010" name="Google Shape;1010;p27"/>
            <p:cNvGrpSpPr/>
            <p:nvPr/>
          </p:nvGrpSpPr>
          <p:grpSpPr>
            <a:xfrm>
              <a:off x="1004853" y="4369560"/>
              <a:ext cx="344222" cy="351018"/>
              <a:chOff x="7160655" y="2178006"/>
              <a:chExt cx="379360" cy="386846"/>
            </a:xfrm>
          </p:grpSpPr>
          <p:sp>
            <p:nvSpPr>
              <p:cNvPr id="1011" name="Google Shape;1011;p27"/>
              <p:cNvSpPr/>
              <p:nvPr/>
            </p:nvSpPr>
            <p:spPr>
              <a:xfrm>
                <a:off x="7277956" y="2178006"/>
                <a:ext cx="262058" cy="262058"/>
              </a:xfrm>
              <a:custGeom>
                <a:rect b="b" l="l" r="r" t="t"/>
                <a:pathLst>
                  <a:path extrusionOk="0" h="79" w="79">
                    <a:moveTo>
                      <a:pt x="65" y="14"/>
                    </a:moveTo>
                    <a:cubicBezTo>
                      <a:pt x="51" y="0"/>
                      <a:pt x="28" y="0"/>
                      <a:pt x="14" y="14"/>
                    </a:cubicBezTo>
                    <a:cubicBezTo>
                      <a:pt x="0" y="28"/>
                      <a:pt x="0" y="49"/>
                      <a:pt x="11" y="63"/>
                    </a:cubicBezTo>
                    <a:cubicBezTo>
                      <a:pt x="11" y="63"/>
                      <a:pt x="11" y="63"/>
                      <a:pt x="11" y="63"/>
                    </a:cubicBezTo>
                    <a:cubicBezTo>
                      <a:pt x="14" y="66"/>
                      <a:pt x="15" y="67"/>
                      <a:pt x="17" y="68"/>
                    </a:cubicBezTo>
                    <a:cubicBezTo>
                      <a:pt x="31" y="79"/>
                      <a:pt x="51" y="78"/>
                      <a:pt x="64" y="65"/>
                    </a:cubicBezTo>
                    <a:cubicBezTo>
                      <a:pt x="78" y="51"/>
                      <a:pt x="79" y="29"/>
                      <a:pt x="65" y="14"/>
                    </a:cubicBezTo>
                    <a:close/>
                    <a:moveTo>
                      <a:pt x="58" y="59"/>
                    </a:moveTo>
                    <a:cubicBezTo>
                      <a:pt x="47" y="69"/>
                      <a:pt x="30" y="69"/>
                      <a:pt x="20" y="59"/>
                    </a:cubicBezTo>
                    <a:cubicBezTo>
                      <a:pt x="9" y="48"/>
                      <a:pt x="9" y="31"/>
                      <a:pt x="20" y="21"/>
                    </a:cubicBezTo>
                    <a:cubicBezTo>
                      <a:pt x="31" y="10"/>
                      <a:pt x="48" y="10"/>
                      <a:pt x="58" y="21"/>
                    </a:cubicBezTo>
                    <a:cubicBezTo>
                      <a:pt x="69" y="31"/>
                      <a:pt x="69" y="48"/>
                      <a:pt x="58" y="59"/>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12" name="Google Shape;1012;p27"/>
              <p:cNvSpPr/>
              <p:nvPr/>
            </p:nvSpPr>
            <p:spPr>
              <a:xfrm>
                <a:off x="7160655" y="2400130"/>
                <a:ext cx="159730" cy="164722"/>
              </a:xfrm>
              <a:custGeom>
                <a:rect b="b" l="l" r="r" t="t"/>
                <a:pathLst>
                  <a:path extrusionOk="0" h="66" w="64">
                    <a:moveTo>
                      <a:pt x="0" y="52"/>
                    </a:moveTo>
                    <a:lnTo>
                      <a:pt x="12" y="66"/>
                    </a:lnTo>
                    <a:lnTo>
                      <a:pt x="64" y="8"/>
                    </a:lnTo>
                    <a:lnTo>
                      <a:pt x="55" y="0"/>
                    </a:lnTo>
                    <a:lnTo>
                      <a:pt x="0" y="52"/>
                    </a:ln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13" name="Google Shape;1013;p27"/>
              <p:cNvSpPr/>
              <p:nvPr/>
            </p:nvSpPr>
            <p:spPr>
              <a:xfrm>
                <a:off x="7412728" y="2265358"/>
                <a:ext cx="99831" cy="119797"/>
              </a:xfrm>
              <a:custGeom>
                <a:rect b="b" l="l" r="r" t="t"/>
                <a:pathLst>
                  <a:path extrusionOk="0" h="36" w="30">
                    <a:moveTo>
                      <a:pt x="16" y="0"/>
                    </a:moveTo>
                    <a:cubicBezTo>
                      <a:pt x="20" y="26"/>
                      <a:pt x="0" y="34"/>
                      <a:pt x="0" y="34"/>
                    </a:cubicBezTo>
                    <a:cubicBezTo>
                      <a:pt x="6" y="36"/>
                      <a:pt x="6" y="36"/>
                      <a:pt x="6" y="36"/>
                    </a:cubicBezTo>
                    <a:cubicBezTo>
                      <a:pt x="30" y="21"/>
                      <a:pt x="16" y="0"/>
                      <a:pt x="16" y="0"/>
                    </a:cubicBezTo>
                    <a:close/>
                  </a:path>
                </a:pathLst>
              </a:custGeom>
              <a:solidFill>
                <a:schemeClr val="accent2"/>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grpSp>
        <p:nvGrpSpPr>
          <p:cNvPr id="1014" name="Google Shape;1014;p27"/>
          <p:cNvGrpSpPr/>
          <p:nvPr/>
        </p:nvGrpSpPr>
        <p:grpSpPr>
          <a:xfrm>
            <a:off x="7478061" y="4954110"/>
            <a:ext cx="749799" cy="749797"/>
            <a:chOff x="6038386" y="4179022"/>
            <a:chExt cx="710960" cy="710958"/>
          </a:xfrm>
        </p:grpSpPr>
        <p:sp>
          <p:nvSpPr>
            <p:cNvPr id="1015" name="Google Shape;1015;p27"/>
            <p:cNvSpPr/>
            <p:nvPr/>
          </p:nvSpPr>
          <p:spPr>
            <a:xfrm>
              <a:off x="6038386" y="4179022"/>
              <a:ext cx="710960" cy="710958"/>
            </a:xfrm>
            <a:prstGeom prst="ellipse">
              <a:avLst/>
            </a:prstGeom>
            <a:noFill/>
            <a:ln cap="flat" cmpd="sng" w="12700">
              <a:solidFill>
                <a:schemeClr val="accent4"/>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grpSp>
          <p:nvGrpSpPr>
            <p:cNvPr id="1016" name="Google Shape;1016;p27"/>
            <p:cNvGrpSpPr/>
            <p:nvPr/>
          </p:nvGrpSpPr>
          <p:grpSpPr>
            <a:xfrm>
              <a:off x="6214075" y="4376217"/>
              <a:ext cx="359577" cy="316566"/>
              <a:chOff x="6040049" y="4182118"/>
              <a:chExt cx="521619" cy="459224"/>
            </a:xfrm>
          </p:grpSpPr>
          <p:sp>
            <p:nvSpPr>
              <p:cNvPr id="1017" name="Google Shape;1017;p27"/>
              <p:cNvSpPr/>
              <p:nvPr/>
            </p:nvSpPr>
            <p:spPr>
              <a:xfrm>
                <a:off x="6087469" y="4202084"/>
                <a:ext cx="194671" cy="419291"/>
              </a:xfrm>
              <a:custGeom>
                <a:rect b="b" l="l" r="r" t="t"/>
                <a:pathLst>
                  <a:path extrusionOk="0" h="126" w="59">
                    <a:moveTo>
                      <a:pt x="52" y="5"/>
                    </a:moveTo>
                    <a:cubicBezTo>
                      <a:pt x="9" y="38"/>
                      <a:pt x="9" y="38"/>
                      <a:pt x="9" y="38"/>
                    </a:cubicBezTo>
                    <a:cubicBezTo>
                      <a:pt x="9" y="38"/>
                      <a:pt x="5" y="38"/>
                      <a:pt x="0" y="39"/>
                    </a:cubicBezTo>
                    <a:cubicBezTo>
                      <a:pt x="0" y="86"/>
                      <a:pt x="0" y="86"/>
                      <a:pt x="0" y="86"/>
                    </a:cubicBezTo>
                    <a:cubicBezTo>
                      <a:pt x="5" y="87"/>
                      <a:pt x="9" y="88"/>
                      <a:pt x="9" y="88"/>
                    </a:cubicBezTo>
                    <a:cubicBezTo>
                      <a:pt x="51" y="119"/>
                      <a:pt x="51" y="119"/>
                      <a:pt x="51" y="119"/>
                    </a:cubicBezTo>
                    <a:cubicBezTo>
                      <a:pt x="51" y="119"/>
                      <a:pt x="59" y="126"/>
                      <a:pt x="59" y="119"/>
                    </a:cubicBezTo>
                    <a:cubicBezTo>
                      <a:pt x="59" y="112"/>
                      <a:pt x="59" y="11"/>
                      <a:pt x="59" y="5"/>
                    </a:cubicBezTo>
                    <a:cubicBezTo>
                      <a:pt x="59" y="0"/>
                      <a:pt x="52" y="5"/>
                      <a:pt x="52" y="5"/>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18" name="Google Shape;1018;p27"/>
              <p:cNvSpPr/>
              <p:nvPr/>
            </p:nvSpPr>
            <p:spPr>
              <a:xfrm>
                <a:off x="6040049" y="4339353"/>
                <a:ext cx="27454" cy="147252"/>
              </a:xfrm>
              <a:custGeom>
                <a:rect b="b" l="l" r="r" t="t"/>
                <a:pathLst>
                  <a:path extrusionOk="0" h="44" w="8">
                    <a:moveTo>
                      <a:pt x="0" y="8"/>
                    </a:moveTo>
                    <a:cubicBezTo>
                      <a:pt x="0" y="16"/>
                      <a:pt x="0" y="32"/>
                      <a:pt x="0" y="38"/>
                    </a:cubicBezTo>
                    <a:cubicBezTo>
                      <a:pt x="0" y="40"/>
                      <a:pt x="4" y="42"/>
                      <a:pt x="8" y="44"/>
                    </a:cubicBezTo>
                    <a:cubicBezTo>
                      <a:pt x="8" y="0"/>
                      <a:pt x="8" y="0"/>
                      <a:pt x="8" y="0"/>
                    </a:cubicBezTo>
                    <a:cubicBezTo>
                      <a:pt x="4" y="2"/>
                      <a:pt x="0" y="4"/>
                      <a:pt x="0" y="8"/>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19" name="Google Shape;1019;p27"/>
              <p:cNvSpPr/>
              <p:nvPr/>
            </p:nvSpPr>
            <p:spPr>
              <a:xfrm>
                <a:off x="6329559" y="4296924"/>
                <a:ext cx="77370" cy="229612"/>
              </a:xfrm>
              <a:custGeom>
                <a:rect b="b" l="l" r="r" t="t"/>
                <a:pathLst>
                  <a:path extrusionOk="0" h="69" w="23">
                    <a:moveTo>
                      <a:pt x="10" y="2"/>
                    </a:moveTo>
                    <a:cubicBezTo>
                      <a:pt x="7" y="0"/>
                      <a:pt x="4" y="0"/>
                      <a:pt x="2" y="2"/>
                    </a:cubicBezTo>
                    <a:cubicBezTo>
                      <a:pt x="0" y="4"/>
                      <a:pt x="0" y="8"/>
                      <a:pt x="2" y="10"/>
                    </a:cubicBezTo>
                    <a:cubicBezTo>
                      <a:pt x="9" y="17"/>
                      <a:pt x="12" y="26"/>
                      <a:pt x="12" y="35"/>
                    </a:cubicBezTo>
                    <a:cubicBezTo>
                      <a:pt x="12" y="44"/>
                      <a:pt x="9" y="53"/>
                      <a:pt x="2" y="60"/>
                    </a:cubicBezTo>
                    <a:cubicBezTo>
                      <a:pt x="0" y="62"/>
                      <a:pt x="0" y="65"/>
                      <a:pt x="2" y="67"/>
                    </a:cubicBezTo>
                    <a:cubicBezTo>
                      <a:pt x="3" y="68"/>
                      <a:pt x="4" y="69"/>
                      <a:pt x="6" y="69"/>
                    </a:cubicBezTo>
                    <a:cubicBezTo>
                      <a:pt x="7" y="69"/>
                      <a:pt x="9" y="68"/>
                      <a:pt x="10" y="67"/>
                    </a:cubicBezTo>
                    <a:cubicBezTo>
                      <a:pt x="19" y="58"/>
                      <a:pt x="23" y="47"/>
                      <a:pt x="23" y="35"/>
                    </a:cubicBezTo>
                    <a:cubicBezTo>
                      <a:pt x="23" y="23"/>
                      <a:pt x="19" y="11"/>
                      <a:pt x="10" y="2"/>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20" name="Google Shape;1020;p27"/>
              <p:cNvSpPr/>
              <p:nvPr/>
            </p:nvSpPr>
            <p:spPr>
              <a:xfrm>
                <a:off x="6376980" y="4239521"/>
                <a:ext cx="102328" cy="341923"/>
              </a:xfrm>
              <a:custGeom>
                <a:rect b="b" l="l" r="r" t="t"/>
                <a:pathLst>
                  <a:path extrusionOk="0" h="103" w="31">
                    <a:moveTo>
                      <a:pt x="10" y="2"/>
                    </a:moveTo>
                    <a:cubicBezTo>
                      <a:pt x="8" y="0"/>
                      <a:pt x="5" y="0"/>
                      <a:pt x="3" y="2"/>
                    </a:cubicBezTo>
                    <a:cubicBezTo>
                      <a:pt x="0" y="4"/>
                      <a:pt x="0" y="8"/>
                      <a:pt x="3" y="10"/>
                    </a:cubicBezTo>
                    <a:cubicBezTo>
                      <a:pt x="14" y="21"/>
                      <a:pt x="20" y="37"/>
                      <a:pt x="20" y="52"/>
                    </a:cubicBezTo>
                    <a:cubicBezTo>
                      <a:pt x="20" y="67"/>
                      <a:pt x="14" y="82"/>
                      <a:pt x="3" y="94"/>
                    </a:cubicBezTo>
                    <a:cubicBezTo>
                      <a:pt x="0" y="96"/>
                      <a:pt x="0" y="100"/>
                      <a:pt x="3" y="102"/>
                    </a:cubicBezTo>
                    <a:cubicBezTo>
                      <a:pt x="4" y="103"/>
                      <a:pt x="5" y="103"/>
                      <a:pt x="6" y="103"/>
                    </a:cubicBezTo>
                    <a:cubicBezTo>
                      <a:pt x="8" y="103"/>
                      <a:pt x="9" y="103"/>
                      <a:pt x="10" y="102"/>
                    </a:cubicBezTo>
                    <a:cubicBezTo>
                      <a:pt x="24" y="88"/>
                      <a:pt x="31" y="70"/>
                      <a:pt x="31" y="52"/>
                    </a:cubicBezTo>
                    <a:cubicBezTo>
                      <a:pt x="31" y="34"/>
                      <a:pt x="24" y="16"/>
                      <a:pt x="10" y="2"/>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021" name="Google Shape;1021;p27"/>
              <p:cNvSpPr/>
              <p:nvPr/>
            </p:nvSpPr>
            <p:spPr>
              <a:xfrm>
                <a:off x="6436879" y="4182118"/>
                <a:ext cx="124789" cy="459224"/>
              </a:xfrm>
              <a:custGeom>
                <a:rect b="b" l="l" r="r" t="t"/>
                <a:pathLst>
                  <a:path extrusionOk="0" h="138" w="38">
                    <a:moveTo>
                      <a:pt x="10" y="2"/>
                    </a:moveTo>
                    <a:cubicBezTo>
                      <a:pt x="8" y="0"/>
                      <a:pt x="5" y="0"/>
                      <a:pt x="2" y="2"/>
                    </a:cubicBezTo>
                    <a:cubicBezTo>
                      <a:pt x="0" y="4"/>
                      <a:pt x="0" y="7"/>
                      <a:pt x="2" y="9"/>
                    </a:cubicBezTo>
                    <a:cubicBezTo>
                      <a:pt x="19" y="26"/>
                      <a:pt x="27" y="47"/>
                      <a:pt x="27" y="69"/>
                    </a:cubicBezTo>
                    <a:cubicBezTo>
                      <a:pt x="27" y="90"/>
                      <a:pt x="19" y="112"/>
                      <a:pt x="2" y="128"/>
                    </a:cubicBezTo>
                    <a:cubicBezTo>
                      <a:pt x="0" y="130"/>
                      <a:pt x="0" y="134"/>
                      <a:pt x="2" y="136"/>
                    </a:cubicBezTo>
                    <a:cubicBezTo>
                      <a:pt x="4" y="137"/>
                      <a:pt x="5" y="138"/>
                      <a:pt x="6" y="138"/>
                    </a:cubicBezTo>
                    <a:cubicBezTo>
                      <a:pt x="8" y="138"/>
                      <a:pt x="9" y="137"/>
                      <a:pt x="10" y="136"/>
                    </a:cubicBezTo>
                    <a:cubicBezTo>
                      <a:pt x="29" y="117"/>
                      <a:pt x="38" y="93"/>
                      <a:pt x="38" y="69"/>
                    </a:cubicBezTo>
                    <a:cubicBezTo>
                      <a:pt x="38" y="45"/>
                      <a:pt x="29" y="20"/>
                      <a:pt x="10" y="2"/>
                    </a:cubicBezTo>
                    <a:close/>
                  </a:path>
                </a:pathLst>
              </a:custGeom>
              <a:solidFill>
                <a:schemeClr val="accent4"/>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grpSp>
        <p:nvGrpSpPr>
          <p:cNvPr id="1022" name="Google Shape;1022;p27"/>
          <p:cNvGrpSpPr/>
          <p:nvPr/>
        </p:nvGrpSpPr>
        <p:grpSpPr>
          <a:xfrm>
            <a:off x="10203056" y="4947838"/>
            <a:ext cx="749799" cy="749797"/>
            <a:chOff x="8613835" y="4173075"/>
            <a:chExt cx="710960" cy="710958"/>
          </a:xfrm>
        </p:grpSpPr>
        <p:sp>
          <p:nvSpPr>
            <p:cNvPr id="1023" name="Google Shape;1023;p27"/>
            <p:cNvSpPr/>
            <p:nvPr/>
          </p:nvSpPr>
          <p:spPr>
            <a:xfrm>
              <a:off x="8613835" y="4173075"/>
              <a:ext cx="710960" cy="710958"/>
            </a:xfrm>
            <a:prstGeom prst="ellipse">
              <a:avLst/>
            </a:prstGeom>
            <a:noFill/>
            <a:ln cap="flat" cmpd="sng" w="12700">
              <a:solidFill>
                <a:schemeClr val="accent5"/>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1024" name="Google Shape;1024;p27"/>
            <p:cNvSpPr/>
            <p:nvPr/>
          </p:nvSpPr>
          <p:spPr>
            <a:xfrm>
              <a:off x="8807774" y="4323051"/>
              <a:ext cx="310685" cy="360000"/>
            </a:xfrm>
            <a:custGeom>
              <a:rect b="b" l="l" r="r" t="t"/>
              <a:pathLst>
                <a:path extrusionOk="0" h="371" w="320">
                  <a:moveTo>
                    <a:pt x="233" y="138"/>
                  </a:moveTo>
                  <a:cubicBezTo>
                    <a:pt x="230" y="131"/>
                    <a:pt x="304" y="65"/>
                    <a:pt x="261" y="12"/>
                  </a:cubicBezTo>
                  <a:cubicBezTo>
                    <a:pt x="251" y="0"/>
                    <a:pt x="217" y="72"/>
                    <a:pt x="168" y="104"/>
                  </a:cubicBezTo>
                  <a:cubicBezTo>
                    <a:pt x="142" y="122"/>
                    <a:pt x="80" y="161"/>
                    <a:pt x="80" y="182"/>
                  </a:cubicBezTo>
                  <a:cubicBezTo>
                    <a:pt x="80" y="319"/>
                    <a:pt x="80" y="319"/>
                    <a:pt x="80" y="319"/>
                  </a:cubicBezTo>
                  <a:cubicBezTo>
                    <a:pt x="80" y="344"/>
                    <a:pt x="178" y="371"/>
                    <a:pt x="253" y="371"/>
                  </a:cubicBezTo>
                  <a:cubicBezTo>
                    <a:pt x="280" y="371"/>
                    <a:pt x="320" y="199"/>
                    <a:pt x="320" y="172"/>
                  </a:cubicBezTo>
                  <a:cubicBezTo>
                    <a:pt x="320" y="145"/>
                    <a:pt x="235" y="145"/>
                    <a:pt x="233" y="138"/>
                  </a:cubicBezTo>
                  <a:close/>
                  <a:moveTo>
                    <a:pt x="60" y="140"/>
                  </a:moveTo>
                  <a:cubicBezTo>
                    <a:pt x="47" y="140"/>
                    <a:pt x="0" y="148"/>
                    <a:pt x="0" y="202"/>
                  </a:cubicBezTo>
                  <a:cubicBezTo>
                    <a:pt x="0" y="299"/>
                    <a:pt x="0" y="299"/>
                    <a:pt x="0" y="299"/>
                  </a:cubicBezTo>
                  <a:cubicBezTo>
                    <a:pt x="0" y="354"/>
                    <a:pt x="47" y="360"/>
                    <a:pt x="60" y="360"/>
                  </a:cubicBezTo>
                  <a:cubicBezTo>
                    <a:pt x="73" y="360"/>
                    <a:pt x="40" y="348"/>
                    <a:pt x="40" y="315"/>
                  </a:cubicBezTo>
                  <a:cubicBezTo>
                    <a:pt x="40" y="187"/>
                    <a:pt x="40" y="187"/>
                    <a:pt x="40" y="187"/>
                  </a:cubicBezTo>
                  <a:cubicBezTo>
                    <a:pt x="40" y="152"/>
                    <a:pt x="73" y="140"/>
                    <a:pt x="60" y="140"/>
                  </a:cubicBezTo>
                  <a:close/>
                </a:path>
              </a:pathLst>
            </a:custGeom>
            <a:solidFill>
              <a:schemeClr val="accent5"/>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025" name="Google Shape;1025;p27"/>
          <p:cNvGrpSpPr/>
          <p:nvPr/>
        </p:nvGrpSpPr>
        <p:grpSpPr>
          <a:xfrm>
            <a:off x="4753065" y="4947838"/>
            <a:ext cx="749799" cy="749797"/>
            <a:chOff x="3445843" y="4173075"/>
            <a:chExt cx="710960" cy="710958"/>
          </a:xfrm>
        </p:grpSpPr>
        <p:sp>
          <p:nvSpPr>
            <p:cNvPr id="1026" name="Google Shape;1026;p27"/>
            <p:cNvSpPr/>
            <p:nvPr/>
          </p:nvSpPr>
          <p:spPr>
            <a:xfrm>
              <a:off x="3445843" y="4173075"/>
              <a:ext cx="710960" cy="710958"/>
            </a:xfrm>
            <a:prstGeom prst="ellipse">
              <a:avLst/>
            </a:prstGeom>
            <a:noFill/>
            <a:ln cap="flat" cmpd="sng" w="12700">
              <a:solidFill>
                <a:schemeClr val="accent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just">
                <a:lnSpc>
                  <a:spcPct val="120000"/>
                </a:lnSpc>
                <a:spcBef>
                  <a:spcPts val="0"/>
                </a:spcBef>
                <a:spcAft>
                  <a:spcPts val="0"/>
                </a:spcAft>
                <a:buNone/>
              </a:pPr>
              <a:r>
                <a:t/>
              </a:r>
              <a:endParaRPr sz="900">
                <a:solidFill>
                  <a:schemeClr val="lt1"/>
                </a:solidFill>
                <a:latin typeface="Twentieth Century"/>
                <a:ea typeface="Twentieth Century"/>
                <a:cs typeface="Twentieth Century"/>
                <a:sym typeface="Twentieth Century"/>
              </a:endParaRPr>
            </a:p>
          </p:txBody>
        </p:sp>
        <p:sp>
          <p:nvSpPr>
            <p:cNvPr id="1027" name="Google Shape;1027;p27"/>
            <p:cNvSpPr/>
            <p:nvPr/>
          </p:nvSpPr>
          <p:spPr>
            <a:xfrm>
              <a:off x="3636568" y="4374006"/>
              <a:ext cx="330025" cy="289905"/>
            </a:xfrm>
            <a:custGeom>
              <a:rect b="b" l="l" r="r" t="t"/>
              <a:pathLst>
                <a:path extrusionOk="0"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3"/>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sp>
        <p:nvSpPr>
          <p:cNvPr id="1028" name="Google Shape;1028;p27"/>
          <p:cNvSpPr txBox="1"/>
          <p:nvPr/>
        </p:nvSpPr>
        <p:spPr>
          <a:xfrm>
            <a:off x="1312799" y="3421372"/>
            <a:ext cx="2180339" cy="357744"/>
          </a:xfrm>
          <a:prstGeom prst="rect">
            <a:avLst/>
          </a:prstGeom>
          <a:no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Finance</a:t>
            </a:r>
            <a:endParaRPr b="1" sz="1600" cap="none">
              <a:solidFill>
                <a:srgbClr val="A5A5A5"/>
              </a:solidFill>
              <a:latin typeface="Twentieth Century"/>
              <a:ea typeface="Twentieth Century"/>
              <a:cs typeface="Twentieth Century"/>
              <a:sym typeface="Twentieth Century"/>
            </a:endParaRPr>
          </a:p>
        </p:txBody>
      </p:sp>
      <p:sp>
        <p:nvSpPr>
          <p:cNvPr id="1029" name="Google Shape;1029;p27"/>
          <p:cNvSpPr txBox="1"/>
          <p:nvPr/>
        </p:nvSpPr>
        <p:spPr>
          <a:xfrm>
            <a:off x="1312799" y="3725697"/>
            <a:ext cx="2180339" cy="796927"/>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0E5482"/>
              </a:buClr>
              <a:buSzPts val="1740"/>
              <a:buFont typeface="Arial"/>
              <a:buNone/>
            </a:pPr>
            <a:r>
              <a:rPr lang="tr-TR" sz="1200" cap="none">
                <a:solidFill>
                  <a:srgbClr val="A5A5A5"/>
                </a:solidFill>
                <a:latin typeface="Twentieth Century"/>
                <a:ea typeface="Twentieth Century"/>
                <a:cs typeface="Twentieth Century"/>
                <a:sym typeface="Twentieth Century"/>
              </a:rPr>
              <a:t>God sometimes removes people from your life to protect you. Do not run after them.</a:t>
            </a:r>
            <a:endParaRPr b="1" sz="1200" cap="none">
              <a:solidFill>
                <a:srgbClr val="A5A5A5"/>
              </a:solidFill>
              <a:latin typeface="Twentieth Century"/>
              <a:ea typeface="Twentieth Century"/>
              <a:cs typeface="Twentieth Century"/>
              <a:sym typeface="Twentieth Century"/>
            </a:endParaRPr>
          </a:p>
        </p:txBody>
      </p:sp>
      <p:sp>
        <p:nvSpPr>
          <p:cNvPr id="1030" name="Google Shape;1030;p27"/>
          <p:cNvSpPr txBox="1"/>
          <p:nvPr/>
        </p:nvSpPr>
        <p:spPr>
          <a:xfrm>
            <a:off x="4037795" y="3421372"/>
            <a:ext cx="2180339" cy="357744"/>
          </a:xfrm>
          <a:prstGeom prst="rect">
            <a:avLst/>
          </a:prstGeom>
          <a:no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Education</a:t>
            </a:r>
            <a:endParaRPr b="1" sz="1600" cap="none">
              <a:solidFill>
                <a:srgbClr val="A5A5A5"/>
              </a:solidFill>
              <a:latin typeface="Twentieth Century"/>
              <a:ea typeface="Twentieth Century"/>
              <a:cs typeface="Twentieth Century"/>
              <a:sym typeface="Twentieth Century"/>
            </a:endParaRPr>
          </a:p>
        </p:txBody>
      </p:sp>
      <p:sp>
        <p:nvSpPr>
          <p:cNvPr id="1031" name="Google Shape;1031;p27"/>
          <p:cNvSpPr txBox="1"/>
          <p:nvPr/>
        </p:nvSpPr>
        <p:spPr>
          <a:xfrm>
            <a:off x="4037795" y="3725697"/>
            <a:ext cx="2180339" cy="796927"/>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0E5482"/>
              </a:buClr>
              <a:buSzPts val="1740"/>
              <a:buFont typeface="Arial"/>
              <a:buNone/>
            </a:pPr>
            <a:r>
              <a:rPr lang="tr-TR" sz="1200" cap="none">
                <a:solidFill>
                  <a:srgbClr val="A5A5A5"/>
                </a:solidFill>
                <a:latin typeface="Twentieth Century"/>
                <a:ea typeface="Twentieth Century"/>
                <a:cs typeface="Twentieth Century"/>
                <a:sym typeface="Twentieth Century"/>
              </a:rPr>
              <a:t>Education is the most powerful weapon which you can use to change the world.</a:t>
            </a:r>
            <a:endParaRPr b="1" sz="1200" cap="none">
              <a:solidFill>
                <a:srgbClr val="A5A5A5"/>
              </a:solidFill>
              <a:latin typeface="Twentieth Century"/>
              <a:ea typeface="Twentieth Century"/>
              <a:cs typeface="Twentieth Century"/>
              <a:sym typeface="Twentieth Century"/>
            </a:endParaRPr>
          </a:p>
        </p:txBody>
      </p:sp>
      <p:sp>
        <p:nvSpPr>
          <p:cNvPr id="1032" name="Google Shape;1032;p27"/>
          <p:cNvSpPr txBox="1"/>
          <p:nvPr/>
        </p:nvSpPr>
        <p:spPr>
          <a:xfrm>
            <a:off x="6762791" y="3421372"/>
            <a:ext cx="2180339" cy="357744"/>
          </a:xfrm>
          <a:prstGeom prst="rect">
            <a:avLst/>
          </a:prstGeom>
          <a:no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Public</a:t>
            </a:r>
            <a:endParaRPr b="1" sz="1600" cap="none">
              <a:solidFill>
                <a:srgbClr val="A5A5A5"/>
              </a:solidFill>
              <a:latin typeface="Twentieth Century"/>
              <a:ea typeface="Twentieth Century"/>
              <a:cs typeface="Twentieth Century"/>
              <a:sym typeface="Twentieth Century"/>
            </a:endParaRPr>
          </a:p>
        </p:txBody>
      </p:sp>
      <p:sp>
        <p:nvSpPr>
          <p:cNvPr id="1033" name="Google Shape;1033;p27"/>
          <p:cNvSpPr txBox="1"/>
          <p:nvPr/>
        </p:nvSpPr>
        <p:spPr>
          <a:xfrm>
            <a:off x="6762791" y="3725697"/>
            <a:ext cx="2180339" cy="796928"/>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0E5482"/>
              </a:buClr>
              <a:buSzPts val="1740"/>
              <a:buFont typeface="Arial"/>
              <a:buNone/>
            </a:pPr>
            <a:r>
              <a:rPr lang="tr-TR" sz="1200" cap="none">
                <a:solidFill>
                  <a:srgbClr val="A5A5A5"/>
                </a:solidFill>
                <a:latin typeface="Twentieth Century"/>
                <a:ea typeface="Twentieth Century"/>
                <a:cs typeface="Twentieth Century"/>
                <a:sym typeface="Twentieth Century"/>
              </a:rPr>
              <a:t>God sometimes removes people from your life to protect you. Do not run after them.</a:t>
            </a:r>
            <a:endParaRPr b="1" sz="1200" cap="none">
              <a:solidFill>
                <a:srgbClr val="A5A5A5"/>
              </a:solidFill>
              <a:latin typeface="Twentieth Century"/>
              <a:ea typeface="Twentieth Century"/>
              <a:cs typeface="Twentieth Century"/>
              <a:sym typeface="Twentieth Century"/>
            </a:endParaRPr>
          </a:p>
        </p:txBody>
      </p:sp>
      <p:sp>
        <p:nvSpPr>
          <p:cNvPr id="1034" name="Google Shape;1034;p27"/>
          <p:cNvSpPr txBox="1"/>
          <p:nvPr/>
        </p:nvSpPr>
        <p:spPr>
          <a:xfrm>
            <a:off x="9487786" y="3421372"/>
            <a:ext cx="2180339" cy="357744"/>
          </a:xfrm>
          <a:prstGeom prst="rect">
            <a:avLst/>
          </a:prstGeom>
          <a:noFill/>
          <a:ln>
            <a:noFill/>
          </a:ln>
        </p:spPr>
        <p:txBody>
          <a:bodyPr anchorCtr="0" anchor="t" bIns="48200" lIns="96425" spcFirstLastPara="1" rIns="96425" wrap="square" tIns="48200">
            <a:noAutofit/>
          </a:bodyPr>
          <a:lstStyle/>
          <a:p>
            <a:pPr indent="0" lvl="0" marL="0" marR="0" rtl="0" algn="ctr">
              <a:lnSpc>
                <a:spcPct val="120000"/>
              </a:lnSpc>
              <a:spcBef>
                <a:spcPts val="0"/>
              </a:spcBef>
              <a:spcAft>
                <a:spcPts val="0"/>
              </a:spcAft>
              <a:buClr>
                <a:srgbClr val="0E5482"/>
              </a:buClr>
              <a:buSzPts val="2320"/>
              <a:buFont typeface="Arial"/>
              <a:buNone/>
            </a:pPr>
            <a:r>
              <a:rPr b="1" lang="tr-TR" sz="1600" cap="none">
                <a:solidFill>
                  <a:srgbClr val="A5A5A5"/>
                </a:solidFill>
                <a:latin typeface="Twentieth Century"/>
                <a:ea typeface="Twentieth Century"/>
                <a:cs typeface="Twentieth Century"/>
                <a:sym typeface="Twentieth Century"/>
              </a:rPr>
              <a:t>NGO</a:t>
            </a:r>
            <a:endParaRPr b="1" sz="1600" cap="none">
              <a:solidFill>
                <a:srgbClr val="A5A5A5"/>
              </a:solidFill>
              <a:latin typeface="Twentieth Century"/>
              <a:ea typeface="Twentieth Century"/>
              <a:cs typeface="Twentieth Century"/>
              <a:sym typeface="Twentieth Century"/>
            </a:endParaRPr>
          </a:p>
        </p:txBody>
      </p:sp>
      <p:sp>
        <p:nvSpPr>
          <p:cNvPr id="1035" name="Google Shape;1035;p27"/>
          <p:cNvSpPr txBox="1"/>
          <p:nvPr/>
        </p:nvSpPr>
        <p:spPr>
          <a:xfrm>
            <a:off x="9487786" y="3725697"/>
            <a:ext cx="2180339" cy="796927"/>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0E5482"/>
              </a:buClr>
              <a:buSzPts val="1740"/>
              <a:buFont typeface="Arial"/>
              <a:buNone/>
            </a:pPr>
            <a:r>
              <a:rPr lang="tr-TR" sz="1200" cap="none">
                <a:solidFill>
                  <a:srgbClr val="A5A5A5"/>
                </a:solidFill>
                <a:latin typeface="Twentieth Century"/>
                <a:ea typeface="Twentieth Century"/>
                <a:cs typeface="Twentieth Century"/>
                <a:sym typeface="Twentieth Century"/>
              </a:rPr>
              <a:t>Education is the most powerful weapon which you can use to change the world.</a:t>
            </a:r>
            <a:endParaRPr b="1" sz="1200" cap="none">
              <a:solidFill>
                <a:srgbClr val="A5A5A5"/>
              </a:solidFill>
              <a:latin typeface="Twentieth Century"/>
              <a:ea typeface="Twentieth Century"/>
              <a:cs typeface="Twentieth Century"/>
              <a:sym typeface="Twentieth Century"/>
            </a:endParaRPr>
          </a:p>
        </p:txBody>
      </p:sp>
      <p:sp>
        <p:nvSpPr>
          <p:cNvPr id="1036" name="Google Shape;1036;p27"/>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Lower</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99"/>
                                        </p:tgtEl>
                                        <p:attrNameLst>
                                          <p:attrName>style.visibility</p:attrName>
                                        </p:attrNameLst>
                                      </p:cBhvr>
                                      <p:to>
                                        <p:strVal val="visible"/>
                                      </p:to>
                                    </p:set>
                                    <p:animEffect filter="fade" transition="in">
                                      <p:cBhvr>
                                        <p:cTn dur="1000"/>
                                        <p:tgtEl>
                                          <p:spTgt spid="99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995"/>
                                        </p:tgtEl>
                                        <p:attrNameLst>
                                          <p:attrName>style.visibility</p:attrName>
                                        </p:attrNameLst>
                                      </p:cBhvr>
                                      <p:to>
                                        <p:strVal val="visible"/>
                                      </p:to>
                                    </p:set>
                                    <p:animEffect filter="fade" transition="in">
                                      <p:cBhvr>
                                        <p:cTn dur="1000"/>
                                        <p:tgtEl>
                                          <p:spTgt spid="99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990"/>
                                        </p:tgtEl>
                                        <p:attrNameLst>
                                          <p:attrName>style.visibility</p:attrName>
                                        </p:attrNameLst>
                                      </p:cBhvr>
                                      <p:to>
                                        <p:strVal val="visible"/>
                                      </p:to>
                                    </p:set>
                                    <p:animEffect filter="fade" transition="in">
                                      <p:cBhvr>
                                        <p:cTn dur="1000"/>
                                        <p:tgtEl>
                                          <p:spTgt spid="99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002"/>
                                        </p:tgtEl>
                                        <p:attrNameLst>
                                          <p:attrName>style.visibility</p:attrName>
                                        </p:attrNameLst>
                                      </p:cBhvr>
                                      <p:to>
                                        <p:strVal val="visible"/>
                                      </p:to>
                                    </p:set>
                                    <p:animEffect filter="fade" transition="in">
                                      <p:cBhvr>
                                        <p:cTn dur="1000"/>
                                        <p:tgtEl>
                                          <p:spTgt spid="10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8"/>
                                        </p:tgtEl>
                                        <p:attrNameLst>
                                          <p:attrName>style.visibility</p:attrName>
                                        </p:attrNameLst>
                                      </p:cBhvr>
                                      <p:to>
                                        <p:strVal val="visible"/>
                                      </p:to>
                                    </p:set>
                                    <p:animEffect filter="fade" transition="in">
                                      <p:cBhvr>
                                        <p:cTn dur="750"/>
                                        <p:tgtEl>
                                          <p:spTgt spid="1028"/>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1029"/>
                                        </p:tgtEl>
                                        <p:attrNameLst>
                                          <p:attrName>style.visibility</p:attrName>
                                        </p:attrNameLst>
                                      </p:cBhvr>
                                      <p:to>
                                        <p:strVal val="visible"/>
                                      </p:to>
                                    </p:set>
                                    <p:animEffect filter="fade" transition="in">
                                      <p:cBhvr>
                                        <p:cTn dur="750"/>
                                        <p:tgtEl>
                                          <p:spTgt spid="1029"/>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008"/>
                                        </p:tgtEl>
                                        <p:attrNameLst>
                                          <p:attrName>style.visibility</p:attrName>
                                        </p:attrNameLst>
                                      </p:cBhvr>
                                      <p:to>
                                        <p:strVal val="visible"/>
                                      </p:to>
                                    </p:set>
                                    <p:anim calcmode="lin" valueType="num">
                                      <p:cBhvr additive="base">
                                        <p:cTn dur="500"/>
                                        <p:tgtEl>
                                          <p:spTgt spid="1008"/>
                                        </p:tgtEl>
                                        <p:attrNameLst>
                                          <p:attrName>ppt_w</p:attrName>
                                        </p:attrNameLst>
                                      </p:cBhvr>
                                      <p:tavLst>
                                        <p:tav fmla="" tm="0">
                                          <p:val>
                                            <p:strVal val="0"/>
                                          </p:val>
                                        </p:tav>
                                        <p:tav fmla="" tm="100000">
                                          <p:val>
                                            <p:strVal val="#ppt_w"/>
                                          </p:val>
                                        </p:tav>
                                      </p:tavLst>
                                    </p:anim>
                                    <p:anim calcmode="lin" valueType="num">
                                      <p:cBhvr additive="base">
                                        <p:cTn dur="500"/>
                                        <p:tgtEl>
                                          <p:spTgt spid="1008"/>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0"/>
                                        </p:tgtEl>
                                        <p:attrNameLst>
                                          <p:attrName>style.visibility</p:attrName>
                                        </p:attrNameLst>
                                      </p:cBhvr>
                                      <p:to>
                                        <p:strVal val="visible"/>
                                      </p:to>
                                    </p:set>
                                    <p:animEffect filter="fade" transition="in">
                                      <p:cBhvr>
                                        <p:cTn dur="750"/>
                                        <p:tgtEl>
                                          <p:spTgt spid="1030"/>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1031"/>
                                        </p:tgtEl>
                                        <p:attrNameLst>
                                          <p:attrName>style.visibility</p:attrName>
                                        </p:attrNameLst>
                                      </p:cBhvr>
                                      <p:to>
                                        <p:strVal val="visible"/>
                                      </p:to>
                                    </p:set>
                                    <p:animEffect filter="fade" transition="in">
                                      <p:cBhvr>
                                        <p:cTn dur="750"/>
                                        <p:tgtEl>
                                          <p:spTgt spid="1031"/>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025"/>
                                        </p:tgtEl>
                                        <p:attrNameLst>
                                          <p:attrName>style.visibility</p:attrName>
                                        </p:attrNameLst>
                                      </p:cBhvr>
                                      <p:to>
                                        <p:strVal val="visible"/>
                                      </p:to>
                                    </p:set>
                                    <p:anim calcmode="lin" valueType="num">
                                      <p:cBhvr additive="base">
                                        <p:cTn dur="500"/>
                                        <p:tgtEl>
                                          <p:spTgt spid="1025"/>
                                        </p:tgtEl>
                                        <p:attrNameLst>
                                          <p:attrName>ppt_w</p:attrName>
                                        </p:attrNameLst>
                                      </p:cBhvr>
                                      <p:tavLst>
                                        <p:tav fmla="" tm="0">
                                          <p:val>
                                            <p:strVal val="0"/>
                                          </p:val>
                                        </p:tav>
                                        <p:tav fmla="" tm="100000">
                                          <p:val>
                                            <p:strVal val="#ppt_w"/>
                                          </p:val>
                                        </p:tav>
                                      </p:tavLst>
                                    </p:anim>
                                    <p:anim calcmode="lin" valueType="num">
                                      <p:cBhvr additive="base">
                                        <p:cTn dur="500"/>
                                        <p:tgtEl>
                                          <p:spTgt spid="102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2"/>
                                        </p:tgtEl>
                                        <p:attrNameLst>
                                          <p:attrName>style.visibility</p:attrName>
                                        </p:attrNameLst>
                                      </p:cBhvr>
                                      <p:to>
                                        <p:strVal val="visible"/>
                                      </p:to>
                                    </p:set>
                                    <p:animEffect filter="fade" transition="in">
                                      <p:cBhvr>
                                        <p:cTn dur="750"/>
                                        <p:tgtEl>
                                          <p:spTgt spid="1032"/>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1033"/>
                                        </p:tgtEl>
                                        <p:attrNameLst>
                                          <p:attrName>style.visibility</p:attrName>
                                        </p:attrNameLst>
                                      </p:cBhvr>
                                      <p:to>
                                        <p:strVal val="visible"/>
                                      </p:to>
                                    </p:set>
                                    <p:animEffect filter="fade" transition="in">
                                      <p:cBhvr>
                                        <p:cTn dur="750"/>
                                        <p:tgtEl>
                                          <p:spTgt spid="1033"/>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014"/>
                                        </p:tgtEl>
                                        <p:attrNameLst>
                                          <p:attrName>style.visibility</p:attrName>
                                        </p:attrNameLst>
                                      </p:cBhvr>
                                      <p:to>
                                        <p:strVal val="visible"/>
                                      </p:to>
                                    </p:set>
                                    <p:anim calcmode="lin" valueType="num">
                                      <p:cBhvr additive="base">
                                        <p:cTn dur="500"/>
                                        <p:tgtEl>
                                          <p:spTgt spid="1014"/>
                                        </p:tgtEl>
                                        <p:attrNameLst>
                                          <p:attrName>ppt_w</p:attrName>
                                        </p:attrNameLst>
                                      </p:cBhvr>
                                      <p:tavLst>
                                        <p:tav fmla="" tm="0">
                                          <p:val>
                                            <p:strVal val="0"/>
                                          </p:val>
                                        </p:tav>
                                        <p:tav fmla="" tm="100000">
                                          <p:val>
                                            <p:strVal val="#ppt_w"/>
                                          </p:val>
                                        </p:tav>
                                      </p:tavLst>
                                    </p:anim>
                                    <p:anim calcmode="lin" valueType="num">
                                      <p:cBhvr additive="base">
                                        <p:cTn dur="500"/>
                                        <p:tgtEl>
                                          <p:spTgt spid="10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4"/>
                                        </p:tgtEl>
                                        <p:attrNameLst>
                                          <p:attrName>style.visibility</p:attrName>
                                        </p:attrNameLst>
                                      </p:cBhvr>
                                      <p:to>
                                        <p:strVal val="visible"/>
                                      </p:to>
                                    </p:set>
                                    <p:animEffect filter="fade" transition="in">
                                      <p:cBhvr>
                                        <p:cTn dur="750"/>
                                        <p:tgtEl>
                                          <p:spTgt spid="1034"/>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1035"/>
                                        </p:tgtEl>
                                        <p:attrNameLst>
                                          <p:attrName>style.visibility</p:attrName>
                                        </p:attrNameLst>
                                      </p:cBhvr>
                                      <p:to>
                                        <p:strVal val="visible"/>
                                      </p:to>
                                    </p:set>
                                    <p:animEffect filter="fade" transition="in">
                                      <p:cBhvr>
                                        <p:cTn dur="750"/>
                                        <p:tgtEl>
                                          <p:spTgt spid="1035"/>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022"/>
                                        </p:tgtEl>
                                        <p:attrNameLst>
                                          <p:attrName>style.visibility</p:attrName>
                                        </p:attrNameLst>
                                      </p:cBhvr>
                                      <p:to>
                                        <p:strVal val="visible"/>
                                      </p:to>
                                    </p:set>
                                    <p:anim calcmode="lin" valueType="num">
                                      <p:cBhvr additive="base">
                                        <p:cTn dur="500"/>
                                        <p:tgtEl>
                                          <p:spTgt spid="1022"/>
                                        </p:tgtEl>
                                        <p:attrNameLst>
                                          <p:attrName>ppt_w</p:attrName>
                                        </p:attrNameLst>
                                      </p:cBhvr>
                                      <p:tavLst>
                                        <p:tav fmla="" tm="0">
                                          <p:val>
                                            <p:strVal val="0"/>
                                          </p:val>
                                        </p:tav>
                                        <p:tav fmla="" tm="100000">
                                          <p:val>
                                            <p:strVal val="#ppt_w"/>
                                          </p:val>
                                        </p:tav>
                                      </p:tavLst>
                                    </p:anim>
                                    <p:anim calcmode="lin" valueType="num">
                                      <p:cBhvr additive="base">
                                        <p:cTn dur="500"/>
                                        <p:tgtEl>
                                          <p:spTgt spid="1022"/>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1" name="Shape 1041"/>
        <p:cNvGrpSpPr/>
        <p:nvPr/>
      </p:nvGrpSpPr>
      <p:grpSpPr>
        <a:xfrm>
          <a:off x="0" y="0"/>
          <a:ext cx="0" cy="0"/>
          <a:chOff x="0" y="0"/>
          <a:chExt cx="0" cy="0"/>
        </a:xfrm>
      </p:grpSpPr>
      <p:grpSp>
        <p:nvGrpSpPr>
          <p:cNvPr id="1042" name="Google Shape;1042;p28"/>
          <p:cNvGrpSpPr/>
          <p:nvPr/>
        </p:nvGrpSpPr>
        <p:grpSpPr>
          <a:xfrm>
            <a:off x="2296957" y="2069245"/>
            <a:ext cx="559901" cy="559901"/>
            <a:chOff x="0" y="0"/>
            <a:chExt cx="1243364" cy="1243364"/>
          </a:xfrm>
        </p:grpSpPr>
        <p:sp>
          <p:nvSpPr>
            <p:cNvPr id="1043" name="Google Shape;1043;p28"/>
            <p:cNvSpPr/>
            <p:nvPr/>
          </p:nvSpPr>
          <p:spPr>
            <a:xfrm>
              <a:off x="0" y="0"/>
              <a:ext cx="1243364" cy="1243364"/>
            </a:xfrm>
            <a:prstGeom prst="rect">
              <a:avLst/>
            </a:prstGeom>
            <a:solidFill>
              <a:schemeClr val="accent1"/>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nvGrpSpPr>
            <p:cNvPr id="1044" name="Google Shape;1044;p28"/>
            <p:cNvGrpSpPr/>
            <p:nvPr/>
          </p:nvGrpSpPr>
          <p:grpSpPr>
            <a:xfrm>
              <a:off x="374055" y="351222"/>
              <a:ext cx="495254" cy="540920"/>
              <a:chOff x="0" y="0"/>
              <a:chExt cx="495253" cy="540919"/>
            </a:xfrm>
          </p:grpSpPr>
          <p:sp>
            <p:nvSpPr>
              <p:cNvPr id="1045" name="Google Shape;1045;p28"/>
              <p:cNvSpPr/>
              <p:nvPr/>
            </p:nvSpPr>
            <p:spPr>
              <a:xfrm>
                <a:off x="107933" y="0"/>
                <a:ext cx="270131" cy="270131"/>
              </a:xfrm>
              <a:custGeom>
                <a:rect b="b" l="l" r="r" t="t"/>
                <a:pathLst>
                  <a:path extrusionOk="0" h="21600" w="21600">
                    <a:moveTo>
                      <a:pt x="3164" y="18436"/>
                    </a:moveTo>
                    <a:cubicBezTo>
                      <a:pt x="5273" y="20546"/>
                      <a:pt x="7818" y="21600"/>
                      <a:pt x="10800" y="21600"/>
                    </a:cubicBezTo>
                    <a:cubicBezTo>
                      <a:pt x="13782" y="21600"/>
                      <a:pt x="16327" y="20546"/>
                      <a:pt x="18436" y="18436"/>
                    </a:cubicBezTo>
                    <a:cubicBezTo>
                      <a:pt x="20546" y="16327"/>
                      <a:pt x="21600" y="13782"/>
                      <a:pt x="21600" y="10800"/>
                    </a:cubicBezTo>
                    <a:cubicBezTo>
                      <a:pt x="21600" y="7818"/>
                      <a:pt x="20546" y="5273"/>
                      <a:pt x="18436" y="3164"/>
                    </a:cubicBezTo>
                    <a:cubicBezTo>
                      <a:pt x="16327" y="1054"/>
                      <a:pt x="13782" y="0"/>
                      <a:pt x="10800" y="0"/>
                    </a:cubicBezTo>
                    <a:cubicBezTo>
                      <a:pt x="7818" y="0"/>
                      <a:pt x="5273" y="1055"/>
                      <a:pt x="3164" y="3164"/>
                    </a:cubicBezTo>
                    <a:cubicBezTo>
                      <a:pt x="1055" y="5273"/>
                      <a:pt x="0" y="7818"/>
                      <a:pt x="0" y="10800"/>
                    </a:cubicBezTo>
                    <a:cubicBezTo>
                      <a:pt x="0" y="13782"/>
                      <a:pt x="1055" y="16327"/>
                      <a:pt x="3164" y="18436"/>
                    </a:cubicBezTo>
                    <a:cubicBezTo>
                      <a:pt x="3164" y="18436"/>
                      <a:pt x="3164" y="18436"/>
                      <a:pt x="3164" y="18436"/>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46" name="Google Shape;1046;p28"/>
              <p:cNvSpPr/>
              <p:nvPr/>
            </p:nvSpPr>
            <p:spPr>
              <a:xfrm>
                <a:off x="0" y="248248"/>
                <a:ext cx="495253" cy="292671"/>
              </a:xfrm>
              <a:custGeom>
                <a:rect b="b" l="l" r="r" t="t"/>
                <a:pathLst>
                  <a:path extrusionOk="0" h="21600" w="21600">
                    <a:moveTo>
                      <a:pt x="21332" y="9360"/>
                    </a:moveTo>
                    <a:cubicBezTo>
                      <a:pt x="21225" y="8347"/>
                      <a:pt x="21089" y="7408"/>
                      <a:pt x="20925" y="6543"/>
                    </a:cubicBezTo>
                    <a:cubicBezTo>
                      <a:pt x="20761" y="5678"/>
                      <a:pt x="20542" y="4834"/>
                      <a:pt x="20266" y="4011"/>
                    </a:cubicBezTo>
                    <a:cubicBezTo>
                      <a:pt x="19989" y="3190"/>
                      <a:pt x="19673" y="2489"/>
                      <a:pt x="19314" y="1909"/>
                    </a:cubicBezTo>
                    <a:cubicBezTo>
                      <a:pt x="18957" y="1329"/>
                      <a:pt x="18519" y="867"/>
                      <a:pt x="18002" y="520"/>
                    </a:cubicBezTo>
                    <a:cubicBezTo>
                      <a:pt x="17487" y="175"/>
                      <a:pt x="16916" y="0"/>
                      <a:pt x="16292" y="0"/>
                    </a:cubicBezTo>
                    <a:cubicBezTo>
                      <a:pt x="16190" y="0"/>
                      <a:pt x="15970" y="187"/>
                      <a:pt x="15632" y="559"/>
                    </a:cubicBezTo>
                    <a:cubicBezTo>
                      <a:pt x="15295" y="931"/>
                      <a:pt x="14922" y="1348"/>
                      <a:pt x="14512" y="1805"/>
                    </a:cubicBezTo>
                    <a:cubicBezTo>
                      <a:pt x="14103" y="2264"/>
                      <a:pt x="13557" y="2680"/>
                      <a:pt x="12871" y="3051"/>
                    </a:cubicBezTo>
                    <a:cubicBezTo>
                      <a:pt x="12185" y="3423"/>
                      <a:pt x="11496" y="3610"/>
                      <a:pt x="10800" y="3610"/>
                    </a:cubicBezTo>
                    <a:cubicBezTo>
                      <a:pt x="10104" y="3610"/>
                      <a:pt x="9414" y="3423"/>
                      <a:pt x="8729" y="3051"/>
                    </a:cubicBezTo>
                    <a:cubicBezTo>
                      <a:pt x="8043" y="2680"/>
                      <a:pt x="7496" y="2264"/>
                      <a:pt x="7087" y="1805"/>
                    </a:cubicBezTo>
                    <a:cubicBezTo>
                      <a:pt x="6678" y="1348"/>
                      <a:pt x="6304" y="931"/>
                      <a:pt x="5967" y="559"/>
                    </a:cubicBezTo>
                    <a:cubicBezTo>
                      <a:pt x="5630" y="187"/>
                      <a:pt x="5410" y="0"/>
                      <a:pt x="5308" y="0"/>
                    </a:cubicBezTo>
                    <a:cubicBezTo>
                      <a:pt x="4684" y="0"/>
                      <a:pt x="4113" y="175"/>
                      <a:pt x="3597" y="520"/>
                    </a:cubicBezTo>
                    <a:cubicBezTo>
                      <a:pt x="3081" y="867"/>
                      <a:pt x="2643" y="1329"/>
                      <a:pt x="2286" y="1909"/>
                    </a:cubicBezTo>
                    <a:cubicBezTo>
                      <a:pt x="1927" y="2488"/>
                      <a:pt x="1611" y="3190"/>
                      <a:pt x="1334" y="4011"/>
                    </a:cubicBezTo>
                    <a:cubicBezTo>
                      <a:pt x="1058" y="4834"/>
                      <a:pt x="839" y="5678"/>
                      <a:pt x="675" y="6543"/>
                    </a:cubicBezTo>
                    <a:cubicBezTo>
                      <a:pt x="511" y="7408"/>
                      <a:pt x="375" y="8347"/>
                      <a:pt x="268" y="9360"/>
                    </a:cubicBezTo>
                    <a:cubicBezTo>
                      <a:pt x="161" y="10371"/>
                      <a:pt x="89" y="11314"/>
                      <a:pt x="53" y="12189"/>
                    </a:cubicBezTo>
                    <a:cubicBezTo>
                      <a:pt x="17" y="13063"/>
                      <a:pt x="0" y="13959"/>
                      <a:pt x="0" y="14877"/>
                    </a:cubicBezTo>
                    <a:cubicBezTo>
                      <a:pt x="0" y="16953"/>
                      <a:pt x="372" y="18593"/>
                      <a:pt x="1119" y="19795"/>
                    </a:cubicBezTo>
                    <a:cubicBezTo>
                      <a:pt x="1866" y="20998"/>
                      <a:pt x="2858" y="21600"/>
                      <a:pt x="4096" y="21600"/>
                    </a:cubicBezTo>
                    <a:lnTo>
                      <a:pt x="17504" y="21600"/>
                    </a:lnTo>
                    <a:cubicBezTo>
                      <a:pt x="18741" y="21600"/>
                      <a:pt x="19734" y="20998"/>
                      <a:pt x="20480" y="19795"/>
                    </a:cubicBezTo>
                    <a:cubicBezTo>
                      <a:pt x="21227" y="18593"/>
                      <a:pt x="21600" y="16953"/>
                      <a:pt x="21600" y="14877"/>
                    </a:cubicBezTo>
                    <a:cubicBezTo>
                      <a:pt x="21600" y="13959"/>
                      <a:pt x="21582" y="13063"/>
                      <a:pt x="21547" y="12189"/>
                    </a:cubicBezTo>
                    <a:cubicBezTo>
                      <a:pt x="21511" y="11314"/>
                      <a:pt x="21439" y="10371"/>
                      <a:pt x="21332" y="9360"/>
                    </a:cubicBezTo>
                    <a:cubicBezTo>
                      <a:pt x="21332" y="9360"/>
                      <a:pt x="21332" y="9360"/>
                      <a:pt x="21332" y="9360"/>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cxnSp>
        <p:nvCxnSpPr>
          <p:cNvPr id="1047" name="Google Shape;1047;p28"/>
          <p:cNvCxnSpPr/>
          <p:nvPr/>
        </p:nvCxnSpPr>
        <p:spPr>
          <a:xfrm>
            <a:off x="2855201" y="2348193"/>
            <a:ext cx="1382673"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48" name="Google Shape;1048;p28"/>
          <p:cNvCxnSpPr/>
          <p:nvPr/>
        </p:nvCxnSpPr>
        <p:spPr>
          <a:xfrm>
            <a:off x="5073916" y="2348193"/>
            <a:ext cx="1382673"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49" name="Google Shape;1049;p28"/>
          <p:cNvCxnSpPr/>
          <p:nvPr/>
        </p:nvCxnSpPr>
        <p:spPr>
          <a:xfrm>
            <a:off x="7292633" y="2348193"/>
            <a:ext cx="1382673"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50" name="Google Shape;1050;p28"/>
          <p:cNvCxnSpPr/>
          <p:nvPr/>
        </p:nvCxnSpPr>
        <p:spPr>
          <a:xfrm rot="10800000">
            <a:off x="3134655" y="4755195"/>
            <a:ext cx="1382673"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51" name="Google Shape;1051;p28"/>
          <p:cNvCxnSpPr/>
          <p:nvPr/>
        </p:nvCxnSpPr>
        <p:spPr>
          <a:xfrm rot="10800000">
            <a:off x="5353370" y="4755195"/>
            <a:ext cx="1382673"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52" name="Google Shape;1052;p28"/>
          <p:cNvCxnSpPr/>
          <p:nvPr/>
        </p:nvCxnSpPr>
        <p:spPr>
          <a:xfrm rot="10800000">
            <a:off x="7572085" y="4755195"/>
            <a:ext cx="1381019"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53" name="Google Shape;1053;p28"/>
          <p:cNvCxnSpPr/>
          <p:nvPr/>
        </p:nvCxnSpPr>
        <p:spPr>
          <a:xfrm>
            <a:off x="9510565" y="2348193"/>
            <a:ext cx="1696855" cy="0"/>
          </a:xfrm>
          <a:prstGeom prst="straightConnector1">
            <a:avLst/>
          </a:prstGeom>
          <a:noFill/>
          <a:ln cap="flat" cmpd="sng" w="12700">
            <a:solidFill>
              <a:srgbClr val="A5A5A5"/>
            </a:solidFill>
            <a:prstDash val="solid"/>
            <a:miter lim="400000"/>
            <a:headEnd len="sm" w="sm" type="none"/>
            <a:tailEnd len="sm" w="sm" type="none"/>
          </a:ln>
        </p:spPr>
      </p:cxnSp>
      <p:cxnSp>
        <p:nvCxnSpPr>
          <p:cNvPr id="1054" name="Google Shape;1054;p28"/>
          <p:cNvCxnSpPr/>
          <p:nvPr/>
        </p:nvCxnSpPr>
        <p:spPr>
          <a:xfrm>
            <a:off x="11206238" y="2358750"/>
            <a:ext cx="0" cy="2402167"/>
          </a:xfrm>
          <a:prstGeom prst="straightConnector1">
            <a:avLst/>
          </a:prstGeom>
          <a:noFill/>
          <a:ln cap="flat" cmpd="sng" w="12700">
            <a:solidFill>
              <a:srgbClr val="A5A5A5"/>
            </a:solidFill>
            <a:prstDash val="solid"/>
            <a:miter lim="400000"/>
            <a:headEnd len="sm" w="sm" type="none"/>
            <a:tailEnd len="sm" w="sm" type="none"/>
          </a:ln>
        </p:spPr>
      </p:cxnSp>
      <p:cxnSp>
        <p:nvCxnSpPr>
          <p:cNvPr id="1055" name="Google Shape;1055;p28"/>
          <p:cNvCxnSpPr/>
          <p:nvPr/>
        </p:nvCxnSpPr>
        <p:spPr>
          <a:xfrm rot="10800000">
            <a:off x="9790802" y="4755195"/>
            <a:ext cx="1415669" cy="0"/>
          </a:xfrm>
          <a:prstGeom prst="straightConnector1">
            <a:avLst/>
          </a:prstGeom>
          <a:noFill/>
          <a:ln cap="flat" cmpd="sng" w="12700">
            <a:solidFill>
              <a:srgbClr val="A5A5A5"/>
            </a:solidFill>
            <a:prstDash val="solid"/>
            <a:miter lim="400000"/>
            <a:headEnd len="sm" w="sm" type="none"/>
            <a:tailEnd len="med" w="med" type="triangle"/>
          </a:ln>
        </p:spPr>
      </p:cxnSp>
      <p:cxnSp>
        <p:nvCxnSpPr>
          <p:cNvPr id="1056" name="Google Shape;1056;p28"/>
          <p:cNvCxnSpPr/>
          <p:nvPr/>
        </p:nvCxnSpPr>
        <p:spPr>
          <a:xfrm rot="10800000">
            <a:off x="1600506" y="4755195"/>
            <a:ext cx="702212" cy="0"/>
          </a:xfrm>
          <a:prstGeom prst="straightConnector1">
            <a:avLst/>
          </a:prstGeom>
          <a:noFill/>
          <a:ln cap="flat" cmpd="sng" w="12700">
            <a:solidFill>
              <a:srgbClr val="A5A5A5"/>
            </a:solidFill>
            <a:prstDash val="solid"/>
            <a:miter lim="400000"/>
            <a:headEnd len="sm" w="sm" type="none"/>
            <a:tailEnd len="sm" w="sm" type="none"/>
          </a:ln>
        </p:spPr>
      </p:cxnSp>
      <p:cxnSp>
        <p:nvCxnSpPr>
          <p:cNvPr id="1057" name="Google Shape;1057;p28"/>
          <p:cNvCxnSpPr/>
          <p:nvPr/>
        </p:nvCxnSpPr>
        <p:spPr>
          <a:xfrm rot="10800000">
            <a:off x="1602994" y="2348194"/>
            <a:ext cx="0" cy="2412723"/>
          </a:xfrm>
          <a:prstGeom prst="straightConnector1">
            <a:avLst/>
          </a:prstGeom>
          <a:noFill/>
          <a:ln cap="flat" cmpd="sng" w="12700">
            <a:solidFill>
              <a:srgbClr val="A5A5A5"/>
            </a:solidFill>
            <a:prstDash val="solid"/>
            <a:miter lim="400000"/>
            <a:headEnd len="sm" w="sm" type="none"/>
            <a:tailEnd len="sm" w="sm" type="none"/>
          </a:ln>
        </p:spPr>
      </p:cxnSp>
      <p:cxnSp>
        <p:nvCxnSpPr>
          <p:cNvPr id="1058" name="Google Shape;1058;p28"/>
          <p:cNvCxnSpPr/>
          <p:nvPr/>
        </p:nvCxnSpPr>
        <p:spPr>
          <a:xfrm>
            <a:off x="1596984" y="2348193"/>
            <a:ext cx="422175" cy="0"/>
          </a:xfrm>
          <a:prstGeom prst="straightConnector1">
            <a:avLst/>
          </a:prstGeom>
          <a:noFill/>
          <a:ln cap="flat" cmpd="sng" w="12700">
            <a:solidFill>
              <a:srgbClr val="A5A5A5"/>
            </a:solidFill>
            <a:prstDash val="solid"/>
            <a:miter lim="400000"/>
            <a:headEnd len="sm" w="sm" type="none"/>
            <a:tailEnd len="med" w="med" type="triangle"/>
          </a:ln>
        </p:spPr>
      </p:cxnSp>
      <p:grpSp>
        <p:nvGrpSpPr>
          <p:cNvPr id="1059" name="Google Shape;1059;p28"/>
          <p:cNvGrpSpPr/>
          <p:nvPr/>
        </p:nvGrpSpPr>
        <p:grpSpPr>
          <a:xfrm>
            <a:off x="4515671" y="2069245"/>
            <a:ext cx="559901" cy="559901"/>
            <a:chOff x="0" y="0"/>
            <a:chExt cx="1243364" cy="1243364"/>
          </a:xfrm>
        </p:grpSpPr>
        <p:sp>
          <p:nvSpPr>
            <p:cNvPr id="1060" name="Google Shape;1060;p28"/>
            <p:cNvSpPr/>
            <p:nvPr/>
          </p:nvSpPr>
          <p:spPr>
            <a:xfrm>
              <a:off x="0" y="0"/>
              <a:ext cx="1243364" cy="1243364"/>
            </a:xfrm>
            <a:prstGeom prst="rect">
              <a:avLst/>
            </a:prstGeom>
            <a:solidFill>
              <a:schemeClr val="accent2"/>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nvGrpSpPr>
            <p:cNvPr id="1061" name="Google Shape;1061;p28"/>
            <p:cNvGrpSpPr/>
            <p:nvPr/>
          </p:nvGrpSpPr>
          <p:grpSpPr>
            <a:xfrm>
              <a:off x="452618" y="384509"/>
              <a:ext cx="335924" cy="474347"/>
              <a:chOff x="0" y="0"/>
              <a:chExt cx="335922" cy="474345"/>
            </a:xfrm>
          </p:grpSpPr>
          <p:sp>
            <p:nvSpPr>
              <p:cNvPr id="1062" name="Google Shape;1062;p28"/>
              <p:cNvSpPr/>
              <p:nvPr/>
            </p:nvSpPr>
            <p:spPr>
              <a:xfrm>
                <a:off x="0" y="42435"/>
                <a:ext cx="335922" cy="431910"/>
              </a:xfrm>
              <a:custGeom>
                <a:rect b="b" l="l" r="r" t="t"/>
                <a:pathLst>
                  <a:path extrusionOk="0" h="21600" w="21600">
                    <a:moveTo>
                      <a:pt x="19441" y="0"/>
                    </a:moveTo>
                    <a:lnTo>
                      <a:pt x="17589" y="3600"/>
                    </a:lnTo>
                    <a:lnTo>
                      <a:pt x="4011" y="3600"/>
                    </a:lnTo>
                    <a:lnTo>
                      <a:pt x="2159" y="0"/>
                    </a:lnTo>
                    <a:cubicBezTo>
                      <a:pt x="972" y="0"/>
                      <a:pt x="0" y="756"/>
                      <a:pt x="0" y="1679"/>
                    </a:cubicBezTo>
                    <a:lnTo>
                      <a:pt x="0" y="19921"/>
                    </a:lnTo>
                    <a:cubicBezTo>
                      <a:pt x="0" y="20844"/>
                      <a:pt x="972" y="21600"/>
                      <a:pt x="2159" y="21600"/>
                    </a:cubicBezTo>
                    <a:lnTo>
                      <a:pt x="19441" y="21600"/>
                    </a:lnTo>
                    <a:cubicBezTo>
                      <a:pt x="20628" y="21600"/>
                      <a:pt x="21600" y="20844"/>
                      <a:pt x="21600" y="19921"/>
                    </a:cubicBezTo>
                    <a:lnTo>
                      <a:pt x="21600" y="1679"/>
                    </a:lnTo>
                    <a:cubicBezTo>
                      <a:pt x="21600" y="756"/>
                      <a:pt x="20628" y="0"/>
                      <a:pt x="19441" y="0"/>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63" name="Google Shape;1063;p28"/>
              <p:cNvSpPr/>
              <p:nvPr/>
            </p:nvSpPr>
            <p:spPr>
              <a:xfrm>
                <a:off x="59175" y="0"/>
                <a:ext cx="215954" cy="95985"/>
              </a:xfrm>
              <a:custGeom>
                <a:rect b="b" l="l" r="r" t="t"/>
                <a:pathLst>
                  <a:path extrusionOk="0" h="21600" w="21600">
                    <a:moveTo>
                      <a:pt x="19441" y="21600"/>
                    </a:moveTo>
                    <a:lnTo>
                      <a:pt x="21600" y="10800"/>
                    </a:lnTo>
                    <a:lnTo>
                      <a:pt x="16369" y="10800"/>
                    </a:lnTo>
                    <a:lnTo>
                      <a:pt x="14641" y="0"/>
                    </a:lnTo>
                    <a:lnTo>
                      <a:pt x="6959" y="0"/>
                    </a:lnTo>
                    <a:lnTo>
                      <a:pt x="5231" y="10800"/>
                    </a:lnTo>
                    <a:lnTo>
                      <a:pt x="0" y="10800"/>
                    </a:lnTo>
                    <a:lnTo>
                      <a:pt x="2159" y="21600"/>
                    </a:lnTo>
                    <a:cubicBezTo>
                      <a:pt x="2159" y="21600"/>
                      <a:pt x="19441" y="21600"/>
                      <a:pt x="19441" y="21600"/>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grpSp>
        <p:nvGrpSpPr>
          <p:cNvPr id="1064" name="Google Shape;1064;p28"/>
          <p:cNvGrpSpPr/>
          <p:nvPr/>
        </p:nvGrpSpPr>
        <p:grpSpPr>
          <a:xfrm>
            <a:off x="6734387" y="2069245"/>
            <a:ext cx="559901" cy="559901"/>
            <a:chOff x="0" y="0"/>
            <a:chExt cx="1243364" cy="1243364"/>
          </a:xfrm>
        </p:grpSpPr>
        <p:sp>
          <p:nvSpPr>
            <p:cNvPr id="1065" name="Google Shape;1065;p28"/>
            <p:cNvSpPr/>
            <p:nvPr/>
          </p:nvSpPr>
          <p:spPr>
            <a:xfrm>
              <a:off x="0" y="0"/>
              <a:ext cx="1243364" cy="1243364"/>
            </a:xfrm>
            <a:prstGeom prst="rect">
              <a:avLst/>
            </a:prstGeom>
            <a:solidFill>
              <a:schemeClr val="accent3"/>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66" name="Google Shape;1066;p28"/>
            <p:cNvSpPr/>
            <p:nvPr/>
          </p:nvSpPr>
          <p:spPr>
            <a:xfrm>
              <a:off x="384508" y="384509"/>
              <a:ext cx="474347" cy="474346"/>
            </a:xfrm>
            <a:custGeom>
              <a:rect b="b" l="l" r="r" t="t"/>
              <a:pathLst>
                <a:path extrusionOk="0" h="20814" w="20814">
                  <a:moveTo>
                    <a:pt x="16063" y="4751"/>
                  </a:moveTo>
                  <a:cubicBezTo>
                    <a:pt x="14562" y="3251"/>
                    <a:pt x="14186" y="1270"/>
                    <a:pt x="14318" y="1137"/>
                  </a:cubicBezTo>
                  <a:cubicBezTo>
                    <a:pt x="14452" y="1003"/>
                    <a:pt x="16354" y="1458"/>
                    <a:pt x="17856" y="2959"/>
                  </a:cubicBezTo>
                  <a:cubicBezTo>
                    <a:pt x="19356" y="4460"/>
                    <a:pt x="19807" y="6366"/>
                    <a:pt x="19677" y="6496"/>
                  </a:cubicBezTo>
                  <a:cubicBezTo>
                    <a:pt x="19548" y="6625"/>
                    <a:pt x="17564" y="6252"/>
                    <a:pt x="16063" y="4751"/>
                  </a:cubicBezTo>
                  <a:close/>
                  <a:moveTo>
                    <a:pt x="8257" y="11610"/>
                  </a:moveTo>
                  <a:cubicBezTo>
                    <a:pt x="7827" y="11179"/>
                    <a:pt x="7967" y="10342"/>
                    <a:pt x="8569" y="9739"/>
                  </a:cubicBezTo>
                  <a:cubicBezTo>
                    <a:pt x="9172" y="9137"/>
                    <a:pt x="10009" y="8997"/>
                    <a:pt x="10440" y="9428"/>
                  </a:cubicBezTo>
                  <a:cubicBezTo>
                    <a:pt x="10869" y="9858"/>
                    <a:pt x="10730" y="10696"/>
                    <a:pt x="10128" y="11298"/>
                  </a:cubicBezTo>
                  <a:cubicBezTo>
                    <a:pt x="9526" y="11900"/>
                    <a:pt x="8687" y="12040"/>
                    <a:pt x="8257" y="11610"/>
                  </a:cubicBezTo>
                  <a:close/>
                  <a:moveTo>
                    <a:pt x="18634" y="2180"/>
                  </a:moveTo>
                  <a:cubicBezTo>
                    <a:pt x="16698" y="243"/>
                    <a:pt x="14265" y="-466"/>
                    <a:pt x="13491" y="308"/>
                  </a:cubicBezTo>
                  <a:lnTo>
                    <a:pt x="10372" y="3426"/>
                  </a:lnTo>
                  <a:cubicBezTo>
                    <a:pt x="9900" y="3899"/>
                    <a:pt x="9488" y="5482"/>
                    <a:pt x="9676" y="7085"/>
                  </a:cubicBezTo>
                  <a:lnTo>
                    <a:pt x="240" y="16521"/>
                  </a:lnTo>
                  <a:cubicBezTo>
                    <a:pt x="-320" y="17081"/>
                    <a:pt x="134" y="18442"/>
                    <a:pt x="1253" y="19561"/>
                  </a:cubicBezTo>
                  <a:cubicBezTo>
                    <a:pt x="2373" y="20681"/>
                    <a:pt x="3733" y="21134"/>
                    <a:pt x="4293" y="20574"/>
                  </a:cubicBezTo>
                  <a:lnTo>
                    <a:pt x="13729" y="11138"/>
                  </a:lnTo>
                  <a:cubicBezTo>
                    <a:pt x="15332" y="11327"/>
                    <a:pt x="16915" y="10914"/>
                    <a:pt x="17388" y="10442"/>
                  </a:cubicBezTo>
                  <a:lnTo>
                    <a:pt x="20506" y="7324"/>
                  </a:lnTo>
                  <a:cubicBezTo>
                    <a:pt x="21280" y="6549"/>
                    <a:pt x="20573" y="4116"/>
                    <a:pt x="18634" y="2180"/>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nvGrpSpPr>
          <p:cNvPr id="1067" name="Google Shape;1067;p28"/>
          <p:cNvGrpSpPr/>
          <p:nvPr/>
        </p:nvGrpSpPr>
        <p:grpSpPr>
          <a:xfrm>
            <a:off x="8953103" y="2069245"/>
            <a:ext cx="559901" cy="559901"/>
            <a:chOff x="0" y="0"/>
            <a:chExt cx="1243364" cy="1243364"/>
          </a:xfrm>
        </p:grpSpPr>
        <p:sp>
          <p:nvSpPr>
            <p:cNvPr id="1068" name="Google Shape;1068;p28"/>
            <p:cNvSpPr/>
            <p:nvPr/>
          </p:nvSpPr>
          <p:spPr>
            <a:xfrm>
              <a:off x="0" y="0"/>
              <a:ext cx="1243364" cy="1243364"/>
            </a:xfrm>
            <a:prstGeom prst="rect">
              <a:avLst/>
            </a:prstGeom>
            <a:solidFill>
              <a:schemeClr val="accent4"/>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69" name="Google Shape;1069;p28"/>
            <p:cNvSpPr/>
            <p:nvPr/>
          </p:nvSpPr>
          <p:spPr>
            <a:xfrm>
              <a:off x="383421" y="384509"/>
              <a:ext cx="474315" cy="474346"/>
            </a:xfrm>
            <a:custGeom>
              <a:rect b="b" l="l" r="r" t="t"/>
              <a:pathLst>
                <a:path extrusionOk="0" h="21320" w="21318">
                  <a:moveTo>
                    <a:pt x="6122" y="19157"/>
                  </a:moveTo>
                  <a:lnTo>
                    <a:pt x="3902" y="19634"/>
                  </a:lnTo>
                  <a:cubicBezTo>
                    <a:pt x="3688" y="19233"/>
                    <a:pt x="3431" y="18833"/>
                    <a:pt x="2957" y="18361"/>
                  </a:cubicBezTo>
                  <a:cubicBezTo>
                    <a:pt x="2486" y="17889"/>
                    <a:pt x="2085" y="17631"/>
                    <a:pt x="1685" y="17417"/>
                  </a:cubicBezTo>
                  <a:lnTo>
                    <a:pt x="2162" y="15198"/>
                  </a:lnTo>
                  <a:lnTo>
                    <a:pt x="2804" y="14556"/>
                  </a:lnTo>
                  <a:cubicBezTo>
                    <a:pt x="2804" y="14556"/>
                    <a:pt x="4012" y="14580"/>
                    <a:pt x="5374" y="15944"/>
                  </a:cubicBezTo>
                  <a:cubicBezTo>
                    <a:pt x="6737" y="17307"/>
                    <a:pt x="6762" y="18516"/>
                    <a:pt x="6762" y="18516"/>
                  </a:cubicBezTo>
                  <a:cubicBezTo>
                    <a:pt x="6762" y="18516"/>
                    <a:pt x="6122" y="19157"/>
                    <a:pt x="6122" y="19157"/>
                  </a:cubicBezTo>
                  <a:close/>
                  <a:moveTo>
                    <a:pt x="19625" y="1692"/>
                  </a:moveTo>
                  <a:cubicBezTo>
                    <a:pt x="17654" y="-280"/>
                    <a:pt x="16174" y="15"/>
                    <a:pt x="16174" y="15"/>
                  </a:cubicBezTo>
                  <a:lnTo>
                    <a:pt x="9270" y="6920"/>
                  </a:lnTo>
                  <a:lnTo>
                    <a:pt x="1379" y="14810"/>
                  </a:lnTo>
                  <a:lnTo>
                    <a:pt x="0" y="21320"/>
                  </a:lnTo>
                  <a:lnTo>
                    <a:pt x="6508" y="19939"/>
                  </a:lnTo>
                  <a:lnTo>
                    <a:pt x="14399" y="12048"/>
                  </a:lnTo>
                  <a:lnTo>
                    <a:pt x="21302" y="5145"/>
                  </a:lnTo>
                  <a:cubicBezTo>
                    <a:pt x="21302" y="5145"/>
                    <a:pt x="21600" y="3665"/>
                    <a:pt x="19625" y="1692"/>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nvGrpSpPr>
          <p:cNvPr id="1070" name="Google Shape;1070;p28"/>
          <p:cNvGrpSpPr/>
          <p:nvPr/>
        </p:nvGrpSpPr>
        <p:grpSpPr>
          <a:xfrm>
            <a:off x="8953103" y="4474998"/>
            <a:ext cx="559901" cy="559901"/>
            <a:chOff x="0" y="0"/>
            <a:chExt cx="1243364" cy="1243364"/>
          </a:xfrm>
        </p:grpSpPr>
        <p:sp>
          <p:nvSpPr>
            <p:cNvPr id="1071" name="Google Shape;1071;p28"/>
            <p:cNvSpPr/>
            <p:nvPr/>
          </p:nvSpPr>
          <p:spPr>
            <a:xfrm>
              <a:off x="0" y="0"/>
              <a:ext cx="1243364" cy="1243364"/>
            </a:xfrm>
            <a:prstGeom prst="rect">
              <a:avLst/>
            </a:prstGeom>
            <a:solidFill>
              <a:schemeClr val="accent4"/>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72" name="Google Shape;1072;p28"/>
            <p:cNvSpPr/>
            <p:nvPr/>
          </p:nvSpPr>
          <p:spPr>
            <a:xfrm>
              <a:off x="431257" y="349682"/>
              <a:ext cx="378644" cy="540919"/>
            </a:xfrm>
            <a:custGeom>
              <a:rect b="b" l="l" r="r" t="t"/>
              <a:pathLst>
                <a:path extrusionOk="0" h="21276" w="20957">
                  <a:moveTo>
                    <a:pt x="1877" y="21023"/>
                  </a:moveTo>
                  <a:cubicBezTo>
                    <a:pt x="2335" y="19958"/>
                    <a:pt x="3030" y="18458"/>
                    <a:pt x="3960" y="16288"/>
                  </a:cubicBezTo>
                  <a:cubicBezTo>
                    <a:pt x="8011" y="15823"/>
                    <a:pt x="9689" y="16658"/>
                    <a:pt x="12261" y="13325"/>
                  </a:cubicBezTo>
                  <a:cubicBezTo>
                    <a:pt x="10172" y="13789"/>
                    <a:pt x="7654" y="12465"/>
                    <a:pt x="7789" y="11892"/>
                  </a:cubicBezTo>
                  <a:cubicBezTo>
                    <a:pt x="7924" y="11318"/>
                    <a:pt x="13647" y="12306"/>
                    <a:pt x="17393" y="8447"/>
                  </a:cubicBezTo>
                  <a:cubicBezTo>
                    <a:pt x="12670" y="9202"/>
                    <a:pt x="11160" y="7540"/>
                    <a:pt x="11769" y="7289"/>
                  </a:cubicBezTo>
                  <a:cubicBezTo>
                    <a:pt x="13175" y="6708"/>
                    <a:pt x="17348" y="7048"/>
                    <a:pt x="19572" y="5477"/>
                  </a:cubicBezTo>
                  <a:cubicBezTo>
                    <a:pt x="20719" y="4669"/>
                    <a:pt x="21256" y="2702"/>
                    <a:pt x="20789" y="2000"/>
                  </a:cubicBezTo>
                  <a:cubicBezTo>
                    <a:pt x="20229" y="1153"/>
                    <a:pt x="16813" y="-111"/>
                    <a:pt x="14931" y="7"/>
                  </a:cubicBezTo>
                  <a:cubicBezTo>
                    <a:pt x="13047" y="126"/>
                    <a:pt x="10093" y="5208"/>
                    <a:pt x="9217" y="5168"/>
                  </a:cubicBezTo>
                  <a:cubicBezTo>
                    <a:pt x="8341" y="5128"/>
                    <a:pt x="8166" y="2892"/>
                    <a:pt x="9694" y="813"/>
                  </a:cubicBezTo>
                  <a:cubicBezTo>
                    <a:pt x="8081" y="1330"/>
                    <a:pt x="5127" y="2940"/>
                    <a:pt x="4200" y="4315"/>
                  </a:cubicBezTo>
                  <a:cubicBezTo>
                    <a:pt x="2475" y="6874"/>
                    <a:pt x="4362" y="12744"/>
                    <a:pt x="3757" y="12953"/>
                  </a:cubicBezTo>
                  <a:cubicBezTo>
                    <a:pt x="3151" y="13163"/>
                    <a:pt x="1114" y="10259"/>
                    <a:pt x="505" y="8944"/>
                  </a:cubicBezTo>
                  <a:cubicBezTo>
                    <a:pt x="-324" y="10961"/>
                    <a:pt x="-344" y="12982"/>
                    <a:pt x="2082" y="15667"/>
                  </a:cubicBezTo>
                  <a:cubicBezTo>
                    <a:pt x="1167" y="17429"/>
                    <a:pt x="667" y="19457"/>
                    <a:pt x="592" y="20487"/>
                  </a:cubicBezTo>
                  <a:cubicBezTo>
                    <a:pt x="557" y="21312"/>
                    <a:pt x="1675" y="21489"/>
                    <a:pt x="1877" y="21023"/>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nvGrpSpPr>
          <p:cNvPr id="1073" name="Google Shape;1073;p28"/>
          <p:cNvGrpSpPr/>
          <p:nvPr/>
        </p:nvGrpSpPr>
        <p:grpSpPr>
          <a:xfrm>
            <a:off x="6734387" y="4474998"/>
            <a:ext cx="559901" cy="559901"/>
            <a:chOff x="0" y="0"/>
            <a:chExt cx="1243364" cy="1243364"/>
          </a:xfrm>
        </p:grpSpPr>
        <p:sp>
          <p:nvSpPr>
            <p:cNvPr id="1074" name="Google Shape;1074;p28"/>
            <p:cNvSpPr/>
            <p:nvPr/>
          </p:nvSpPr>
          <p:spPr>
            <a:xfrm>
              <a:off x="0" y="0"/>
              <a:ext cx="1243364" cy="1243364"/>
            </a:xfrm>
            <a:prstGeom prst="rect">
              <a:avLst/>
            </a:prstGeom>
            <a:solidFill>
              <a:schemeClr val="accent3"/>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75" name="Google Shape;1075;p28"/>
            <p:cNvSpPr/>
            <p:nvPr/>
          </p:nvSpPr>
          <p:spPr>
            <a:xfrm>
              <a:off x="351222" y="372464"/>
              <a:ext cx="540919" cy="540920"/>
            </a:xfrm>
            <a:custGeom>
              <a:rect b="b" l="l" r="r" t="t"/>
              <a:pathLst>
                <a:path extrusionOk="0" h="21474" w="21395">
                  <a:moveTo>
                    <a:pt x="2578" y="8409"/>
                  </a:moveTo>
                  <a:cubicBezTo>
                    <a:pt x="2578" y="5193"/>
                    <a:pt x="5174" y="2587"/>
                    <a:pt x="8376" y="2587"/>
                  </a:cubicBezTo>
                  <a:cubicBezTo>
                    <a:pt x="11580" y="2587"/>
                    <a:pt x="14435" y="5451"/>
                    <a:pt x="14435" y="8666"/>
                  </a:cubicBezTo>
                  <a:cubicBezTo>
                    <a:pt x="14435" y="11882"/>
                    <a:pt x="11838" y="14488"/>
                    <a:pt x="8635" y="14488"/>
                  </a:cubicBezTo>
                  <a:cubicBezTo>
                    <a:pt x="5431" y="14488"/>
                    <a:pt x="2578" y="11624"/>
                    <a:pt x="2578" y="8409"/>
                  </a:cubicBezTo>
                  <a:close/>
                  <a:moveTo>
                    <a:pt x="20914" y="18167"/>
                  </a:moveTo>
                  <a:lnTo>
                    <a:pt x="15797" y="13032"/>
                  </a:lnTo>
                  <a:cubicBezTo>
                    <a:pt x="16568" y="11759"/>
                    <a:pt x="17013" y="10265"/>
                    <a:pt x="17013" y="8666"/>
                  </a:cubicBezTo>
                  <a:cubicBezTo>
                    <a:pt x="17013" y="4023"/>
                    <a:pt x="13004" y="0"/>
                    <a:pt x="8376" y="0"/>
                  </a:cubicBezTo>
                  <a:cubicBezTo>
                    <a:pt x="3750" y="0"/>
                    <a:pt x="0" y="3765"/>
                    <a:pt x="0" y="8409"/>
                  </a:cubicBezTo>
                  <a:cubicBezTo>
                    <a:pt x="0" y="13052"/>
                    <a:pt x="4008" y="17075"/>
                    <a:pt x="8635" y="17075"/>
                  </a:cubicBezTo>
                  <a:cubicBezTo>
                    <a:pt x="10173" y="17075"/>
                    <a:pt x="11614" y="16657"/>
                    <a:pt x="12852" y="15931"/>
                  </a:cubicBezTo>
                  <a:lnTo>
                    <a:pt x="17996" y="21094"/>
                  </a:lnTo>
                  <a:cubicBezTo>
                    <a:pt x="18500" y="21600"/>
                    <a:pt x="19317" y="21600"/>
                    <a:pt x="19819" y="21094"/>
                  </a:cubicBezTo>
                  <a:lnTo>
                    <a:pt x="21096" y="19815"/>
                  </a:lnTo>
                  <a:cubicBezTo>
                    <a:pt x="21600" y="19309"/>
                    <a:pt x="21417" y="18672"/>
                    <a:pt x="20914" y="18167"/>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nvGrpSpPr>
          <p:cNvPr id="1076" name="Google Shape;1076;p28"/>
          <p:cNvGrpSpPr/>
          <p:nvPr/>
        </p:nvGrpSpPr>
        <p:grpSpPr>
          <a:xfrm>
            <a:off x="4515672" y="4474998"/>
            <a:ext cx="559901" cy="559901"/>
            <a:chOff x="0" y="0"/>
            <a:chExt cx="1243364" cy="1243364"/>
          </a:xfrm>
        </p:grpSpPr>
        <p:sp>
          <p:nvSpPr>
            <p:cNvPr id="1077" name="Google Shape;1077;p28"/>
            <p:cNvSpPr/>
            <p:nvPr/>
          </p:nvSpPr>
          <p:spPr>
            <a:xfrm>
              <a:off x="0" y="0"/>
              <a:ext cx="1243364" cy="1243364"/>
            </a:xfrm>
            <a:prstGeom prst="rect">
              <a:avLst/>
            </a:prstGeom>
            <a:solidFill>
              <a:schemeClr val="accent2"/>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78" name="Google Shape;1078;p28"/>
            <p:cNvSpPr/>
            <p:nvPr/>
          </p:nvSpPr>
          <p:spPr>
            <a:xfrm>
              <a:off x="351222" y="393269"/>
              <a:ext cx="540919" cy="499310"/>
            </a:xfrm>
            <a:custGeom>
              <a:rect b="b" l="l" r="r" t="t"/>
              <a:pathLst>
                <a:path extrusionOk="0" h="21600" w="21600">
                  <a:moveTo>
                    <a:pt x="19692" y="12333"/>
                  </a:moveTo>
                  <a:cubicBezTo>
                    <a:pt x="19528" y="12511"/>
                    <a:pt x="19333" y="12600"/>
                    <a:pt x="19107" y="12600"/>
                  </a:cubicBezTo>
                  <a:cubicBezTo>
                    <a:pt x="18882" y="12600"/>
                    <a:pt x="18688" y="12511"/>
                    <a:pt x="18524" y="12333"/>
                  </a:cubicBezTo>
                  <a:cubicBezTo>
                    <a:pt x="18360" y="12155"/>
                    <a:pt x="18277" y="11944"/>
                    <a:pt x="18277" y="11700"/>
                  </a:cubicBezTo>
                  <a:cubicBezTo>
                    <a:pt x="18277" y="11456"/>
                    <a:pt x="18360" y="11245"/>
                    <a:pt x="18524" y="11067"/>
                  </a:cubicBezTo>
                  <a:cubicBezTo>
                    <a:pt x="18688" y="10889"/>
                    <a:pt x="18882" y="10800"/>
                    <a:pt x="19107" y="10800"/>
                  </a:cubicBezTo>
                  <a:cubicBezTo>
                    <a:pt x="19333" y="10800"/>
                    <a:pt x="19528" y="10889"/>
                    <a:pt x="19692" y="11067"/>
                  </a:cubicBezTo>
                  <a:cubicBezTo>
                    <a:pt x="19857" y="11245"/>
                    <a:pt x="19938" y="11456"/>
                    <a:pt x="19938" y="11700"/>
                  </a:cubicBezTo>
                  <a:cubicBezTo>
                    <a:pt x="19938" y="11944"/>
                    <a:pt x="19857" y="12155"/>
                    <a:pt x="19692" y="12333"/>
                  </a:cubicBezTo>
                  <a:cubicBezTo>
                    <a:pt x="19692" y="12333"/>
                    <a:pt x="19692" y="12333"/>
                    <a:pt x="19692" y="12333"/>
                  </a:cubicBezTo>
                  <a:close/>
                  <a:moveTo>
                    <a:pt x="16616" y="10800"/>
                  </a:moveTo>
                  <a:lnTo>
                    <a:pt x="4984" y="10800"/>
                  </a:lnTo>
                  <a:lnTo>
                    <a:pt x="4984" y="1800"/>
                  </a:lnTo>
                  <a:lnTo>
                    <a:pt x="13292" y="1800"/>
                  </a:lnTo>
                  <a:lnTo>
                    <a:pt x="13292" y="4050"/>
                  </a:lnTo>
                  <a:cubicBezTo>
                    <a:pt x="13292" y="4425"/>
                    <a:pt x="13414" y="4744"/>
                    <a:pt x="13655" y="5006"/>
                  </a:cubicBezTo>
                  <a:cubicBezTo>
                    <a:pt x="13898" y="5269"/>
                    <a:pt x="14192" y="5400"/>
                    <a:pt x="14538" y="5400"/>
                  </a:cubicBezTo>
                  <a:lnTo>
                    <a:pt x="16616" y="5400"/>
                  </a:lnTo>
                  <a:cubicBezTo>
                    <a:pt x="16616" y="5400"/>
                    <a:pt x="16616" y="10800"/>
                    <a:pt x="16616" y="10800"/>
                  </a:cubicBezTo>
                  <a:close/>
                  <a:moveTo>
                    <a:pt x="16616" y="19800"/>
                  </a:moveTo>
                  <a:lnTo>
                    <a:pt x="4984" y="19800"/>
                  </a:lnTo>
                  <a:lnTo>
                    <a:pt x="4984" y="16200"/>
                  </a:lnTo>
                  <a:lnTo>
                    <a:pt x="16616" y="16200"/>
                  </a:lnTo>
                  <a:cubicBezTo>
                    <a:pt x="16616" y="16200"/>
                    <a:pt x="16616" y="19800"/>
                    <a:pt x="16616" y="19800"/>
                  </a:cubicBezTo>
                  <a:close/>
                  <a:moveTo>
                    <a:pt x="20867" y="9795"/>
                  </a:moveTo>
                  <a:cubicBezTo>
                    <a:pt x="20378" y="9265"/>
                    <a:pt x="19791" y="9000"/>
                    <a:pt x="19107" y="9000"/>
                  </a:cubicBezTo>
                  <a:lnTo>
                    <a:pt x="18277" y="9000"/>
                  </a:lnTo>
                  <a:lnTo>
                    <a:pt x="18277" y="5400"/>
                  </a:lnTo>
                  <a:cubicBezTo>
                    <a:pt x="18277" y="5025"/>
                    <a:pt x="18190" y="4613"/>
                    <a:pt x="18018" y="4163"/>
                  </a:cubicBezTo>
                  <a:cubicBezTo>
                    <a:pt x="17844" y="3712"/>
                    <a:pt x="17637" y="3356"/>
                    <a:pt x="17394" y="3094"/>
                  </a:cubicBezTo>
                  <a:lnTo>
                    <a:pt x="15421" y="957"/>
                  </a:lnTo>
                  <a:cubicBezTo>
                    <a:pt x="15179" y="694"/>
                    <a:pt x="14850" y="469"/>
                    <a:pt x="14435" y="281"/>
                  </a:cubicBezTo>
                  <a:cubicBezTo>
                    <a:pt x="14020" y="94"/>
                    <a:pt x="13638" y="0"/>
                    <a:pt x="13292" y="0"/>
                  </a:cubicBezTo>
                  <a:lnTo>
                    <a:pt x="4569" y="0"/>
                  </a:lnTo>
                  <a:cubicBezTo>
                    <a:pt x="4223" y="0"/>
                    <a:pt x="3929" y="132"/>
                    <a:pt x="3687" y="394"/>
                  </a:cubicBezTo>
                  <a:cubicBezTo>
                    <a:pt x="3444" y="656"/>
                    <a:pt x="3323" y="975"/>
                    <a:pt x="3323" y="1350"/>
                  </a:cubicBezTo>
                  <a:lnTo>
                    <a:pt x="3323" y="9000"/>
                  </a:lnTo>
                  <a:lnTo>
                    <a:pt x="2493" y="9000"/>
                  </a:lnTo>
                  <a:cubicBezTo>
                    <a:pt x="1809" y="9000"/>
                    <a:pt x="1222" y="9265"/>
                    <a:pt x="734" y="9795"/>
                  </a:cubicBezTo>
                  <a:cubicBezTo>
                    <a:pt x="244" y="10324"/>
                    <a:pt x="0" y="10960"/>
                    <a:pt x="0" y="11700"/>
                  </a:cubicBezTo>
                  <a:lnTo>
                    <a:pt x="0" y="17550"/>
                  </a:lnTo>
                  <a:cubicBezTo>
                    <a:pt x="0" y="17673"/>
                    <a:pt x="41" y="17777"/>
                    <a:pt x="124" y="17866"/>
                  </a:cubicBezTo>
                  <a:cubicBezTo>
                    <a:pt x="205" y="17956"/>
                    <a:pt x="303" y="18000"/>
                    <a:pt x="415" y="18000"/>
                  </a:cubicBezTo>
                  <a:lnTo>
                    <a:pt x="3323" y="18000"/>
                  </a:lnTo>
                  <a:lnTo>
                    <a:pt x="3323" y="20250"/>
                  </a:lnTo>
                  <a:cubicBezTo>
                    <a:pt x="3323" y="20625"/>
                    <a:pt x="3444" y="20944"/>
                    <a:pt x="3687" y="21206"/>
                  </a:cubicBezTo>
                  <a:cubicBezTo>
                    <a:pt x="3929" y="21468"/>
                    <a:pt x="4223" y="21600"/>
                    <a:pt x="4569" y="21600"/>
                  </a:cubicBezTo>
                  <a:lnTo>
                    <a:pt x="17031" y="21600"/>
                  </a:lnTo>
                  <a:cubicBezTo>
                    <a:pt x="17377" y="21600"/>
                    <a:pt x="17671" y="21468"/>
                    <a:pt x="17913" y="21206"/>
                  </a:cubicBezTo>
                  <a:cubicBezTo>
                    <a:pt x="18156" y="20943"/>
                    <a:pt x="18277" y="20625"/>
                    <a:pt x="18277" y="20250"/>
                  </a:cubicBezTo>
                  <a:lnTo>
                    <a:pt x="18277" y="18000"/>
                  </a:lnTo>
                  <a:lnTo>
                    <a:pt x="21185" y="18000"/>
                  </a:lnTo>
                  <a:cubicBezTo>
                    <a:pt x="21297" y="18000"/>
                    <a:pt x="21395" y="17956"/>
                    <a:pt x="21476" y="17866"/>
                  </a:cubicBezTo>
                  <a:cubicBezTo>
                    <a:pt x="21559" y="17777"/>
                    <a:pt x="21600" y="17673"/>
                    <a:pt x="21600" y="17550"/>
                  </a:cubicBezTo>
                  <a:lnTo>
                    <a:pt x="21600" y="11700"/>
                  </a:lnTo>
                  <a:cubicBezTo>
                    <a:pt x="21600" y="10960"/>
                    <a:pt x="21356" y="10324"/>
                    <a:pt x="20867" y="9795"/>
                  </a:cubicBezTo>
                  <a:cubicBezTo>
                    <a:pt x="20867" y="9795"/>
                    <a:pt x="20867" y="9795"/>
                    <a:pt x="20867" y="9795"/>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nvGrpSpPr>
          <p:cNvPr id="1079" name="Google Shape;1079;p28"/>
          <p:cNvGrpSpPr/>
          <p:nvPr/>
        </p:nvGrpSpPr>
        <p:grpSpPr>
          <a:xfrm>
            <a:off x="2296957" y="4474998"/>
            <a:ext cx="559901" cy="559901"/>
            <a:chOff x="0" y="0"/>
            <a:chExt cx="1243364" cy="1243364"/>
          </a:xfrm>
        </p:grpSpPr>
        <p:sp>
          <p:nvSpPr>
            <p:cNvPr id="1080" name="Google Shape;1080;p28"/>
            <p:cNvSpPr/>
            <p:nvPr/>
          </p:nvSpPr>
          <p:spPr>
            <a:xfrm>
              <a:off x="0" y="0"/>
              <a:ext cx="1243364" cy="1243364"/>
            </a:xfrm>
            <a:prstGeom prst="rect">
              <a:avLst/>
            </a:prstGeom>
            <a:solidFill>
              <a:schemeClr val="accent1"/>
            </a:solidFill>
            <a:ln>
              <a:noFill/>
            </a:ln>
          </p:spPr>
          <p:txBody>
            <a:bodyPr anchorCtr="0" anchor="ctr" bIns="71425" lIns="71425" spcFirstLastPara="1" rIns="71425" wrap="square" tIns="71425">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nvGrpSpPr>
            <p:cNvPr id="1081" name="Google Shape;1081;p28"/>
            <p:cNvGrpSpPr/>
            <p:nvPr/>
          </p:nvGrpSpPr>
          <p:grpSpPr>
            <a:xfrm>
              <a:off x="356142" y="391541"/>
              <a:ext cx="533286" cy="457201"/>
              <a:chOff x="0" y="0"/>
              <a:chExt cx="533284" cy="457200"/>
            </a:xfrm>
          </p:grpSpPr>
          <p:sp>
            <p:nvSpPr>
              <p:cNvPr id="1082" name="Google Shape;1082;p28"/>
              <p:cNvSpPr/>
              <p:nvPr/>
            </p:nvSpPr>
            <p:spPr>
              <a:xfrm>
                <a:off x="0" y="76178"/>
                <a:ext cx="85718" cy="381010"/>
              </a:xfrm>
              <a:custGeom>
                <a:rect b="b" l="l" r="r" t="t"/>
                <a:pathLst>
                  <a:path extrusionOk="0" h="21600" w="21600">
                    <a:moveTo>
                      <a:pt x="4949" y="1114"/>
                    </a:moveTo>
                    <a:cubicBezTo>
                      <a:pt x="1650" y="1857"/>
                      <a:pt x="0" y="2746"/>
                      <a:pt x="0" y="3780"/>
                    </a:cubicBezTo>
                    <a:lnTo>
                      <a:pt x="0" y="17820"/>
                    </a:lnTo>
                    <a:cubicBezTo>
                      <a:pt x="0" y="18855"/>
                      <a:pt x="1650" y="19744"/>
                      <a:pt x="4949" y="20487"/>
                    </a:cubicBezTo>
                    <a:cubicBezTo>
                      <a:pt x="8249" y="21229"/>
                      <a:pt x="12200" y="21600"/>
                      <a:pt x="16803" y="21600"/>
                    </a:cubicBezTo>
                    <a:lnTo>
                      <a:pt x="21600" y="21600"/>
                    </a:lnTo>
                    <a:lnTo>
                      <a:pt x="21600" y="0"/>
                    </a:lnTo>
                    <a:lnTo>
                      <a:pt x="16803" y="0"/>
                    </a:lnTo>
                    <a:cubicBezTo>
                      <a:pt x="12200" y="0"/>
                      <a:pt x="8249" y="372"/>
                      <a:pt x="4949" y="1114"/>
                    </a:cubicBezTo>
                    <a:cubicBezTo>
                      <a:pt x="4949" y="1114"/>
                      <a:pt x="4949" y="1114"/>
                      <a:pt x="4949" y="1114"/>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83" name="Google Shape;1083;p28"/>
              <p:cNvSpPr/>
              <p:nvPr/>
            </p:nvSpPr>
            <p:spPr>
              <a:xfrm>
                <a:off x="113393" y="0"/>
                <a:ext cx="304819" cy="457200"/>
              </a:xfrm>
              <a:custGeom>
                <a:rect b="b" l="l" r="r" t="t"/>
                <a:pathLst>
                  <a:path extrusionOk="0" h="21600" w="21600">
                    <a:moveTo>
                      <a:pt x="16200" y="3600"/>
                    </a:moveTo>
                    <a:lnTo>
                      <a:pt x="5400" y="3600"/>
                    </a:lnTo>
                    <a:lnTo>
                      <a:pt x="5400" y="1800"/>
                    </a:lnTo>
                    <a:lnTo>
                      <a:pt x="16200" y="1800"/>
                    </a:lnTo>
                    <a:cubicBezTo>
                      <a:pt x="16200" y="1800"/>
                      <a:pt x="16200" y="3600"/>
                      <a:pt x="16200" y="3600"/>
                    </a:cubicBezTo>
                    <a:close/>
                    <a:moveTo>
                      <a:pt x="18900" y="1350"/>
                    </a:moveTo>
                    <a:cubicBezTo>
                      <a:pt x="18900" y="975"/>
                      <a:pt x="18703" y="657"/>
                      <a:pt x="18308" y="394"/>
                    </a:cubicBezTo>
                    <a:cubicBezTo>
                      <a:pt x="17915" y="131"/>
                      <a:pt x="17437" y="0"/>
                      <a:pt x="16875" y="0"/>
                    </a:cubicBezTo>
                    <a:lnTo>
                      <a:pt x="4725" y="0"/>
                    </a:lnTo>
                    <a:cubicBezTo>
                      <a:pt x="4163" y="0"/>
                      <a:pt x="3685" y="131"/>
                      <a:pt x="3291" y="394"/>
                    </a:cubicBezTo>
                    <a:cubicBezTo>
                      <a:pt x="2897" y="656"/>
                      <a:pt x="2700" y="975"/>
                      <a:pt x="2700" y="1350"/>
                    </a:cubicBezTo>
                    <a:lnTo>
                      <a:pt x="2700" y="3600"/>
                    </a:lnTo>
                    <a:lnTo>
                      <a:pt x="0" y="3600"/>
                    </a:lnTo>
                    <a:lnTo>
                      <a:pt x="0" y="21600"/>
                    </a:lnTo>
                    <a:lnTo>
                      <a:pt x="21600" y="21600"/>
                    </a:lnTo>
                    <a:lnTo>
                      <a:pt x="21600" y="3600"/>
                    </a:lnTo>
                    <a:lnTo>
                      <a:pt x="18900" y="3600"/>
                    </a:lnTo>
                    <a:cubicBezTo>
                      <a:pt x="18900" y="3600"/>
                      <a:pt x="18900" y="1350"/>
                      <a:pt x="18900" y="1350"/>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sp>
            <p:nvSpPr>
              <p:cNvPr id="1084" name="Google Shape;1084;p28"/>
              <p:cNvSpPr/>
              <p:nvPr/>
            </p:nvSpPr>
            <p:spPr>
              <a:xfrm>
                <a:off x="447548" y="76178"/>
                <a:ext cx="85736" cy="381010"/>
              </a:xfrm>
              <a:custGeom>
                <a:rect b="b" l="l" r="r" t="t"/>
                <a:pathLst>
                  <a:path extrusionOk="0" h="21600" w="21600">
                    <a:moveTo>
                      <a:pt x="16652" y="1114"/>
                    </a:moveTo>
                    <a:cubicBezTo>
                      <a:pt x="13348" y="372"/>
                      <a:pt x="9402" y="0"/>
                      <a:pt x="4800" y="0"/>
                    </a:cubicBezTo>
                    <a:lnTo>
                      <a:pt x="0" y="0"/>
                    </a:lnTo>
                    <a:lnTo>
                      <a:pt x="0" y="21600"/>
                    </a:lnTo>
                    <a:lnTo>
                      <a:pt x="4800" y="21600"/>
                    </a:lnTo>
                    <a:cubicBezTo>
                      <a:pt x="9402" y="21600"/>
                      <a:pt x="13348" y="21229"/>
                      <a:pt x="16652" y="20487"/>
                    </a:cubicBezTo>
                    <a:cubicBezTo>
                      <a:pt x="19951" y="19744"/>
                      <a:pt x="21600" y="18855"/>
                      <a:pt x="21600" y="17820"/>
                    </a:cubicBezTo>
                    <a:lnTo>
                      <a:pt x="21600" y="3780"/>
                    </a:lnTo>
                    <a:cubicBezTo>
                      <a:pt x="21600" y="2746"/>
                      <a:pt x="19951" y="1857"/>
                      <a:pt x="16652" y="1114"/>
                    </a:cubicBezTo>
                    <a:cubicBezTo>
                      <a:pt x="16652" y="1114"/>
                      <a:pt x="16652" y="1114"/>
                      <a:pt x="16652" y="1114"/>
                    </a:cubicBezTo>
                    <a:close/>
                  </a:path>
                </a:pathLst>
              </a:custGeom>
              <a:solidFill>
                <a:srgbClr val="FFFFFF"/>
              </a:solidFill>
              <a:ln>
                <a:noFill/>
              </a:ln>
            </p:spPr>
            <p:txBody>
              <a:bodyPr anchorCtr="0" anchor="ctr" bIns="53550" lIns="53550" spcFirstLastPara="1" rIns="53550" wrap="square" tIns="53550">
                <a:noAutofit/>
              </a:bodyPr>
              <a:lstStyle/>
              <a:p>
                <a:pPr indent="0" lvl="0" marL="0" marR="0" rtl="0" algn="l">
                  <a:lnSpc>
                    <a:spcPct val="120000"/>
                  </a:lnSpc>
                  <a:spcBef>
                    <a:spcPts val="0"/>
                  </a:spcBef>
                  <a:spcAft>
                    <a:spcPts val="0"/>
                  </a:spcAft>
                  <a:buNone/>
                </a:pPr>
                <a:r>
                  <a:t/>
                </a:r>
                <a:endParaRPr sz="4499">
                  <a:solidFill>
                    <a:schemeClr val="dk1"/>
                  </a:solidFill>
                  <a:latin typeface="Twentieth Century"/>
                  <a:ea typeface="Twentieth Century"/>
                  <a:cs typeface="Twentieth Century"/>
                  <a:sym typeface="Twentieth Century"/>
                </a:endParaRPr>
              </a:p>
            </p:txBody>
          </p:sp>
        </p:grpSp>
      </p:grpSp>
      <p:sp>
        <p:nvSpPr>
          <p:cNvPr id="1085" name="Google Shape;1085;p28"/>
          <p:cNvSpPr txBox="1"/>
          <p:nvPr/>
        </p:nvSpPr>
        <p:spPr>
          <a:xfrm>
            <a:off x="2296960" y="3077023"/>
            <a:ext cx="1845526" cy="6647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Education is the most powerful weapon which you can use to change the world.</a:t>
            </a:r>
            <a:endParaRPr/>
          </a:p>
        </p:txBody>
      </p:sp>
      <p:sp>
        <p:nvSpPr>
          <p:cNvPr id="1086" name="Google Shape;1086;p28"/>
          <p:cNvSpPr txBox="1"/>
          <p:nvPr/>
        </p:nvSpPr>
        <p:spPr>
          <a:xfrm>
            <a:off x="2324324" y="2773463"/>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Estate</a:t>
            </a:r>
            <a:endParaRPr b="1" sz="1600">
              <a:solidFill>
                <a:srgbClr val="A5A5A5"/>
              </a:solidFill>
              <a:latin typeface="Twentieth Century"/>
              <a:ea typeface="Twentieth Century"/>
              <a:cs typeface="Twentieth Century"/>
              <a:sym typeface="Twentieth Century"/>
            </a:endParaRPr>
          </a:p>
        </p:txBody>
      </p:sp>
      <p:sp>
        <p:nvSpPr>
          <p:cNvPr id="1087" name="Google Shape;1087;p28"/>
          <p:cNvSpPr txBox="1"/>
          <p:nvPr/>
        </p:nvSpPr>
        <p:spPr>
          <a:xfrm>
            <a:off x="4515675" y="3077023"/>
            <a:ext cx="1845526" cy="8863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God sometimes removes people from your life to protect you. Do not run after them.</a:t>
            </a:r>
            <a:endParaRPr/>
          </a:p>
        </p:txBody>
      </p:sp>
      <p:sp>
        <p:nvSpPr>
          <p:cNvPr id="1088" name="Google Shape;1088;p28"/>
          <p:cNvSpPr txBox="1"/>
          <p:nvPr/>
        </p:nvSpPr>
        <p:spPr>
          <a:xfrm>
            <a:off x="4543039" y="2773463"/>
            <a:ext cx="2384661"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Culture</a:t>
            </a:r>
            <a:endParaRPr b="1" sz="1600">
              <a:solidFill>
                <a:srgbClr val="A5A5A5"/>
              </a:solidFill>
              <a:latin typeface="Twentieth Century"/>
              <a:ea typeface="Twentieth Century"/>
              <a:cs typeface="Twentieth Century"/>
              <a:sym typeface="Twentieth Century"/>
            </a:endParaRPr>
          </a:p>
        </p:txBody>
      </p:sp>
      <p:sp>
        <p:nvSpPr>
          <p:cNvPr id="1089" name="Google Shape;1089;p28"/>
          <p:cNvSpPr txBox="1"/>
          <p:nvPr/>
        </p:nvSpPr>
        <p:spPr>
          <a:xfrm>
            <a:off x="6734391" y="3077023"/>
            <a:ext cx="1845526" cy="8863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Everyone wants, happiness. No one wants pain. But you can’t have a rainbow without a little rain.</a:t>
            </a:r>
            <a:endParaRPr/>
          </a:p>
        </p:txBody>
      </p:sp>
      <p:sp>
        <p:nvSpPr>
          <p:cNvPr id="1090" name="Google Shape;1090;p28"/>
          <p:cNvSpPr txBox="1"/>
          <p:nvPr/>
        </p:nvSpPr>
        <p:spPr>
          <a:xfrm>
            <a:off x="6761756" y="2773463"/>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Arts</a:t>
            </a:r>
            <a:endParaRPr b="1" sz="1600">
              <a:solidFill>
                <a:srgbClr val="A5A5A5"/>
              </a:solidFill>
              <a:latin typeface="Twentieth Century"/>
              <a:ea typeface="Twentieth Century"/>
              <a:cs typeface="Twentieth Century"/>
              <a:sym typeface="Twentieth Century"/>
            </a:endParaRPr>
          </a:p>
        </p:txBody>
      </p:sp>
      <p:sp>
        <p:nvSpPr>
          <p:cNvPr id="1091" name="Google Shape;1091;p28"/>
          <p:cNvSpPr txBox="1"/>
          <p:nvPr/>
        </p:nvSpPr>
        <p:spPr>
          <a:xfrm>
            <a:off x="8953104" y="3077023"/>
            <a:ext cx="184552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Always give your best never worry for results.</a:t>
            </a:r>
            <a:endParaRPr/>
          </a:p>
        </p:txBody>
      </p:sp>
      <p:sp>
        <p:nvSpPr>
          <p:cNvPr id="1092" name="Google Shape;1092;p28"/>
          <p:cNvSpPr txBox="1"/>
          <p:nvPr/>
        </p:nvSpPr>
        <p:spPr>
          <a:xfrm>
            <a:off x="8980470" y="2773463"/>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Fashion</a:t>
            </a:r>
            <a:endParaRPr b="1" sz="1600">
              <a:solidFill>
                <a:srgbClr val="A5A5A5"/>
              </a:solidFill>
              <a:latin typeface="Twentieth Century"/>
              <a:ea typeface="Twentieth Century"/>
              <a:cs typeface="Twentieth Century"/>
              <a:sym typeface="Twentieth Century"/>
            </a:endParaRPr>
          </a:p>
        </p:txBody>
      </p:sp>
      <p:sp>
        <p:nvSpPr>
          <p:cNvPr id="1093" name="Google Shape;1093;p28"/>
          <p:cNvSpPr txBox="1"/>
          <p:nvPr/>
        </p:nvSpPr>
        <p:spPr>
          <a:xfrm>
            <a:off x="2296960" y="5513824"/>
            <a:ext cx="1845526" cy="8863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Everyone wants, happiness. No one wants pain. But you can’t have a rainbow without a little rain.</a:t>
            </a:r>
            <a:endParaRPr/>
          </a:p>
        </p:txBody>
      </p:sp>
      <p:sp>
        <p:nvSpPr>
          <p:cNvPr id="1094" name="Google Shape;1094;p28"/>
          <p:cNvSpPr txBox="1"/>
          <p:nvPr/>
        </p:nvSpPr>
        <p:spPr>
          <a:xfrm>
            <a:off x="2324324" y="5210261"/>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Fashion</a:t>
            </a:r>
            <a:endParaRPr b="1" sz="1600">
              <a:solidFill>
                <a:srgbClr val="A5A5A5"/>
              </a:solidFill>
              <a:latin typeface="Twentieth Century"/>
              <a:ea typeface="Twentieth Century"/>
              <a:cs typeface="Twentieth Century"/>
              <a:sym typeface="Twentieth Century"/>
            </a:endParaRPr>
          </a:p>
        </p:txBody>
      </p:sp>
      <p:sp>
        <p:nvSpPr>
          <p:cNvPr id="1095" name="Google Shape;1095;p28"/>
          <p:cNvSpPr txBox="1"/>
          <p:nvPr/>
        </p:nvSpPr>
        <p:spPr>
          <a:xfrm>
            <a:off x="4515675" y="5513824"/>
            <a:ext cx="184552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Always give your best never worry for results.</a:t>
            </a:r>
            <a:endParaRPr/>
          </a:p>
        </p:txBody>
      </p:sp>
      <p:sp>
        <p:nvSpPr>
          <p:cNvPr id="1096" name="Google Shape;1096;p28"/>
          <p:cNvSpPr txBox="1"/>
          <p:nvPr/>
        </p:nvSpPr>
        <p:spPr>
          <a:xfrm>
            <a:off x="4543039" y="5210261"/>
            <a:ext cx="2384661"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Arts</a:t>
            </a:r>
            <a:endParaRPr b="1" sz="1600">
              <a:solidFill>
                <a:srgbClr val="A5A5A5"/>
              </a:solidFill>
              <a:latin typeface="Twentieth Century"/>
              <a:ea typeface="Twentieth Century"/>
              <a:cs typeface="Twentieth Century"/>
              <a:sym typeface="Twentieth Century"/>
            </a:endParaRPr>
          </a:p>
        </p:txBody>
      </p:sp>
      <p:sp>
        <p:nvSpPr>
          <p:cNvPr id="1097" name="Google Shape;1097;p28"/>
          <p:cNvSpPr txBox="1"/>
          <p:nvPr/>
        </p:nvSpPr>
        <p:spPr>
          <a:xfrm>
            <a:off x="6734391" y="5513824"/>
            <a:ext cx="1845526" cy="8863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God sometimes removes people from your life to protect you. Do not run after them.</a:t>
            </a:r>
            <a:endParaRPr/>
          </a:p>
        </p:txBody>
      </p:sp>
      <p:sp>
        <p:nvSpPr>
          <p:cNvPr id="1098" name="Google Shape;1098;p28"/>
          <p:cNvSpPr txBox="1"/>
          <p:nvPr/>
        </p:nvSpPr>
        <p:spPr>
          <a:xfrm>
            <a:off x="6761756" y="5210261"/>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Culture</a:t>
            </a:r>
            <a:endParaRPr b="1" sz="1600">
              <a:solidFill>
                <a:srgbClr val="A5A5A5"/>
              </a:solidFill>
              <a:latin typeface="Twentieth Century"/>
              <a:ea typeface="Twentieth Century"/>
              <a:cs typeface="Twentieth Century"/>
              <a:sym typeface="Twentieth Century"/>
            </a:endParaRPr>
          </a:p>
        </p:txBody>
      </p:sp>
      <p:sp>
        <p:nvSpPr>
          <p:cNvPr id="1099" name="Google Shape;1099;p28"/>
          <p:cNvSpPr txBox="1"/>
          <p:nvPr/>
        </p:nvSpPr>
        <p:spPr>
          <a:xfrm>
            <a:off x="8953104" y="5513824"/>
            <a:ext cx="1845526" cy="664797"/>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Education is the most powerful weapon which you can use to change the world.</a:t>
            </a:r>
            <a:endParaRPr/>
          </a:p>
        </p:txBody>
      </p:sp>
      <p:sp>
        <p:nvSpPr>
          <p:cNvPr id="1100" name="Google Shape;1100;p28"/>
          <p:cNvSpPr txBox="1"/>
          <p:nvPr/>
        </p:nvSpPr>
        <p:spPr>
          <a:xfrm>
            <a:off x="8980470" y="5210261"/>
            <a:ext cx="2274568" cy="295466"/>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600"/>
              <a:buFont typeface="Arial"/>
              <a:buNone/>
            </a:pPr>
            <a:r>
              <a:rPr b="1" lang="tr-TR" sz="1600">
                <a:solidFill>
                  <a:srgbClr val="A5A5A5"/>
                </a:solidFill>
                <a:latin typeface="Twentieth Century"/>
                <a:ea typeface="Twentieth Century"/>
                <a:cs typeface="Twentieth Century"/>
                <a:sym typeface="Twentieth Century"/>
              </a:rPr>
              <a:t>Estate</a:t>
            </a:r>
            <a:endParaRPr b="1" sz="1600">
              <a:solidFill>
                <a:srgbClr val="A5A5A5"/>
              </a:solidFill>
              <a:latin typeface="Twentieth Century"/>
              <a:ea typeface="Twentieth Century"/>
              <a:cs typeface="Twentieth Century"/>
              <a:sym typeface="Twentieth Century"/>
            </a:endParaRPr>
          </a:p>
        </p:txBody>
      </p:sp>
      <p:sp>
        <p:nvSpPr>
          <p:cNvPr id="1101" name="Google Shape;1101;p28"/>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Lower</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42"/>
                                        </p:tgtEl>
                                        <p:attrNameLst>
                                          <p:attrName>style.visibility</p:attrName>
                                        </p:attrNameLst>
                                      </p:cBhvr>
                                      <p:to>
                                        <p:strVal val="visible"/>
                                      </p:to>
                                    </p:set>
                                    <p:animEffect filter="fade" transition="in">
                                      <p:cBhvr>
                                        <p:cTn dur="500"/>
                                        <p:tgtEl>
                                          <p:spTgt spid="104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86">
                                            <p:txEl>
                                              <p:pRg end="0" st="0"/>
                                            </p:txEl>
                                          </p:spTgt>
                                        </p:tgtEl>
                                        <p:attrNameLst>
                                          <p:attrName>style.visibility</p:attrName>
                                        </p:attrNameLst>
                                      </p:cBhvr>
                                      <p:to>
                                        <p:strVal val="visible"/>
                                      </p:to>
                                    </p:set>
                                    <p:animEffect filter="fade" transition="in">
                                      <p:cBhvr>
                                        <p:cTn dur="500"/>
                                        <p:tgtEl>
                                          <p:spTgt spid="1086">
                                            <p:txEl>
                                              <p:pRg end="0" st="0"/>
                                            </p:txEl>
                                          </p:spTgt>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85"/>
                                        </p:tgtEl>
                                        <p:attrNameLst>
                                          <p:attrName>style.visibility</p:attrName>
                                        </p:attrNameLst>
                                      </p:cBhvr>
                                      <p:to>
                                        <p:strVal val="visible"/>
                                      </p:to>
                                    </p:set>
                                    <p:animEffect filter="fade" transition="in">
                                      <p:cBhvr>
                                        <p:cTn dur="500"/>
                                        <p:tgtEl>
                                          <p:spTgt spid="108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47"/>
                                        </p:tgtEl>
                                        <p:attrNameLst>
                                          <p:attrName>style.visibility</p:attrName>
                                        </p:attrNameLst>
                                      </p:cBhvr>
                                      <p:to>
                                        <p:strVal val="visible"/>
                                      </p:to>
                                    </p:set>
                                    <p:animEffect filter="fade" transition="in">
                                      <p:cBhvr>
                                        <p:cTn dur="500"/>
                                        <p:tgtEl>
                                          <p:spTgt spid="104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059"/>
                                        </p:tgtEl>
                                        <p:attrNameLst>
                                          <p:attrName>style.visibility</p:attrName>
                                        </p:attrNameLst>
                                      </p:cBhvr>
                                      <p:to>
                                        <p:strVal val="visible"/>
                                      </p:to>
                                    </p:set>
                                    <p:animEffect filter="fade" transition="in">
                                      <p:cBhvr>
                                        <p:cTn dur="500"/>
                                        <p:tgtEl>
                                          <p:spTgt spid="105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88">
                                            <p:txEl>
                                              <p:pRg end="0" st="0"/>
                                            </p:txEl>
                                          </p:spTgt>
                                        </p:tgtEl>
                                        <p:attrNameLst>
                                          <p:attrName>style.visibility</p:attrName>
                                        </p:attrNameLst>
                                      </p:cBhvr>
                                      <p:to>
                                        <p:strVal val="visible"/>
                                      </p:to>
                                    </p:set>
                                    <p:animEffect filter="fade" transition="in">
                                      <p:cBhvr>
                                        <p:cTn dur="500"/>
                                        <p:tgtEl>
                                          <p:spTgt spid="1088">
                                            <p:txEl>
                                              <p:pRg end="0" st="0"/>
                                            </p:txEl>
                                          </p:spTgt>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087"/>
                                        </p:tgtEl>
                                        <p:attrNameLst>
                                          <p:attrName>style.visibility</p:attrName>
                                        </p:attrNameLst>
                                      </p:cBhvr>
                                      <p:to>
                                        <p:strVal val="visible"/>
                                      </p:to>
                                    </p:set>
                                    <p:animEffect filter="fade" transition="in">
                                      <p:cBhvr>
                                        <p:cTn dur="500"/>
                                        <p:tgtEl>
                                          <p:spTgt spid="108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048"/>
                                        </p:tgtEl>
                                        <p:attrNameLst>
                                          <p:attrName>style.visibility</p:attrName>
                                        </p:attrNameLst>
                                      </p:cBhvr>
                                      <p:to>
                                        <p:strVal val="visible"/>
                                      </p:to>
                                    </p:set>
                                    <p:animEffect filter="fade" transition="in">
                                      <p:cBhvr>
                                        <p:cTn dur="500"/>
                                        <p:tgtEl>
                                          <p:spTgt spid="1048"/>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064"/>
                                        </p:tgtEl>
                                        <p:attrNameLst>
                                          <p:attrName>style.visibility</p:attrName>
                                        </p:attrNameLst>
                                      </p:cBhvr>
                                      <p:to>
                                        <p:strVal val="visible"/>
                                      </p:to>
                                    </p:set>
                                    <p:animEffect filter="fade" transition="in">
                                      <p:cBhvr>
                                        <p:cTn dur="500"/>
                                        <p:tgtEl>
                                          <p:spTgt spid="106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090">
                                            <p:txEl>
                                              <p:pRg end="0" st="0"/>
                                            </p:txEl>
                                          </p:spTgt>
                                        </p:tgtEl>
                                        <p:attrNameLst>
                                          <p:attrName>style.visibility</p:attrName>
                                        </p:attrNameLst>
                                      </p:cBhvr>
                                      <p:to>
                                        <p:strVal val="visible"/>
                                      </p:to>
                                    </p:set>
                                    <p:animEffect filter="fade" transition="in">
                                      <p:cBhvr>
                                        <p:cTn dur="500"/>
                                        <p:tgtEl>
                                          <p:spTgt spid="1090">
                                            <p:txEl>
                                              <p:pRg end="0" st="0"/>
                                            </p:txEl>
                                          </p:spTgt>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089"/>
                                        </p:tgtEl>
                                        <p:attrNameLst>
                                          <p:attrName>style.visibility</p:attrName>
                                        </p:attrNameLst>
                                      </p:cBhvr>
                                      <p:to>
                                        <p:strVal val="visible"/>
                                      </p:to>
                                    </p:set>
                                    <p:animEffect filter="fade" transition="in">
                                      <p:cBhvr>
                                        <p:cTn dur="500"/>
                                        <p:tgtEl>
                                          <p:spTgt spid="1089"/>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049"/>
                                        </p:tgtEl>
                                        <p:attrNameLst>
                                          <p:attrName>style.visibility</p:attrName>
                                        </p:attrNameLst>
                                      </p:cBhvr>
                                      <p:to>
                                        <p:strVal val="visible"/>
                                      </p:to>
                                    </p:set>
                                    <p:animEffect filter="fade" transition="in">
                                      <p:cBhvr>
                                        <p:cTn dur="500"/>
                                        <p:tgtEl>
                                          <p:spTgt spid="1049"/>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067"/>
                                        </p:tgtEl>
                                        <p:attrNameLst>
                                          <p:attrName>style.visibility</p:attrName>
                                        </p:attrNameLst>
                                      </p:cBhvr>
                                      <p:to>
                                        <p:strVal val="visible"/>
                                      </p:to>
                                    </p:set>
                                    <p:animEffect filter="fade" transition="in">
                                      <p:cBhvr>
                                        <p:cTn dur="500"/>
                                        <p:tgtEl>
                                          <p:spTgt spid="1067"/>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1092">
                                            <p:txEl>
                                              <p:pRg end="0" st="0"/>
                                            </p:txEl>
                                          </p:spTgt>
                                        </p:tgtEl>
                                        <p:attrNameLst>
                                          <p:attrName>style.visibility</p:attrName>
                                        </p:attrNameLst>
                                      </p:cBhvr>
                                      <p:to>
                                        <p:strVal val="visible"/>
                                      </p:to>
                                    </p:set>
                                    <p:animEffect filter="fade" transition="in">
                                      <p:cBhvr>
                                        <p:cTn dur="500"/>
                                        <p:tgtEl>
                                          <p:spTgt spid="1092">
                                            <p:txEl>
                                              <p:pRg end="0" st="0"/>
                                            </p:txEl>
                                          </p:spTgt>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1091"/>
                                        </p:tgtEl>
                                        <p:attrNameLst>
                                          <p:attrName>style.visibility</p:attrName>
                                        </p:attrNameLst>
                                      </p:cBhvr>
                                      <p:to>
                                        <p:strVal val="visible"/>
                                      </p:to>
                                    </p:set>
                                    <p:animEffect filter="fade" transition="in">
                                      <p:cBhvr>
                                        <p:cTn dur="500"/>
                                        <p:tgtEl>
                                          <p:spTgt spid="1091"/>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053"/>
                                        </p:tgtEl>
                                        <p:attrNameLst>
                                          <p:attrName>style.visibility</p:attrName>
                                        </p:attrNameLst>
                                      </p:cBhvr>
                                      <p:to>
                                        <p:strVal val="visible"/>
                                      </p:to>
                                    </p:set>
                                    <p:animEffect filter="fade" transition="in">
                                      <p:cBhvr>
                                        <p:cTn dur="500"/>
                                        <p:tgtEl>
                                          <p:spTgt spid="1053"/>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1054"/>
                                        </p:tgtEl>
                                        <p:attrNameLst>
                                          <p:attrName>style.visibility</p:attrName>
                                        </p:attrNameLst>
                                      </p:cBhvr>
                                      <p:to>
                                        <p:strVal val="visible"/>
                                      </p:to>
                                    </p:set>
                                    <p:animEffect filter="fade" transition="in">
                                      <p:cBhvr>
                                        <p:cTn dur="500"/>
                                        <p:tgtEl>
                                          <p:spTgt spid="1054"/>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1055"/>
                                        </p:tgtEl>
                                        <p:attrNameLst>
                                          <p:attrName>style.visibility</p:attrName>
                                        </p:attrNameLst>
                                      </p:cBhvr>
                                      <p:to>
                                        <p:strVal val="visible"/>
                                      </p:to>
                                    </p:set>
                                    <p:animEffect filter="fade" transition="in">
                                      <p:cBhvr>
                                        <p:cTn dur="500"/>
                                        <p:tgtEl>
                                          <p:spTgt spid="1055"/>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1070"/>
                                        </p:tgtEl>
                                        <p:attrNameLst>
                                          <p:attrName>style.visibility</p:attrName>
                                        </p:attrNameLst>
                                      </p:cBhvr>
                                      <p:to>
                                        <p:strVal val="visible"/>
                                      </p:to>
                                    </p:set>
                                    <p:animEffect filter="fade" transition="in">
                                      <p:cBhvr>
                                        <p:cTn dur="500"/>
                                        <p:tgtEl>
                                          <p:spTgt spid="1070"/>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1100">
                                            <p:txEl>
                                              <p:pRg end="0" st="0"/>
                                            </p:txEl>
                                          </p:spTgt>
                                        </p:tgtEl>
                                        <p:attrNameLst>
                                          <p:attrName>style.visibility</p:attrName>
                                        </p:attrNameLst>
                                      </p:cBhvr>
                                      <p:to>
                                        <p:strVal val="visible"/>
                                      </p:to>
                                    </p:set>
                                    <p:animEffect filter="fade" transition="in">
                                      <p:cBhvr>
                                        <p:cTn dur="500"/>
                                        <p:tgtEl>
                                          <p:spTgt spid="1100">
                                            <p:txEl>
                                              <p:pRg end="0" st="0"/>
                                            </p:txEl>
                                          </p:spTgt>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1099"/>
                                        </p:tgtEl>
                                        <p:attrNameLst>
                                          <p:attrName>style.visibility</p:attrName>
                                        </p:attrNameLst>
                                      </p:cBhvr>
                                      <p:to>
                                        <p:strVal val="visible"/>
                                      </p:to>
                                    </p:set>
                                    <p:animEffect filter="fade" transition="in">
                                      <p:cBhvr>
                                        <p:cTn dur="500"/>
                                        <p:tgtEl>
                                          <p:spTgt spid="1099"/>
                                        </p:tgtEl>
                                      </p:cBhvr>
                                    </p:animEffect>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1052"/>
                                        </p:tgtEl>
                                        <p:attrNameLst>
                                          <p:attrName>style.visibility</p:attrName>
                                        </p:attrNameLst>
                                      </p:cBhvr>
                                      <p:to>
                                        <p:strVal val="visible"/>
                                      </p:to>
                                    </p:set>
                                    <p:animEffect filter="fade" transition="in">
                                      <p:cBhvr>
                                        <p:cTn dur="500"/>
                                        <p:tgtEl>
                                          <p:spTgt spid="1052"/>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1073"/>
                                        </p:tgtEl>
                                        <p:attrNameLst>
                                          <p:attrName>style.visibility</p:attrName>
                                        </p:attrNameLst>
                                      </p:cBhvr>
                                      <p:to>
                                        <p:strVal val="visible"/>
                                      </p:to>
                                    </p:set>
                                    <p:animEffect filter="fade" transition="in">
                                      <p:cBhvr>
                                        <p:cTn dur="500"/>
                                        <p:tgtEl>
                                          <p:spTgt spid="1073"/>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1098">
                                            <p:txEl>
                                              <p:pRg end="0" st="0"/>
                                            </p:txEl>
                                          </p:spTgt>
                                        </p:tgtEl>
                                        <p:attrNameLst>
                                          <p:attrName>style.visibility</p:attrName>
                                        </p:attrNameLst>
                                      </p:cBhvr>
                                      <p:to>
                                        <p:strVal val="visible"/>
                                      </p:to>
                                    </p:set>
                                    <p:animEffect filter="fade" transition="in">
                                      <p:cBhvr>
                                        <p:cTn dur="500"/>
                                        <p:tgtEl>
                                          <p:spTgt spid="1098">
                                            <p:txEl>
                                              <p:pRg end="0" st="0"/>
                                            </p:txEl>
                                          </p:spTgt>
                                        </p:tgtEl>
                                      </p:cBhvr>
                                    </p:animEffect>
                                  </p:childTnLst>
                                </p:cTn>
                              </p:par>
                            </p:childTnLst>
                          </p:cTn>
                        </p:par>
                        <p:par>
                          <p:cTn fill="hold">
                            <p:stCondLst>
                              <p:cond delay="12000"/>
                            </p:stCondLst>
                            <p:childTnLst>
                              <p:par>
                                <p:cTn fill="hold" nodeType="afterEffect" presetClass="entr" presetID="10" presetSubtype="0">
                                  <p:stCondLst>
                                    <p:cond delay="0"/>
                                  </p:stCondLst>
                                  <p:childTnLst>
                                    <p:set>
                                      <p:cBhvr>
                                        <p:cTn dur="1" fill="hold">
                                          <p:stCondLst>
                                            <p:cond delay="0"/>
                                          </p:stCondLst>
                                        </p:cTn>
                                        <p:tgtEl>
                                          <p:spTgt spid="1097"/>
                                        </p:tgtEl>
                                        <p:attrNameLst>
                                          <p:attrName>style.visibility</p:attrName>
                                        </p:attrNameLst>
                                      </p:cBhvr>
                                      <p:to>
                                        <p:strVal val="visible"/>
                                      </p:to>
                                    </p:set>
                                    <p:animEffect filter="fade" transition="in">
                                      <p:cBhvr>
                                        <p:cTn dur="500"/>
                                        <p:tgtEl>
                                          <p:spTgt spid="1097"/>
                                        </p:tgtEl>
                                      </p:cBhvr>
                                    </p:animEffect>
                                  </p:childTnLst>
                                </p:cTn>
                              </p:par>
                            </p:childTnLst>
                          </p:cTn>
                        </p:par>
                        <p:par>
                          <p:cTn fill="hold">
                            <p:stCondLst>
                              <p:cond delay="12500"/>
                            </p:stCondLst>
                            <p:childTnLst>
                              <p:par>
                                <p:cTn fill="hold" nodeType="afterEffect" presetClass="entr" presetID="10" presetSubtype="0">
                                  <p:stCondLst>
                                    <p:cond delay="0"/>
                                  </p:stCondLst>
                                  <p:childTnLst>
                                    <p:set>
                                      <p:cBhvr>
                                        <p:cTn dur="1" fill="hold">
                                          <p:stCondLst>
                                            <p:cond delay="0"/>
                                          </p:stCondLst>
                                        </p:cTn>
                                        <p:tgtEl>
                                          <p:spTgt spid="1051"/>
                                        </p:tgtEl>
                                        <p:attrNameLst>
                                          <p:attrName>style.visibility</p:attrName>
                                        </p:attrNameLst>
                                      </p:cBhvr>
                                      <p:to>
                                        <p:strVal val="visible"/>
                                      </p:to>
                                    </p:set>
                                    <p:animEffect filter="fade" transition="in">
                                      <p:cBhvr>
                                        <p:cTn dur="500"/>
                                        <p:tgtEl>
                                          <p:spTgt spid="1051"/>
                                        </p:tgtEl>
                                      </p:cBhvr>
                                    </p:animEffect>
                                  </p:childTnLst>
                                </p:cTn>
                              </p:par>
                            </p:childTnLst>
                          </p:cTn>
                        </p:par>
                        <p:par>
                          <p:cTn fill="hold">
                            <p:stCondLst>
                              <p:cond delay="13000"/>
                            </p:stCondLst>
                            <p:childTnLst>
                              <p:par>
                                <p:cTn fill="hold" nodeType="afterEffect" presetClass="entr" presetID="10" presetSubtype="0">
                                  <p:stCondLst>
                                    <p:cond delay="0"/>
                                  </p:stCondLst>
                                  <p:childTnLst>
                                    <p:set>
                                      <p:cBhvr>
                                        <p:cTn dur="1" fill="hold">
                                          <p:stCondLst>
                                            <p:cond delay="0"/>
                                          </p:stCondLst>
                                        </p:cTn>
                                        <p:tgtEl>
                                          <p:spTgt spid="1076"/>
                                        </p:tgtEl>
                                        <p:attrNameLst>
                                          <p:attrName>style.visibility</p:attrName>
                                        </p:attrNameLst>
                                      </p:cBhvr>
                                      <p:to>
                                        <p:strVal val="visible"/>
                                      </p:to>
                                    </p:set>
                                    <p:animEffect filter="fade" transition="in">
                                      <p:cBhvr>
                                        <p:cTn dur="500"/>
                                        <p:tgtEl>
                                          <p:spTgt spid="1076"/>
                                        </p:tgtEl>
                                      </p:cBhvr>
                                    </p:animEffect>
                                  </p:childTnLst>
                                </p:cTn>
                              </p:par>
                            </p:childTnLst>
                          </p:cTn>
                        </p:par>
                        <p:par>
                          <p:cTn fill="hold">
                            <p:stCondLst>
                              <p:cond delay="13500"/>
                            </p:stCondLst>
                            <p:childTnLst>
                              <p:par>
                                <p:cTn fill="hold" nodeType="afterEffect" presetClass="entr" presetID="10" presetSubtype="0">
                                  <p:stCondLst>
                                    <p:cond delay="0"/>
                                  </p:stCondLst>
                                  <p:childTnLst>
                                    <p:set>
                                      <p:cBhvr>
                                        <p:cTn dur="1" fill="hold">
                                          <p:stCondLst>
                                            <p:cond delay="0"/>
                                          </p:stCondLst>
                                        </p:cTn>
                                        <p:tgtEl>
                                          <p:spTgt spid="1096">
                                            <p:txEl>
                                              <p:pRg end="0" st="0"/>
                                            </p:txEl>
                                          </p:spTgt>
                                        </p:tgtEl>
                                        <p:attrNameLst>
                                          <p:attrName>style.visibility</p:attrName>
                                        </p:attrNameLst>
                                      </p:cBhvr>
                                      <p:to>
                                        <p:strVal val="visible"/>
                                      </p:to>
                                    </p:set>
                                    <p:animEffect filter="fade" transition="in">
                                      <p:cBhvr>
                                        <p:cTn dur="500"/>
                                        <p:tgtEl>
                                          <p:spTgt spid="1096">
                                            <p:txEl>
                                              <p:pRg end="0" st="0"/>
                                            </p:txEl>
                                          </p:spTgt>
                                        </p:tgtEl>
                                      </p:cBhvr>
                                    </p:animEffect>
                                  </p:childTnLst>
                                </p:cTn>
                              </p:par>
                            </p:childTnLst>
                          </p:cTn>
                        </p:par>
                        <p:par>
                          <p:cTn fill="hold">
                            <p:stCondLst>
                              <p:cond delay="14000"/>
                            </p:stCondLst>
                            <p:childTnLst>
                              <p:par>
                                <p:cTn fill="hold" nodeType="afterEffect" presetClass="entr" presetID="10" presetSubtype="0">
                                  <p:stCondLst>
                                    <p:cond delay="0"/>
                                  </p:stCondLst>
                                  <p:childTnLst>
                                    <p:set>
                                      <p:cBhvr>
                                        <p:cTn dur="1" fill="hold">
                                          <p:stCondLst>
                                            <p:cond delay="0"/>
                                          </p:stCondLst>
                                        </p:cTn>
                                        <p:tgtEl>
                                          <p:spTgt spid="1095"/>
                                        </p:tgtEl>
                                        <p:attrNameLst>
                                          <p:attrName>style.visibility</p:attrName>
                                        </p:attrNameLst>
                                      </p:cBhvr>
                                      <p:to>
                                        <p:strVal val="visible"/>
                                      </p:to>
                                    </p:set>
                                    <p:animEffect filter="fade" transition="in">
                                      <p:cBhvr>
                                        <p:cTn dur="500"/>
                                        <p:tgtEl>
                                          <p:spTgt spid="1095"/>
                                        </p:tgtEl>
                                      </p:cBhvr>
                                    </p:animEffect>
                                  </p:childTnLst>
                                </p:cTn>
                              </p:par>
                            </p:childTnLst>
                          </p:cTn>
                        </p:par>
                        <p:par>
                          <p:cTn fill="hold">
                            <p:stCondLst>
                              <p:cond delay="14500"/>
                            </p:stCondLst>
                            <p:childTnLst>
                              <p:par>
                                <p:cTn fill="hold" nodeType="afterEffect" presetClass="entr" presetID="10" presetSubtype="0">
                                  <p:stCondLst>
                                    <p:cond delay="0"/>
                                  </p:stCondLst>
                                  <p:childTnLst>
                                    <p:set>
                                      <p:cBhvr>
                                        <p:cTn dur="1" fill="hold">
                                          <p:stCondLst>
                                            <p:cond delay="0"/>
                                          </p:stCondLst>
                                        </p:cTn>
                                        <p:tgtEl>
                                          <p:spTgt spid="1050"/>
                                        </p:tgtEl>
                                        <p:attrNameLst>
                                          <p:attrName>style.visibility</p:attrName>
                                        </p:attrNameLst>
                                      </p:cBhvr>
                                      <p:to>
                                        <p:strVal val="visible"/>
                                      </p:to>
                                    </p:set>
                                    <p:animEffect filter="fade" transition="in">
                                      <p:cBhvr>
                                        <p:cTn dur="500"/>
                                        <p:tgtEl>
                                          <p:spTgt spid="1050"/>
                                        </p:tgtEl>
                                      </p:cBhvr>
                                    </p:animEffect>
                                  </p:childTnLst>
                                </p:cTn>
                              </p:par>
                            </p:childTnLst>
                          </p:cTn>
                        </p:par>
                        <p:par>
                          <p:cTn fill="hold">
                            <p:stCondLst>
                              <p:cond delay="15000"/>
                            </p:stCondLst>
                            <p:childTnLst>
                              <p:par>
                                <p:cTn fill="hold" nodeType="afterEffect" presetClass="entr" presetID="10" presetSubtype="0">
                                  <p:stCondLst>
                                    <p:cond delay="0"/>
                                  </p:stCondLst>
                                  <p:childTnLst>
                                    <p:set>
                                      <p:cBhvr>
                                        <p:cTn dur="1" fill="hold">
                                          <p:stCondLst>
                                            <p:cond delay="0"/>
                                          </p:stCondLst>
                                        </p:cTn>
                                        <p:tgtEl>
                                          <p:spTgt spid="1079"/>
                                        </p:tgtEl>
                                        <p:attrNameLst>
                                          <p:attrName>style.visibility</p:attrName>
                                        </p:attrNameLst>
                                      </p:cBhvr>
                                      <p:to>
                                        <p:strVal val="visible"/>
                                      </p:to>
                                    </p:set>
                                    <p:animEffect filter="fade" transition="in">
                                      <p:cBhvr>
                                        <p:cTn dur="500"/>
                                        <p:tgtEl>
                                          <p:spTgt spid="1079"/>
                                        </p:tgtEl>
                                      </p:cBhvr>
                                    </p:animEffect>
                                  </p:childTnLst>
                                </p:cTn>
                              </p:par>
                            </p:childTnLst>
                          </p:cTn>
                        </p:par>
                        <p:par>
                          <p:cTn fill="hold">
                            <p:stCondLst>
                              <p:cond delay="15500"/>
                            </p:stCondLst>
                            <p:childTnLst>
                              <p:par>
                                <p:cTn fill="hold" nodeType="afterEffect" presetClass="entr" presetID="10" presetSubtype="0">
                                  <p:stCondLst>
                                    <p:cond delay="0"/>
                                  </p:stCondLst>
                                  <p:childTnLst>
                                    <p:set>
                                      <p:cBhvr>
                                        <p:cTn dur="1" fill="hold">
                                          <p:stCondLst>
                                            <p:cond delay="0"/>
                                          </p:stCondLst>
                                        </p:cTn>
                                        <p:tgtEl>
                                          <p:spTgt spid="1094">
                                            <p:txEl>
                                              <p:pRg end="0" st="0"/>
                                            </p:txEl>
                                          </p:spTgt>
                                        </p:tgtEl>
                                        <p:attrNameLst>
                                          <p:attrName>style.visibility</p:attrName>
                                        </p:attrNameLst>
                                      </p:cBhvr>
                                      <p:to>
                                        <p:strVal val="visible"/>
                                      </p:to>
                                    </p:set>
                                    <p:animEffect filter="fade" transition="in">
                                      <p:cBhvr>
                                        <p:cTn dur="500"/>
                                        <p:tgtEl>
                                          <p:spTgt spid="1094">
                                            <p:txEl>
                                              <p:pRg end="0" st="0"/>
                                            </p:txEl>
                                          </p:spTgt>
                                        </p:tgtEl>
                                      </p:cBhvr>
                                    </p:animEffect>
                                  </p:childTnLst>
                                </p:cTn>
                              </p:par>
                            </p:childTnLst>
                          </p:cTn>
                        </p:par>
                        <p:par>
                          <p:cTn fill="hold">
                            <p:stCondLst>
                              <p:cond delay="16000"/>
                            </p:stCondLst>
                            <p:childTnLst>
                              <p:par>
                                <p:cTn fill="hold" nodeType="afterEffect" presetClass="entr" presetID="10" presetSubtype="0">
                                  <p:stCondLst>
                                    <p:cond delay="0"/>
                                  </p:stCondLst>
                                  <p:childTnLst>
                                    <p:set>
                                      <p:cBhvr>
                                        <p:cTn dur="1" fill="hold">
                                          <p:stCondLst>
                                            <p:cond delay="0"/>
                                          </p:stCondLst>
                                        </p:cTn>
                                        <p:tgtEl>
                                          <p:spTgt spid="1093"/>
                                        </p:tgtEl>
                                        <p:attrNameLst>
                                          <p:attrName>style.visibility</p:attrName>
                                        </p:attrNameLst>
                                      </p:cBhvr>
                                      <p:to>
                                        <p:strVal val="visible"/>
                                      </p:to>
                                    </p:set>
                                    <p:animEffect filter="fade" transition="in">
                                      <p:cBhvr>
                                        <p:cTn dur="500"/>
                                        <p:tgtEl>
                                          <p:spTgt spid="1093"/>
                                        </p:tgtEl>
                                      </p:cBhvr>
                                    </p:animEffect>
                                  </p:childTnLst>
                                </p:cTn>
                              </p:par>
                            </p:childTnLst>
                          </p:cTn>
                        </p:par>
                        <p:par>
                          <p:cTn fill="hold">
                            <p:stCondLst>
                              <p:cond delay="16500"/>
                            </p:stCondLst>
                            <p:childTnLst>
                              <p:par>
                                <p:cTn fill="hold" nodeType="afterEffect" presetClass="entr" presetID="10" presetSubtype="0">
                                  <p:stCondLst>
                                    <p:cond delay="0"/>
                                  </p:stCondLst>
                                  <p:childTnLst>
                                    <p:set>
                                      <p:cBhvr>
                                        <p:cTn dur="1" fill="hold">
                                          <p:stCondLst>
                                            <p:cond delay="0"/>
                                          </p:stCondLst>
                                        </p:cTn>
                                        <p:tgtEl>
                                          <p:spTgt spid="1056"/>
                                        </p:tgtEl>
                                        <p:attrNameLst>
                                          <p:attrName>style.visibility</p:attrName>
                                        </p:attrNameLst>
                                      </p:cBhvr>
                                      <p:to>
                                        <p:strVal val="visible"/>
                                      </p:to>
                                    </p:set>
                                    <p:animEffect filter="fade" transition="in">
                                      <p:cBhvr>
                                        <p:cTn dur="500"/>
                                        <p:tgtEl>
                                          <p:spTgt spid="1056"/>
                                        </p:tgtEl>
                                      </p:cBhvr>
                                    </p:animEffect>
                                  </p:childTnLst>
                                </p:cTn>
                              </p:par>
                            </p:childTnLst>
                          </p:cTn>
                        </p:par>
                        <p:par>
                          <p:cTn fill="hold">
                            <p:stCondLst>
                              <p:cond delay="17000"/>
                            </p:stCondLst>
                            <p:childTnLst>
                              <p:par>
                                <p:cTn fill="hold" nodeType="afterEffect" presetClass="entr" presetID="10" presetSubtype="0">
                                  <p:stCondLst>
                                    <p:cond delay="0"/>
                                  </p:stCondLst>
                                  <p:childTnLst>
                                    <p:set>
                                      <p:cBhvr>
                                        <p:cTn dur="1" fill="hold">
                                          <p:stCondLst>
                                            <p:cond delay="0"/>
                                          </p:stCondLst>
                                        </p:cTn>
                                        <p:tgtEl>
                                          <p:spTgt spid="1057"/>
                                        </p:tgtEl>
                                        <p:attrNameLst>
                                          <p:attrName>style.visibility</p:attrName>
                                        </p:attrNameLst>
                                      </p:cBhvr>
                                      <p:to>
                                        <p:strVal val="visible"/>
                                      </p:to>
                                    </p:set>
                                    <p:animEffect filter="fade" transition="in">
                                      <p:cBhvr>
                                        <p:cTn dur="500"/>
                                        <p:tgtEl>
                                          <p:spTgt spid="1057"/>
                                        </p:tgtEl>
                                      </p:cBhvr>
                                    </p:animEffect>
                                  </p:childTnLst>
                                </p:cTn>
                              </p:par>
                            </p:childTnLst>
                          </p:cTn>
                        </p:par>
                        <p:par>
                          <p:cTn fill="hold">
                            <p:stCondLst>
                              <p:cond delay="17500"/>
                            </p:stCondLst>
                            <p:childTnLst>
                              <p:par>
                                <p:cTn fill="hold" nodeType="afterEffect" presetClass="entr" presetID="10" presetSubtype="0">
                                  <p:stCondLst>
                                    <p:cond delay="0"/>
                                  </p:stCondLst>
                                  <p:childTnLst>
                                    <p:set>
                                      <p:cBhvr>
                                        <p:cTn dur="1" fill="hold">
                                          <p:stCondLst>
                                            <p:cond delay="0"/>
                                          </p:stCondLst>
                                        </p:cTn>
                                        <p:tgtEl>
                                          <p:spTgt spid="1058"/>
                                        </p:tgtEl>
                                        <p:attrNameLst>
                                          <p:attrName>style.visibility</p:attrName>
                                        </p:attrNameLst>
                                      </p:cBhvr>
                                      <p:to>
                                        <p:strVal val="visible"/>
                                      </p:to>
                                    </p:set>
                                    <p:animEffect filter="fade" transition="in">
                                      <p:cBhvr>
                                        <p:cTn dur="500"/>
                                        <p:tgtEl>
                                          <p:spTgt spid="10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6" name="Shape 1106"/>
        <p:cNvGrpSpPr/>
        <p:nvPr/>
      </p:nvGrpSpPr>
      <p:grpSpPr>
        <a:xfrm>
          <a:off x="0" y="0"/>
          <a:ext cx="0" cy="0"/>
          <a:chOff x="0" y="0"/>
          <a:chExt cx="0" cy="0"/>
        </a:xfrm>
      </p:grpSpPr>
      <p:sp>
        <p:nvSpPr>
          <p:cNvPr id="1107" name="Google Shape;1107;p29"/>
          <p:cNvSpPr/>
          <p:nvPr/>
        </p:nvSpPr>
        <p:spPr>
          <a:xfrm>
            <a:off x="6211273" y="3407999"/>
            <a:ext cx="297021" cy="297021"/>
          </a:xfrm>
          <a:prstGeom prst="ellipse">
            <a:avLst/>
          </a:prstGeom>
          <a:solidFill>
            <a:schemeClr val="lt1">
              <a:alpha val="84705"/>
            </a:schemeClr>
          </a:solidFill>
          <a:ln cap="flat" cmpd="sng" w="38100">
            <a:solidFill>
              <a:srgbClr val="BFBFB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08" name="Google Shape;1108;p29"/>
          <p:cNvSpPr/>
          <p:nvPr/>
        </p:nvSpPr>
        <p:spPr>
          <a:xfrm>
            <a:off x="2966347" y="3110977"/>
            <a:ext cx="891064" cy="891064"/>
          </a:xfrm>
          <a:prstGeom prst="ellipse">
            <a:avLst/>
          </a:prstGeom>
          <a:solidFill>
            <a:schemeClr val="lt1"/>
          </a:solidFill>
          <a:ln cap="flat" cmpd="sng" w="381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09" name="Google Shape;1109;p29"/>
          <p:cNvSpPr/>
          <p:nvPr/>
        </p:nvSpPr>
        <p:spPr>
          <a:xfrm>
            <a:off x="7638508" y="3209984"/>
            <a:ext cx="693051" cy="693051"/>
          </a:xfrm>
          <a:prstGeom prst="ellipse">
            <a:avLst/>
          </a:prstGeom>
          <a:solidFill>
            <a:schemeClr val="lt1"/>
          </a:solidFill>
          <a:ln cap="flat" cmpd="sng" w="381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0" name="Google Shape;1110;p29"/>
          <p:cNvSpPr/>
          <p:nvPr/>
        </p:nvSpPr>
        <p:spPr>
          <a:xfrm>
            <a:off x="2114919" y="3061474"/>
            <a:ext cx="990072" cy="990072"/>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1" name="Google Shape;1111;p29"/>
          <p:cNvSpPr/>
          <p:nvPr/>
        </p:nvSpPr>
        <p:spPr>
          <a:xfrm>
            <a:off x="4262341" y="2962466"/>
            <a:ext cx="1188086" cy="118808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2" name="Google Shape;1112;p29"/>
          <p:cNvSpPr/>
          <p:nvPr/>
        </p:nvSpPr>
        <p:spPr>
          <a:xfrm>
            <a:off x="3697990" y="3209984"/>
            <a:ext cx="693051" cy="693051"/>
          </a:xfrm>
          <a:prstGeom prst="ellipse">
            <a:avLst/>
          </a:prstGeom>
          <a:solidFill>
            <a:schemeClr val="lt1"/>
          </a:solidFill>
          <a:ln cap="flat" cmpd="sng" w="381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3" name="Google Shape;1113;p29"/>
          <p:cNvSpPr/>
          <p:nvPr/>
        </p:nvSpPr>
        <p:spPr>
          <a:xfrm>
            <a:off x="5284111" y="3061474"/>
            <a:ext cx="990072" cy="990072"/>
          </a:xfrm>
          <a:prstGeom prst="ellipse">
            <a:avLst/>
          </a:prstGeom>
          <a:solidFill>
            <a:schemeClr val="lt1"/>
          </a:solidFill>
          <a:ln cap="flat" cmpd="sng" w="381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4" name="Google Shape;1114;p29"/>
          <p:cNvSpPr/>
          <p:nvPr/>
        </p:nvSpPr>
        <p:spPr>
          <a:xfrm>
            <a:off x="6426023" y="3259488"/>
            <a:ext cx="594043" cy="594043"/>
          </a:xfrm>
          <a:prstGeom prst="ellipse">
            <a:avLst/>
          </a:prstGeom>
          <a:solidFill>
            <a:schemeClr val="lt1"/>
          </a:solidFill>
          <a:ln cap="flat" cmpd="sng" w="381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5" name="Google Shape;1115;p29"/>
          <p:cNvSpPr/>
          <p:nvPr/>
        </p:nvSpPr>
        <p:spPr>
          <a:xfrm>
            <a:off x="8180032" y="2863460"/>
            <a:ext cx="1386100" cy="138610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6" name="Google Shape;1116;p29"/>
          <p:cNvSpPr/>
          <p:nvPr/>
        </p:nvSpPr>
        <p:spPr>
          <a:xfrm>
            <a:off x="6885624" y="3110977"/>
            <a:ext cx="891064" cy="891064"/>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7" name="Google Shape;1117;p29"/>
          <p:cNvSpPr/>
          <p:nvPr/>
        </p:nvSpPr>
        <p:spPr>
          <a:xfrm>
            <a:off x="10605464" y="3259488"/>
            <a:ext cx="594043" cy="594043"/>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8" name="Google Shape;1118;p29"/>
          <p:cNvSpPr/>
          <p:nvPr/>
        </p:nvSpPr>
        <p:spPr>
          <a:xfrm>
            <a:off x="9752856" y="3061474"/>
            <a:ext cx="990072" cy="990072"/>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19" name="Google Shape;1119;p29"/>
          <p:cNvSpPr/>
          <p:nvPr/>
        </p:nvSpPr>
        <p:spPr>
          <a:xfrm>
            <a:off x="9476441" y="3342195"/>
            <a:ext cx="428630" cy="428630"/>
          </a:xfrm>
          <a:prstGeom prst="ellipse">
            <a:avLst/>
          </a:prstGeom>
          <a:solidFill>
            <a:schemeClr val="lt1"/>
          </a:solidFill>
          <a:ln cap="flat" cmpd="sng" w="381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20" name="Google Shape;1120;p29"/>
          <p:cNvSpPr/>
          <p:nvPr/>
        </p:nvSpPr>
        <p:spPr>
          <a:xfrm>
            <a:off x="1664020" y="3259488"/>
            <a:ext cx="594043" cy="594043"/>
          </a:xfrm>
          <a:prstGeom prst="ellipse">
            <a:avLst/>
          </a:prstGeom>
          <a:solidFill>
            <a:schemeClr val="lt1"/>
          </a:solidFill>
          <a:ln cap="flat" cmpd="sng" w="381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grpSp>
        <p:nvGrpSpPr>
          <p:cNvPr id="1121" name="Google Shape;1121;p29"/>
          <p:cNvGrpSpPr/>
          <p:nvPr/>
        </p:nvGrpSpPr>
        <p:grpSpPr>
          <a:xfrm>
            <a:off x="2374340" y="4091739"/>
            <a:ext cx="443904" cy="682893"/>
            <a:chOff x="1205461" y="2983316"/>
            <a:chExt cx="484679" cy="745615"/>
          </a:xfrm>
        </p:grpSpPr>
        <p:cxnSp>
          <p:nvCxnSpPr>
            <p:cNvPr id="1122" name="Google Shape;1122;p29"/>
            <p:cNvCxnSpPr/>
            <p:nvPr/>
          </p:nvCxnSpPr>
          <p:spPr>
            <a:xfrm>
              <a:off x="1447800" y="2983316"/>
              <a:ext cx="0" cy="504000"/>
            </a:xfrm>
            <a:prstGeom prst="straightConnector1">
              <a:avLst/>
            </a:prstGeom>
            <a:noFill/>
            <a:ln cap="flat" cmpd="sng" w="9525">
              <a:solidFill>
                <a:srgbClr val="999999"/>
              </a:solidFill>
              <a:prstDash val="solid"/>
              <a:miter lim="800000"/>
              <a:headEnd len="sm" w="sm" type="none"/>
              <a:tailEnd len="sm" w="sm" type="none"/>
            </a:ln>
          </p:spPr>
        </p:cxnSp>
        <p:sp>
          <p:nvSpPr>
            <p:cNvPr id="1123" name="Google Shape;1123;p29"/>
            <p:cNvSpPr/>
            <p:nvPr/>
          </p:nvSpPr>
          <p:spPr>
            <a:xfrm>
              <a:off x="1205461" y="3486979"/>
              <a:ext cx="484679" cy="24195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Energy</a:t>
              </a:r>
              <a:endParaRPr b="1" sz="1200">
                <a:solidFill>
                  <a:srgbClr val="A5A5A5"/>
                </a:solidFill>
                <a:latin typeface="Twentieth Century"/>
                <a:ea typeface="Twentieth Century"/>
                <a:cs typeface="Twentieth Century"/>
                <a:sym typeface="Twentieth Century"/>
              </a:endParaRPr>
            </a:p>
          </p:txBody>
        </p:sp>
      </p:grpSp>
      <p:grpSp>
        <p:nvGrpSpPr>
          <p:cNvPr id="1124" name="Google Shape;1124;p29"/>
          <p:cNvGrpSpPr/>
          <p:nvPr/>
        </p:nvGrpSpPr>
        <p:grpSpPr>
          <a:xfrm>
            <a:off x="2903812" y="2325906"/>
            <a:ext cx="1003353" cy="725358"/>
            <a:chOff x="1371899" y="1577812"/>
            <a:chExt cx="1095513" cy="791984"/>
          </a:xfrm>
        </p:grpSpPr>
        <p:cxnSp>
          <p:nvCxnSpPr>
            <p:cNvPr id="1125" name="Google Shape;1125;p29"/>
            <p:cNvCxnSpPr/>
            <p:nvPr/>
          </p:nvCxnSpPr>
          <p:spPr>
            <a:xfrm rot="10800000">
              <a:off x="1919654" y="1757796"/>
              <a:ext cx="0" cy="612000"/>
            </a:xfrm>
            <a:prstGeom prst="straightConnector1">
              <a:avLst/>
            </a:prstGeom>
            <a:noFill/>
            <a:ln cap="flat" cmpd="sng" w="9525">
              <a:solidFill>
                <a:srgbClr val="999999"/>
              </a:solidFill>
              <a:prstDash val="solid"/>
              <a:miter lim="800000"/>
              <a:headEnd len="sm" w="sm" type="none"/>
              <a:tailEnd len="sm" w="sm" type="none"/>
            </a:ln>
          </p:spPr>
        </p:cxnSp>
        <p:sp>
          <p:nvSpPr>
            <p:cNvPr id="1126" name="Google Shape;1126;p29"/>
            <p:cNvSpPr/>
            <p:nvPr/>
          </p:nvSpPr>
          <p:spPr>
            <a:xfrm>
              <a:off x="1371899" y="1577812"/>
              <a:ext cx="1095513"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Implementation</a:t>
              </a:r>
              <a:endParaRPr b="1" sz="1200">
                <a:solidFill>
                  <a:srgbClr val="A5A5A5"/>
                </a:solidFill>
                <a:latin typeface="Twentieth Century"/>
                <a:ea typeface="Twentieth Century"/>
                <a:cs typeface="Twentieth Century"/>
                <a:sym typeface="Twentieth Century"/>
              </a:endParaRPr>
            </a:p>
          </p:txBody>
        </p:sp>
      </p:grpSp>
      <p:grpSp>
        <p:nvGrpSpPr>
          <p:cNvPr id="1127" name="Google Shape;1127;p29"/>
          <p:cNvGrpSpPr/>
          <p:nvPr/>
        </p:nvGrpSpPr>
        <p:grpSpPr>
          <a:xfrm>
            <a:off x="4491753" y="2325907"/>
            <a:ext cx="697435" cy="565259"/>
            <a:chOff x="2596914" y="1577812"/>
            <a:chExt cx="761495" cy="617179"/>
          </a:xfrm>
        </p:grpSpPr>
        <p:cxnSp>
          <p:nvCxnSpPr>
            <p:cNvPr id="1128" name="Google Shape;1128;p29"/>
            <p:cNvCxnSpPr/>
            <p:nvPr/>
          </p:nvCxnSpPr>
          <p:spPr>
            <a:xfrm rot="10800000">
              <a:off x="2977662" y="1762991"/>
              <a:ext cx="0" cy="432000"/>
            </a:xfrm>
            <a:prstGeom prst="straightConnector1">
              <a:avLst/>
            </a:prstGeom>
            <a:noFill/>
            <a:ln cap="flat" cmpd="sng" w="9525">
              <a:solidFill>
                <a:srgbClr val="999999"/>
              </a:solidFill>
              <a:prstDash val="solid"/>
              <a:miter lim="800000"/>
              <a:headEnd len="sm" w="sm" type="none"/>
              <a:tailEnd len="sm" w="sm" type="none"/>
            </a:ln>
          </p:spPr>
        </p:cxnSp>
        <p:sp>
          <p:nvSpPr>
            <p:cNvPr id="1129" name="Google Shape;1129;p29"/>
            <p:cNvSpPr/>
            <p:nvPr/>
          </p:nvSpPr>
          <p:spPr>
            <a:xfrm>
              <a:off x="2596914" y="1577812"/>
              <a:ext cx="761495"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Workshops</a:t>
              </a:r>
              <a:endParaRPr b="1" sz="1200">
                <a:solidFill>
                  <a:srgbClr val="A5A5A5"/>
                </a:solidFill>
                <a:latin typeface="Twentieth Century"/>
                <a:ea typeface="Twentieth Century"/>
                <a:cs typeface="Twentieth Century"/>
                <a:sym typeface="Twentieth Century"/>
              </a:endParaRPr>
            </a:p>
          </p:txBody>
        </p:sp>
      </p:grpSp>
      <p:grpSp>
        <p:nvGrpSpPr>
          <p:cNvPr id="1130" name="Google Shape;1130;p29"/>
          <p:cNvGrpSpPr/>
          <p:nvPr/>
        </p:nvGrpSpPr>
        <p:grpSpPr>
          <a:xfrm>
            <a:off x="3645285" y="3946674"/>
            <a:ext cx="767839" cy="816929"/>
            <a:chOff x="3845089" y="1757796"/>
            <a:chExt cx="838368" cy="891964"/>
          </a:xfrm>
        </p:grpSpPr>
        <p:cxnSp>
          <p:nvCxnSpPr>
            <p:cNvPr id="1131" name="Google Shape;1131;p29"/>
            <p:cNvCxnSpPr/>
            <p:nvPr/>
          </p:nvCxnSpPr>
          <p:spPr>
            <a:xfrm rot="10800000">
              <a:off x="4264270" y="1757796"/>
              <a:ext cx="0" cy="612000"/>
            </a:xfrm>
            <a:prstGeom prst="straightConnector1">
              <a:avLst/>
            </a:prstGeom>
            <a:noFill/>
            <a:ln cap="flat" cmpd="sng" w="9525">
              <a:solidFill>
                <a:srgbClr val="999999"/>
              </a:solidFill>
              <a:prstDash val="solid"/>
              <a:miter lim="800000"/>
              <a:headEnd len="sm" w="sm" type="none"/>
              <a:tailEnd len="sm" w="sm" type="none"/>
            </a:ln>
          </p:spPr>
        </p:cxnSp>
        <p:sp>
          <p:nvSpPr>
            <p:cNvPr id="1132" name="Google Shape;1132;p29"/>
            <p:cNvSpPr/>
            <p:nvPr/>
          </p:nvSpPr>
          <p:spPr>
            <a:xfrm>
              <a:off x="3845089" y="2407807"/>
              <a:ext cx="838368"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E-commerce</a:t>
              </a:r>
              <a:endParaRPr b="1" sz="1200">
                <a:solidFill>
                  <a:srgbClr val="A5A5A5"/>
                </a:solidFill>
                <a:latin typeface="Twentieth Century"/>
                <a:ea typeface="Twentieth Century"/>
                <a:cs typeface="Twentieth Century"/>
                <a:sym typeface="Twentieth Century"/>
              </a:endParaRPr>
            </a:p>
          </p:txBody>
        </p:sp>
      </p:grpSp>
      <p:grpSp>
        <p:nvGrpSpPr>
          <p:cNvPr id="1133" name="Google Shape;1133;p29"/>
          <p:cNvGrpSpPr/>
          <p:nvPr/>
        </p:nvGrpSpPr>
        <p:grpSpPr>
          <a:xfrm>
            <a:off x="6366974" y="2325906"/>
            <a:ext cx="686085" cy="827444"/>
            <a:chOff x="4848083" y="1577812"/>
            <a:chExt cx="749104" cy="903446"/>
          </a:xfrm>
        </p:grpSpPr>
        <p:cxnSp>
          <p:nvCxnSpPr>
            <p:cNvPr id="1134" name="Google Shape;1134;p29"/>
            <p:cNvCxnSpPr/>
            <p:nvPr/>
          </p:nvCxnSpPr>
          <p:spPr>
            <a:xfrm rot="10800000">
              <a:off x="5222632" y="1761258"/>
              <a:ext cx="0" cy="720000"/>
            </a:xfrm>
            <a:prstGeom prst="straightConnector1">
              <a:avLst/>
            </a:prstGeom>
            <a:noFill/>
            <a:ln cap="flat" cmpd="sng" w="9525">
              <a:solidFill>
                <a:srgbClr val="999999"/>
              </a:solidFill>
              <a:prstDash val="solid"/>
              <a:miter lim="800000"/>
              <a:headEnd len="sm" w="sm" type="none"/>
              <a:tailEnd len="sm" w="sm" type="none"/>
            </a:ln>
          </p:spPr>
        </p:cxnSp>
        <p:sp>
          <p:nvSpPr>
            <p:cNvPr id="1135" name="Google Shape;1135;p29"/>
            <p:cNvSpPr/>
            <p:nvPr/>
          </p:nvSpPr>
          <p:spPr>
            <a:xfrm>
              <a:off x="4848083" y="1577812"/>
              <a:ext cx="749104"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Evaluation</a:t>
              </a:r>
              <a:endParaRPr b="1" sz="1200">
                <a:solidFill>
                  <a:srgbClr val="A5A5A5"/>
                </a:solidFill>
                <a:latin typeface="Twentieth Century"/>
                <a:ea typeface="Twentieth Century"/>
                <a:cs typeface="Twentieth Century"/>
                <a:sym typeface="Twentieth Century"/>
              </a:endParaRPr>
            </a:p>
          </p:txBody>
        </p:sp>
      </p:grpSp>
      <p:grpSp>
        <p:nvGrpSpPr>
          <p:cNvPr id="1136" name="Google Shape;1136;p29"/>
          <p:cNvGrpSpPr/>
          <p:nvPr/>
        </p:nvGrpSpPr>
        <p:grpSpPr>
          <a:xfrm>
            <a:off x="6984589" y="4051327"/>
            <a:ext cx="686085" cy="712269"/>
            <a:chOff x="6210889" y="1042073"/>
            <a:chExt cx="749106" cy="777692"/>
          </a:xfrm>
        </p:grpSpPr>
        <p:cxnSp>
          <p:nvCxnSpPr>
            <p:cNvPr id="1137" name="Google Shape;1137;p29"/>
            <p:cNvCxnSpPr/>
            <p:nvPr/>
          </p:nvCxnSpPr>
          <p:spPr>
            <a:xfrm rot="10800000">
              <a:off x="6585440" y="1042073"/>
              <a:ext cx="0" cy="504000"/>
            </a:xfrm>
            <a:prstGeom prst="straightConnector1">
              <a:avLst/>
            </a:prstGeom>
            <a:noFill/>
            <a:ln cap="flat" cmpd="sng" w="9525">
              <a:solidFill>
                <a:srgbClr val="999999"/>
              </a:solidFill>
              <a:prstDash val="solid"/>
              <a:miter lim="800000"/>
              <a:headEnd len="sm" w="sm" type="none"/>
              <a:tailEnd len="sm" w="sm" type="none"/>
            </a:ln>
          </p:spPr>
        </p:cxnSp>
        <p:sp>
          <p:nvSpPr>
            <p:cNvPr id="1138" name="Google Shape;1138;p29"/>
            <p:cNvSpPr/>
            <p:nvPr/>
          </p:nvSpPr>
          <p:spPr>
            <a:xfrm>
              <a:off x="6210889" y="1577812"/>
              <a:ext cx="749106"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Evaluation</a:t>
              </a:r>
              <a:endParaRPr b="1" sz="1200">
                <a:solidFill>
                  <a:srgbClr val="A5A5A5"/>
                </a:solidFill>
                <a:latin typeface="Twentieth Century"/>
                <a:ea typeface="Twentieth Century"/>
                <a:cs typeface="Twentieth Century"/>
                <a:sym typeface="Twentieth Century"/>
              </a:endParaRPr>
            </a:p>
          </p:txBody>
        </p:sp>
      </p:grpSp>
      <p:grpSp>
        <p:nvGrpSpPr>
          <p:cNvPr id="1139" name="Google Shape;1139;p29"/>
          <p:cNvGrpSpPr/>
          <p:nvPr/>
        </p:nvGrpSpPr>
        <p:grpSpPr>
          <a:xfrm>
            <a:off x="9992109" y="4127055"/>
            <a:ext cx="440826" cy="623666"/>
            <a:chOff x="7250388" y="1138819"/>
            <a:chExt cx="481317" cy="680949"/>
          </a:xfrm>
        </p:grpSpPr>
        <p:cxnSp>
          <p:nvCxnSpPr>
            <p:cNvPr id="1140" name="Google Shape;1140;p29"/>
            <p:cNvCxnSpPr/>
            <p:nvPr/>
          </p:nvCxnSpPr>
          <p:spPr>
            <a:xfrm rot="10800000">
              <a:off x="7491048" y="1138819"/>
              <a:ext cx="0" cy="396000"/>
            </a:xfrm>
            <a:prstGeom prst="straightConnector1">
              <a:avLst/>
            </a:prstGeom>
            <a:noFill/>
            <a:ln cap="flat" cmpd="sng" w="9525">
              <a:solidFill>
                <a:srgbClr val="999999"/>
              </a:solidFill>
              <a:prstDash val="solid"/>
              <a:miter lim="800000"/>
              <a:headEnd len="sm" w="sm" type="none"/>
              <a:tailEnd len="sm" w="sm" type="none"/>
            </a:ln>
          </p:spPr>
        </p:cxnSp>
        <p:sp>
          <p:nvSpPr>
            <p:cNvPr id="1141" name="Google Shape;1141;p29"/>
            <p:cNvSpPr/>
            <p:nvPr/>
          </p:nvSpPr>
          <p:spPr>
            <a:xfrm>
              <a:off x="7250388" y="1577815"/>
              <a:ext cx="481317"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Design</a:t>
              </a:r>
              <a:endParaRPr b="1" sz="1200">
                <a:solidFill>
                  <a:srgbClr val="A5A5A5"/>
                </a:solidFill>
                <a:latin typeface="Twentieth Century"/>
                <a:ea typeface="Twentieth Century"/>
                <a:cs typeface="Twentieth Century"/>
                <a:sym typeface="Twentieth Century"/>
              </a:endParaRPr>
            </a:p>
          </p:txBody>
        </p:sp>
      </p:grpSp>
      <p:grpSp>
        <p:nvGrpSpPr>
          <p:cNvPr id="1142" name="Google Shape;1142;p29"/>
          <p:cNvGrpSpPr/>
          <p:nvPr/>
        </p:nvGrpSpPr>
        <p:grpSpPr>
          <a:xfrm>
            <a:off x="1725124" y="2336930"/>
            <a:ext cx="440826" cy="818813"/>
            <a:chOff x="2265149" y="2628849"/>
            <a:chExt cx="481316" cy="894022"/>
          </a:xfrm>
        </p:grpSpPr>
        <p:cxnSp>
          <p:nvCxnSpPr>
            <p:cNvPr id="1143" name="Google Shape;1143;p29"/>
            <p:cNvCxnSpPr/>
            <p:nvPr/>
          </p:nvCxnSpPr>
          <p:spPr>
            <a:xfrm>
              <a:off x="2505808" y="2838871"/>
              <a:ext cx="0" cy="684000"/>
            </a:xfrm>
            <a:prstGeom prst="straightConnector1">
              <a:avLst/>
            </a:prstGeom>
            <a:noFill/>
            <a:ln cap="flat" cmpd="sng" w="9525">
              <a:solidFill>
                <a:srgbClr val="999999"/>
              </a:solidFill>
              <a:prstDash val="solid"/>
              <a:miter lim="800000"/>
              <a:headEnd len="sm" w="sm" type="none"/>
              <a:tailEnd len="sm" w="sm" type="none"/>
            </a:ln>
          </p:spPr>
        </p:cxnSp>
        <p:sp>
          <p:nvSpPr>
            <p:cNvPr id="1144" name="Google Shape;1144;p29"/>
            <p:cNvSpPr/>
            <p:nvPr/>
          </p:nvSpPr>
          <p:spPr>
            <a:xfrm>
              <a:off x="2265149" y="2628849"/>
              <a:ext cx="481316"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Design</a:t>
              </a:r>
              <a:endParaRPr b="1" sz="1200">
                <a:solidFill>
                  <a:srgbClr val="A5A5A5"/>
                </a:solidFill>
                <a:latin typeface="Twentieth Century"/>
                <a:ea typeface="Twentieth Century"/>
                <a:cs typeface="Twentieth Century"/>
                <a:sym typeface="Twentieth Century"/>
              </a:endParaRPr>
            </a:p>
          </p:txBody>
        </p:sp>
      </p:grpSp>
      <p:grpSp>
        <p:nvGrpSpPr>
          <p:cNvPr id="1145" name="Google Shape;1145;p29"/>
          <p:cNvGrpSpPr/>
          <p:nvPr/>
        </p:nvGrpSpPr>
        <p:grpSpPr>
          <a:xfrm>
            <a:off x="5532024" y="4152558"/>
            <a:ext cx="495328" cy="622063"/>
            <a:chOff x="3293407" y="3049730"/>
            <a:chExt cx="540827" cy="679201"/>
          </a:xfrm>
        </p:grpSpPr>
        <p:cxnSp>
          <p:nvCxnSpPr>
            <p:cNvPr id="1146" name="Google Shape;1146;p29"/>
            <p:cNvCxnSpPr/>
            <p:nvPr/>
          </p:nvCxnSpPr>
          <p:spPr>
            <a:xfrm>
              <a:off x="3563816" y="3049730"/>
              <a:ext cx="0" cy="432000"/>
            </a:xfrm>
            <a:prstGeom prst="straightConnector1">
              <a:avLst/>
            </a:prstGeom>
            <a:noFill/>
            <a:ln cap="flat" cmpd="sng" w="9525">
              <a:solidFill>
                <a:srgbClr val="999999"/>
              </a:solidFill>
              <a:prstDash val="solid"/>
              <a:miter lim="800000"/>
              <a:headEnd len="sm" w="sm" type="none"/>
              <a:tailEnd len="sm" w="sm" type="none"/>
            </a:ln>
          </p:spPr>
        </p:cxnSp>
        <p:sp>
          <p:nvSpPr>
            <p:cNvPr id="1147" name="Google Shape;1147;p29"/>
            <p:cNvSpPr/>
            <p:nvPr/>
          </p:nvSpPr>
          <p:spPr>
            <a:xfrm>
              <a:off x="3293407" y="3486978"/>
              <a:ext cx="540827"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Briefing</a:t>
              </a:r>
              <a:endParaRPr b="1" sz="1200">
                <a:solidFill>
                  <a:srgbClr val="A5A5A5"/>
                </a:solidFill>
                <a:latin typeface="Twentieth Century"/>
                <a:ea typeface="Twentieth Century"/>
                <a:cs typeface="Twentieth Century"/>
                <a:sym typeface="Twentieth Century"/>
              </a:endParaRPr>
            </a:p>
          </p:txBody>
        </p:sp>
      </p:grpSp>
      <p:grpSp>
        <p:nvGrpSpPr>
          <p:cNvPr id="1148" name="Google Shape;1148;p29"/>
          <p:cNvGrpSpPr/>
          <p:nvPr/>
        </p:nvGrpSpPr>
        <p:grpSpPr>
          <a:xfrm>
            <a:off x="7723927" y="2336931"/>
            <a:ext cx="495328" cy="778716"/>
            <a:chOff x="4594667" y="3486978"/>
            <a:chExt cx="540826" cy="850243"/>
          </a:xfrm>
        </p:grpSpPr>
        <p:cxnSp>
          <p:nvCxnSpPr>
            <p:cNvPr id="1149" name="Google Shape;1149;p29"/>
            <p:cNvCxnSpPr/>
            <p:nvPr/>
          </p:nvCxnSpPr>
          <p:spPr>
            <a:xfrm>
              <a:off x="4865078" y="3689221"/>
              <a:ext cx="0" cy="648000"/>
            </a:xfrm>
            <a:prstGeom prst="straightConnector1">
              <a:avLst/>
            </a:prstGeom>
            <a:noFill/>
            <a:ln cap="flat" cmpd="sng" w="9525">
              <a:solidFill>
                <a:srgbClr val="999999"/>
              </a:solidFill>
              <a:prstDash val="solid"/>
              <a:miter lim="800000"/>
              <a:headEnd len="sm" w="sm" type="none"/>
              <a:tailEnd len="sm" w="sm" type="none"/>
            </a:ln>
          </p:spPr>
        </p:cxnSp>
        <p:sp>
          <p:nvSpPr>
            <p:cNvPr id="1150" name="Google Shape;1150;p29"/>
            <p:cNvSpPr/>
            <p:nvPr/>
          </p:nvSpPr>
          <p:spPr>
            <a:xfrm>
              <a:off x="4594667" y="3486978"/>
              <a:ext cx="540826"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Briefing</a:t>
              </a:r>
              <a:endParaRPr b="1" sz="1200">
                <a:solidFill>
                  <a:srgbClr val="A5A5A5"/>
                </a:solidFill>
                <a:latin typeface="Twentieth Century"/>
                <a:ea typeface="Twentieth Century"/>
                <a:cs typeface="Twentieth Century"/>
                <a:sym typeface="Twentieth Century"/>
              </a:endParaRPr>
            </a:p>
          </p:txBody>
        </p:sp>
      </p:grpSp>
      <p:grpSp>
        <p:nvGrpSpPr>
          <p:cNvPr id="1151" name="Google Shape;1151;p29"/>
          <p:cNvGrpSpPr/>
          <p:nvPr/>
        </p:nvGrpSpPr>
        <p:grpSpPr>
          <a:xfrm>
            <a:off x="8520221" y="4273115"/>
            <a:ext cx="697435" cy="501517"/>
            <a:chOff x="5466139" y="3181350"/>
            <a:chExt cx="761495" cy="547580"/>
          </a:xfrm>
        </p:grpSpPr>
        <p:cxnSp>
          <p:nvCxnSpPr>
            <p:cNvPr id="1152" name="Google Shape;1152;p29"/>
            <p:cNvCxnSpPr/>
            <p:nvPr/>
          </p:nvCxnSpPr>
          <p:spPr>
            <a:xfrm>
              <a:off x="5846886" y="3181350"/>
              <a:ext cx="0" cy="304800"/>
            </a:xfrm>
            <a:prstGeom prst="straightConnector1">
              <a:avLst/>
            </a:prstGeom>
            <a:noFill/>
            <a:ln cap="flat" cmpd="sng" w="9525">
              <a:solidFill>
                <a:srgbClr val="999999"/>
              </a:solidFill>
              <a:prstDash val="solid"/>
              <a:miter lim="800000"/>
              <a:headEnd len="sm" w="sm" type="none"/>
              <a:tailEnd len="sm" w="sm" type="none"/>
            </a:ln>
          </p:spPr>
        </p:cxnSp>
        <p:sp>
          <p:nvSpPr>
            <p:cNvPr id="1153" name="Google Shape;1153;p29"/>
            <p:cNvSpPr/>
            <p:nvPr/>
          </p:nvSpPr>
          <p:spPr>
            <a:xfrm>
              <a:off x="5466139" y="3486978"/>
              <a:ext cx="761495" cy="241952"/>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Workshops</a:t>
              </a:r>
              <a:endParaRPr b="1" sz="1200">
                <a:solidFill>
                  <a:srgbClr val="A5A5A5"/>
                </a:solidFill>
                <a:latin typeface="Twentieth Century"/>
                <a:ea typeface="Twentieth Century"/>
                <a:cs typeface="Twentieth Century"/>
                <a:sym typeface="Twentieth Century"/>
              </a:endParaRPr>
            </a:p>
          </p:txBody>
        </p:sp>
      </p:grpSp>
      <p:grpSp>
        <p:nvGrpSpPr>
          <p:cNvPr id="1154" name="Google Shape;1154;p29"/>
          <p:cNvGrpSpPr/>
          <p:nvPr/>
        </p:nvGrpSpPr>
        <p:grpSpPr>
          <a:xfrm>
            <a:off x="10668154" y="2336934"/>
            <a:ext cx="443904" cy="858769"/>
            <a:chOff x="6776858" y="3486978"/>
            <a:chExt cx="484679" cy="937648"/>
          </a:xfrm>
        </p:grpSpPr>
        <p:cxnSp>
          <p:nvCxnSpPr>
            <p:cNvPr id="1155" name="Google Shape;1155;p29"/>
            <p:cNvCxnSpPr/>
            <p:nvPr/>
          </p:nvCxnSpPr>
          <p:spPr>
            <a:xfrm>
              <a:off x="7019194" y="3704626"/>
              <a:ext cx="0" cy="720000"/>
            </a:xfrm>
            <a:prstGeom prst="straightConnector1">
              <a:avLst/>
            </a:prstGeom>
            <a:noFill/>
            <a:ln cap="flat" cmpd="sng" w="9525">
              <a:solidFill>
                <a:srgbClr val="999999"/>
              </a:solidFill>
              <a:prstDash val="solid"/>
              <a:miter lim="800000"/>
              <a:headEnd len="sm" w="sm" type="none"/>
              <a:tailEnd len="sm" w="sm" type="none"/>
            </a:ln>
          </p:spPr>
        </p:cxnSp>
        <p:sp>
          <p:nvSpPr>
            <p:cNvPr id="1156" name="Google Shape;1156;p29"/>
            <p:cNvSpPr/>
            <p:nvPr/>
          </p:nvSpPr>
          <p:spPr>
            <a:xfrm>
              <a:off x="6776858" y="3486978"/>
              <a:ext cx="484679"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Energy</a:t>
              </a:r>
              <a:endParaRPr b="1" sz="1200">
                <a:solidFill>
                  <a:srgbClr val="A5A5A5"/>
                </a:solidFill>
                <a:latin typeface="Twentieth Century"/>
                <a:ea typeface="Twentieth Century"/>
                <a:cs typeface="Twentieth Century"/>
                <a:sym typeface="Twentieth Century"/>
              </a:endParaRPr>
            </a:p>
          </p:txBody>
        </p:sp>
      </p:grpSp>
      <p:grpSp>
        <p:nvGrpSpPr>
          <p:cNvPr id="1157" name="Google Shape;1157;p29"/>
          <p:cNvGrpSpPr/>
          <p:nvPr/>
        </p:nvGrpSpPr>
        <p:grpSpPr>
          <a:xfrm>
            <a:off x="9312644" y="2336930"/>
            <a:ext cx="767839" cy="913531"/>
            <a:chOff x="7429422" y="3486978"/>
            <a:chExt cx="838369" cy="997440"/>
          </a:xfrm>
        </p:grpSpPr>
        <p:cxnSp>
          <p:nvCxnSpPr>
            <p:cNvPr id="1158" name="Google Shape;1158;p29"/>
            <p:cNvCxnSpPr/>
            <p:nvPr/>
          </p:nvCxnSpPr>
          <p:spPr>
            <a:xfrm>
              <a:off x="7848600" y="3692418"/>
              <a:ext cx="0" cy="792000"/>
            </a:xfrm>
            <a:prstGeom prst="straightConnector1">
              <a:avLst/>
            </a:prstGeom>
            <a:noFill/>
            <a:ln cap="flat" cmpd="sng" w="9525">
              <a:solidFill>
                <a:srgbClr val="999999"/>
              </a:solidFill>
              <a:prstDash val="solid"/>
              <a:miter lim="800000"/>
              <a:headEnd len="sm" w="sm" type="none"/>
              <a:tailEnd len="sm" w="sm" type="none"/>
            </a:ln>
          </p:spPr>
        </p:cxnSp>
        <p:sp>
          <p:nvSpPr>
            <p:cNvPr id="1159" name="Google Shape;1159;p29"/>
            <p:cNvSpPr/>
            <p:nvPr/>
          </p:nvSpPr>
          <p:spPr>
            <a:xfrm>
              <a:off x="7429422" y="3486978"/>
              <a:ext cx="838369" cy="24195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200">
                  <a:solidFill>
                    <a:srgbClr val="A5A5A5"/>
                  </a:solidFill>
                  <a:latin typeface="Twentieth Century"/>
                  <a:ea typeface="Twentieth Century"/>
                  <a:cs typeface="Twentieth Century"/>
                  <a:sym typeface="Twentieth Century"/>
                </a:rPr>
                <a:t>E-commerce</a:t>
              </a:r>
              <a:endParaRPr b="1" sz="1200">
                <a:solidFill>
                  <a:srgbClr val="A5A5A5"/>
                </a:solidFill>
                <a:latin typeface="Twentieth Century"/>
                <a:ea typeface="Twentieth Century"/>
                <a:cs typeface="Twentieth Century"/>
                <a:sym typeface="Twentieth Century"/>
              </a:endParaRPr>
            </a:p>
          </p:txBody>
        </p:sp>
      </p:grpSp>
      <p:grpSp>
        <p:nvGrpSpPr>
          <p:cNvPr id="1160" name="Google Shape;1160;p29"/>
          <p:cNvGrpSpPr/>
          <p:nvPr/>
        </p:nvGrpSpPr>
        <p:grpSpPr>
          <a:xfrm>
            <a:off x="1689920" y="5423174"/>
            <a:ext cx="9438124" cy="294598"/>
            <a:chOff x="667890" y="4248150"/>
            <a:chExt cx="7655077" cy="304800"/>
          </a:xfrm>
        </p:grpSpPr>
        <p:cxnSp>
          <p:nvCxnSpPr>
            <p:cNvPr id="1161" name="Google Shape;1161;p29"/>
            <p:cNvCxnSpPr/>
            <p:nvPr/>
          </p:nvCxnSpPr>
          <p:spPr>
            <a:xfrm rot="10800000">
              <a:off x="667890" y="4552950"/>
              <a:ext cx="7655077" cy="0"/>
            </a:xfrm>
            <a:prstGeom prst="straightConnector1">
              <a:avLst/>
            </a:prstGeom>
            <a:noFill/>
            <a:ln cap="flat" cmpd="sng" w="9525">
              <a:solidFill>
                <a:srgbClr val="A5A5A5"/>
              </a:solidFill>
              <a:prstDash val="dash"/>
              <a:miter lim="800000"/>
              <a:headEnd len="med" w="med" type="oval"/>
              <a:tailEnd len="med" w="med" type="oval"/>
            </a:ln>
          </p:spPr>
        </p:cxnSp>
        <p:cxnSp>
          <p:nvCxnSpPr>
            <p:cNvPr id="1162" name="Google Shape;1162;p29"/>
            <p:cNvCxnSpPr/>
            <p:nvPr/>
          </p:nvCxnSpPr>
          <p:spPr>
            <a:xfrm rot="10800000">
              <a:off x="667890" y="4248150"/>
              <a:ext cx="7655077" cy="0"/>
            </a:xfrm>
            <a:prstGeom prst="straightConnector1">
              <a:avLst/>
            </a:prstGeom>
            <a:noFill/>
            <a:ln cap="flat" cmpd="sng" w="9525">
              <a:solidFill>
                <a:srgbClr val="A5A5A5"/>
              </a:solidFill>
              <a:prstDash val="dash"/>
              <a:miter lim="800000"/>
              <a:headEnd len="med" w="med" type="oval"/>
              <a:tailEnd len="med" w="med" type="oval"/>
            </a:ln>
          </p:spPr>
        </p:cxnSp>
      </p:grpSp>
      <p:grpSp>
        <p:nvGrpSpPr>
          <p:cNvPr id="1163" name="Google Shape;1163;p29"/>
          <p:cNvGrpSpPr/>
          <p:nvPr/>
        </p:nvGrpSpPr>
        <p:grpSpPr>
          <a:xfrm>
            <a:off x="2138946" y="5502555"/>
            <a:ext cx="8391560" cy="193899"/>
            <a:chOff x="-131473" y="4334808"/>
            <a:chExt cx="9162343" cy="211707"/>
          </a:xfrm>
        </p:grpSpPr>
        <p:grpSp>
          <p:nvGrpSpPr>
            <p:cNvPr id="1164" name="Google Shape;1164;p29"/>
            <p:cNvGrpSpPr/>
            <p:nvPr/>
          </p:nvGrpSpPr>
          <p:grpSpPr>
            <a:xfrm>
              <a:off x="-131473" y="4334808"/>
              <a:ext cx="794112" cy="211707"/>
              <a:chOff x="-131473" y="4334808"/>
              <a:chExt cx="794112" cy="211707"/>
            </a:xfrm>
          </p:grpSpPr>
          <p:sp>
            <p:nvSpPr>
              <p:cNvPr id="1165" name="Google Shape;1165;p29"/>
              <p:cNvSpPr/>
              <p:nvPr/>
            </p:nvSpPr>
            <p:spPr>
              <a:xfrm>
                <a:off x="-131473" y="4340781"/>
                <a:ext cx="141942" cy="141942"/>
              </a:xfrm>
              <a:prstGeom prst="ellipse">
                <a:avLst/>
              </a:prstGeom>
              <a:solidFill>
                <a:srgbClr val="0E5482">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66" name="Google Shape;1166;p29"/>
              <p:cNvSpPr/>
              <p:nvPr/>
            </p:nvSpPr>
            <p:spPr>
              <a:xfrm>
                <a:off x="242580" y="4334808"/>
                <a:ext cx="420059"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Design</a:t>
                </a:r>
                <a:endParaRPr b="1" sz="1050">
                  <a:solidFill>
                    <a:srgbClr val="A5A5A5"/>
                  </a:solidFill>
                  <a:latin typeface="Twentieth Century"/>
                  <a:ea typeface="Twentieth Century"/>
                  <a:cs typeface="Twentieth Century"/>
                  <a:sym typeface="Twentieth Century"/>
                </a:endParaRPr>
              </a:p>
            </p:txBody>
          </p:sp>
        </p:grpSp>
        <p:grpSp>
          <p:nvGrpSpPr>
            <p:cNvPr id="1167" name="Google Shape;1167;p29"/>
            <p:cNvGrpSpPr/>
            <p:nvPr/>
          </p:nvGrpSpPr>
          <p:grpSpPr>
            <a:xfrm>
              <a:off x="1346429" y="4334808"/>
              <a:ext cx="946332" cy="211707"/>
              <a:chOff x="1862700" y="4334808"/>
              <a:chExt cx="946332" cy="211707"/>
            </a:xfrm>
          </p:grpSpPr>
          <p:sp>
            <p:nvSpPr>
              <p:cNvPr id="1168" name="Google Shape;1168;p29"/>
              <p:cNvSpPr/>
              <p:nvPr/>
            </p:nvSpPr>
            <p:spPr>
              <a:xfrm>
                <a:off x="1862700" y="4340781"/>
                <a:ext cx="141942" cy="141942"/>
              </a:xfrm>
              <a:prstGeom prst="ellipse">
                <a:avLst/>
              </a:prstGeom>
              <a:solidFill>
                <a:srgbClr val="0994D7">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69" name="Google Shape;1169;p29"/>
              <p:cNvSpPr/>
              <p:nvPr/>
            </p:nvSpPr>
            <p:spPr>
              <a:xfrm>
                <a:off x="2135188" y="4334808"/>
                <a:ext cx="673844"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Workshops</a:t>
                </a:r>
                <a:endParaRPr b="1" sz="1050">
                  <a:solidFill>
                    <a:srgbClr val="A5A5A5"/>
                  </a:solidFill>
                  <a:latin typeface="Twentieth Century"/>
                  <a:ea typeface="Twentieth Century"/>
                  <a:cs typeface="Twentieth Century"/>
                  <a:sym typeface="Twentieth Century"/>
                </a:endParaRPr>
              </a:p>
            </p:txBody>
          </p:sp>
        </p:grpSp>
        <p:grpSp>
          <p:nvGrpSpPr>
            <p:cNvPr id="1170" name="Google Shape;1170;p29"/>
            <p:cNvGrpSpPr/>
            <p:nvPr/>
          </p:nvGrpSpPr>
          <p:grpSpPr>
            <a:xfrm>
              <a:off x="3394826" y="4334808"/>
              <a:ext cx="903821" cy="211707"/>
              <a:chOff x="3764770" y="4334808"/>
              <a:chExt cx="903821" cy="211707"/>
            </a:xfrm>
          </p:grpSpPr>
          <p:sp>
            <p:nvSpPr>
              <p:cNvPr id="1171" name="Google Shape;1171;p29"/>
              <p:cNvSpPr/>
              <p:nvPr/>
            </p:nvSpPr>
            <p:spPr>
              <a:xfrm>
                <a:off x="3764770" y="4340781"/>
                <a:ext cx="141942" cy="141942"/>
              </a:xfrm>
              <a:prstGeom prst="ellipse">
                <a:avLst/>
              </a:prstGeom>
              <a:solidFill>
                <a:srgbClr val="0E5482">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72" name="Google Shape;1172;p29"/>
              <p:cNvSpPr/>
              <p:nvPr/>
            </p:nvSpPr>
            <p:spPr>
              <a:xfrm>
                <a:off x="4013999" y="4334808"/>
                <a:ext cx="654592"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Evaluation</a:t>
                </a:r>
                <a:endParaRPr b="1" sz="1050">
                  <a:solidFill>
                    <a:srgbClr val="A5A5A5"/>
                  </a:solidFill>
                  <a:latin typeface="Twentieth Century"/>
                  <a:ea typeface="Twentieth Century"/>
                  <a:cs typeface="Twentieth Century"/>
                  <a:sym typeface="Twentieth Century"/>
                </a:endParaRPr>
              </a:p>
            </p:txBody>
          </p:sp>
        </p:grpSp>
        <p:grpSp>
          <p:nvGrpSpPr>
            <p:cNvPr id="1173" name="Google Shape;1173;p29"/>
            <p:cNvGrpSpPr/>
            <p:nvPr/>
          </p:nvGrpSpPr>
          <p:grpSpPr>
            <a:xfrm>
              <a:off x="4925608" y="4334808"/>
              <a:ext cx="836697" cy="211707"/>
              <a:chOff x="5476983" y="4334808"/>
              <a:chExt cx="836697" cy="211707"/>
            </a:xfrm>
          </p:grpSpPr>
          <p:sp>
            <p:nvSpPr>
              <p:cNvPr id="1174" name="Google Shape;1174;p29"/>
              <p:cNvSpPr/>
              <p:nvPr/>
            </p:nvSpPr>
            <p:spPr>
              <a:xfrm>
                <a:off x="5476983" y="4340781"/>
                <a:ext cx="141942" cy="141942"/>
              </a:xfrm>
              <a:prstGeom prst="ellipse">
                <a:avLst/>
              </a:prstGeom>
              <a:solidFill>
                <a:srgbClr val="0994D7">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75" name="Google Shape;1175;p29"/>
              <p:cNvSpPr/>
              <p:nvPr/>
            </p:nvSpPr>
            <p:spPr>
              <a:xfrm>
                <a:off x="5841115" y="4334808"/>
                <a:ext cx="472565"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Briefing</a:t>
                </a:r>
                <a:endParaRPr b="1" sz="1050">
                  <a:solidFill>
                    <a:srgbClr val="A5A5A5"/>
                  </a:solidFill>
                  <a:latin typeface="Twentieth Century"/>
                  <a:ea typeface="Twentieth Century"/>
                  <a:cs typeface="Twentieth Century"/>
                  <a:sym typeface="Twentieth Century"/>
                </a:endParaRPr>
              </a:p>
            </p:txBody>
          </p:sp>
        </p:grpSp>
        <p:grpSp>
          <p:nvGrpSpPr>
            <p:cNvPr id="1176" name="Google Shape;1176;p29"/>
            <p:cNvGrpSpPr/>
            <p:nvPr/>
          </p:nvGrpSpPr>
          <p:grpSpPr>
            <a:xfrm>
              <a:off x="8239158" y="4334808"/>
              <a:ext cx="791712" cy="211707"/>
              <a:chOff x="8239158" y="4334808"/>
              <a:chExt cx="791712" cy="211707"/>
            </a:xfrm>
          </p:grpSpPr>
          <p:sp>
            <p:nvSpPr>
              <p:cNvPr id="1177" name="Google Shape;1177;p29"/>
              <p:cNvSpPr/>
              <p:nvPr/>
            </p:nvSpPr>
            <p:spPr>
              <a:xfrm>
                <a:off x="8239158" y="4340781"/>
                <a:ext cx="141942" cy="141942"/>
              </a:xfrm>
              <a:prstGeom prst="ellipse">
                <a:avLst/>
              </a:prstGeom>
              <a:solidFill>
                <a:srgbClr val="0994D7">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78" name="Google Shape;1178;p29"/>
              <p:cNvSpPr/>
              <p:nvPr/>
            </p:nvSpPr>
            <p:spPr>
              <a:xfrm>
                <a:off x="8610810" y="4334808"/>
                <a:ext cx="420060"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Energy</a:t>
                </a:r>
                <a:endParaRPr b="1" sz="1050">
                  <a:solidFill>
                    <a:srgbClr val="A5A5A5"/>
                  </a:solidFill>
                  <a:latin typeface="Twentieth Century"/>
                  <a:ea typeface="Twentieth Century"/>
                  <a:cs typeface="Twentieth Century"/>
                  <a:sym typeface="Twentieth Century"/>
                </a:endParaRPr>
              </a:p>
            </p:txBody>
          </p:sp>
        </p:grpSp>
        <p:grpSp>
          <p:nvGrpSpPr>
            <p:cNvPr id="1179" name="Google Shape;1179;p29"/>
            <p:cNvGrpSpPr/>
            <p:nvPr/>
          </p:nvGrpSpPr>
          <p:grpSpPr>
            <a:xfrm>
              <a:off x="6624360" y="4334808"/>
              <a:ext cx="1071550" cy="211707"/>
              <a:chOff x="6954816" y="4334808"/>
              <a:chExt cx="1071550" cy="211707"/>
            </a:xfrm>
          </p:grpSpPr>
          <p:sp>
            <p:nvSpPr>
              <p:cNvPr id="1180" name="Google Shape;1180;p29"/>
              <p:cNvSpPr/>
              <p:nvPr/>
            </p:nvSpPr>
            <p:spPr>
              <a:xfrm>
                <a:off x="6954816" y="4340781"/>
                <a:ext cx="141942" cy="141942"/>
              </a:xfrm>
              <a:prstGeom prst="ellipse">
                <a:avLst/>
              </a:prstGeom>
              <a:solidFill>
                <a:srgbClr val="0E5482">
                  <a:alpha val="84705"/>
                </a:srgbClr>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b="1" sz="1050">
                  <a:solidFill>
                    <a:srgbClr val="A5A5A5"/>
                  </a:solidFill>
                  <a:latin typeface="Twentieth Century"/>
                  <a:ea typeface="Twentieth Century"/>
                  <a:cs typeface="Twentieth Century"/>
                  <a:sym typeface="Twentieth Century"/>
                </a:endParaRPr>
              </a:p>
            </p:txBody>
          </p:sp>
          <p:sp>
            <p:nvSpPr>
              <p:cNvPr id="1181" name="Google Shape;1181;p29"/>
              <p:cNvSpPr/>
              <p:nvPr/>
            </p:nvSpPr>
            <p:spPr>
              <a:xfrm>
                <a:off x="7293013" y="4334808"/>
                <a:ext cx="733352" cy="211707"/>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050">
                    <a:solidFill>
                      <a:srgbClr val="A5A5A5"/>
                    </a:solidFill>
                    <a:latin typeface="Twentieth Century"/>
                    <a:ea typeface="Twentieth Century"/>
                    <a:cs typeface="Twentieth Century"/>
                    <a:sym typeface="Twentieth Century"/>
                  </a:rPr>
                  <a:t>E-commerce</a:t>
                </a:r>
                <a:endParaRPr b="1" sz="1050">
                  <a:solidFill>
                    <a:srgbClr val="A5A5A5"/>
                  </a:solidFill>
                  <a:latin typeface="Twentieth Century"/>
                  <a:ea typeface="Twentieth Century"/>
                  <a:cs typeface="Twentieth Century"/>
                  <a:sym typeface="Twentieth Century"/>
                </a:endParaRPr>
              </a:p>
            </p:txBody>
          </p:sp>
        </p:grpSp>
      </p:grpSp>
      <p:sp>
        <p:nvSpPr>
          <p:cNvPr id="1182" name="Google Shape;1182;p29"/>
          <p:cNvSpPr/>
          <p:nvPr/>
        </p:nvSpPr>
        <p:spPr>
          <a:xfrm>
            <a:off x="7153333" y="3450803"/>
            <a:ext cx="377268" cy="211414"/>
          </a:xfrm>
          <a:custGeom>
            <a:rect b="b" l="l" r="r" t="t"/>
            <a:pathLst>
              <a:path extrusionOk="0" h="224" w="400">
                <a:moveTo>
                  <a:pt x="200" y="0"/>
                </a:moveTo>
                <a:cubicBezTo>
                  <a:pt x="69" y="0"/>
                  <a:pt x="0" y="97"/>
                  <a:pt x="0" y="112"/>
                </a:cubicBezTo>
                <a:cubicBezTo>
                  <a:pt x="0" y="127"/>
                  <a:pt x="69" y="224"/>
                  <a:pt x="200" y="224"/>
                </a:cubicBezTo>
                <a:cubicBezTo>
                  <a:pt x="331" y="224"/>
                  <a:pt x="400" y="127"/>
                  <a:pt x="400" y="112"/>
                </a:cubicBezTo>
                <a:cubicBezTo>
                  <a:pt x="400" y="97"/>
                  <a:pt x="331" y="0"/>
                  <a:pt x="200" y="0"/>
                </a:cubicBezTo>
                <a:close/>
                <a:moveTo>
                  <a:pt x="200" y="198"/>
                </a:moveTo>
                <a:cubicBezTo>
                  <a:pt x="151" y="198"/>
                  <a:pt x="111" y="159"/>
                  <a:pt x="111" y="112"/>
                </a:cubicBezTo>
                <a:cubicBezTo>
                  <a:pt x="111" y="64"/>
                  <a:pt x="151" y="26"/>
                  <a:pt x="200" y="26"/>
                </a:cubicBezTo>
                <a:cubicBezTo>
                  <a:pt x="249" y="26"/>
                  <a:pt x="289" y="64"/>
                  <a:pt x="289" y="112"/>
                </a:cubicBezTo>
                <a:cubicBezTo>
                  <a:pt x="289" y="159"/>
                  <a:pt x="249" y="198"/>
                  <a:pt x="200" y="198"/>
                </a:cubicBezTo>
                <a:close/>
                <a:moveTo>
                  <a:pt x="200" y="112"/>
                </a:moveTo>
                <a:cubicBezTo>
                  <a:pt x="192" y="103"/>
                  <a:pt x="213" y="69"/>
                  <a:pt x="200" y="69"/>
                </a:cubicBezTo>
                <a:cubicBezTo>
                  <a:pt x="175" y="69"/>
                  <a:pt x="155" y="88"/>
                  <a:pt x="155" y="112"/>
                </a:cubicBezTo>
                <a:cubicBezTo>
                  <a:pt x="155" y="136"/>
                  <a:pt x="175" y="155"/>
                  <a:pt x="200" y="155"/>
                </a:cubicBezTo>
                <a:cubicBezTo>
                  <a:pt x="224" y="155"/>
                  <a:pt x="244" y="136"/>
                  <a:pt x="244" y="112"/>
                </a:cubicBezTo>
                <a:cubicBezTo>
                  <a:pt x="244" y="101"/>
                  <a:pt x="207" y="119"/>
                  <a:pt x="200" y="112"/>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3" name="Google Shape;1183;p29"/>
          <p:cNvSpPr/>
          <p:nvPr/>
        </p:nvSpPr>
        <p:spPr>
          <a:xfrm>
            <a:off x="2448152" y="3418737"/>
            <a:ext cx="313678" cy="275546"/>
          </a:xfrm>
          <a:custGeom>
            <a:rect b="b" l="l" r="r" t="t"/>
            <a:pathLst>
              <a:path extrusionOk="0"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4" name="Google Shape;1184;p29"/>
          <p:cNvSpPr/>
          <p:nvPr/>
        </p:nvSpPr>
        <p:spPr>
          <a:xfrm>
            <a:off x="4703795" y="3416531"/>
            <a:ext cx="314498" cy="279959"/>
          </a:xfrm>
          <a:custGeom>
            <a:rect b="b" l="l" r="r" t="t"/>
            <a:pathLst>
              <a:path extrusionOk="0" h="357" w="401">
                <a:moveTo>
                  <a:pt x="62" y="116"/>
                </a:moveTo>
                <a:cubicBezTo>
                  <a:pt x="81" y="101"/>
                  <a:pt x="97" y="111"/>
                  <a:pt x="117" y="135"/>
                </a:cubicBezTo>
                <a:cubicBezTo>
                  <a:pt x="120" y="138"/>
                  <a:pt x="123" y="135"/>
                  <a:pt x="124" y="133"/>
                </a:cubicBezTo>
                <a:cubicBezTo>
                  <a:pt x="126" y="132"/>
                  <a:pt x="154" y="107"/>
                  <a:pt x="155" y="106"/>
                </a:cubicBezTo>
                <a:cubicBezTo>
                  <a:pt x="156" y="105"/>
                  <a:pt x="158" y="102"/>
                  <a:pt x="156" y="100"/>
                </a:cubicBezTo>
                <a:cubicBezTo>
                  <a:pt x="154" y="98"/>
                  <a:pt x="146" y="88"/>
                  <a:pt x="141" y="81"/>
                </a:cubicBezTo>
                <a:cubicBezTo>
                  <a:pt x="105" y="34"/>
                  <a:pt x="240" y="2"/>
                  <a:pt x="219" y="1"/>
                </a:cubicBezTo>
                <a:cubicBezTo>
                  <a:pt x="208" y="1"/>
                  <a:pt x="166" y="0"/>
                  <a:pt x="160" y="1"/>
                </a:cubicBezTo>
                <a:cubicBezTo>
                  <a:pt x="134" y="4"/>
                  <a:pt x="102" y="28"/>
                  <a:pt x="86" y="39"/>
                </a:cubicBezTo>
                <a:cubicBezTo>
                  <a:pt x="64" y="53"/>
                  <a:pt x="57" y="62"/>
                  <a:pt x="55" y="63"/>
                </a:cubicBezTo>
                <a:cubicBezTo>
                  <a:pt x="49" y="68"/>
                  <a:pt x="54" y="80"/>
                  <a:pt x="43" y="90"/>
                </a:cubicBezTo>
                <a:cubicBezTo>
                  <a:pt x="32" y="100"/>
                  <a:pt x="25" y="92"/>
                  <a:pt x="18" y="98"/>
                </a:cubicBezTo>
                <a:cubicBezTo>
                  <a:pt x="15" y="101"/>
                  <a:pt x="5" y="108"/>
                  <a:pt x="3" y="110"/>
                </a:cubicBezTo>
                <a:cubicBezTo>
                  <a:pt x="0" y="113"/>
                  <a:pt x="0" y="117"/>
                  <a:pt x="2" y="120"/>
                </a:cubicBezTo>
                <a:cubicBezTo>
                  <a:pt x="2" y="120"/>
                  <a:pt x="28" y="148"/>
                  <a:pt x="30" y="150"/>
                </a:cubicBezTo>
                <a:cubicBezTo>
                  <a:pt x="32" y="153"/>
                  <a:pt x="38" y="155"/>
                  <a:pt x="41" y="152"/>
                </a:cubicBezTo>
                <a:cubicBezTo>
                  <a:pt x="45" y="149"/>
                  <a:pt x="54" y="141"/>
                  <a:pt x="55" y="139"/>
                </a:cubicBezTo>
                <a:cubicBezTo>
                  <a:pt x="57" y="138"/>
                  <a:pt x="54" y="122"/>
                  <a:pt x="62" y="116"/>
                </a:cubicBezTo>
                <a:close/>
                <a:moveTo>
                  <a:pt x="177" y="126"/>
                </a:moveTo>
                <a:cubicBezTo>
                  <a:pt x="174" y="123"/>
                  <a:pt x="171" y="123"/>
                  <a:pt x="169" y="125"/>
                </a:cubicBezTo>
                <a:cubicBezTo>
                  <a:pt x="140" y="150"/>
                  <a:pt x="140" y="150"/>
                  <a:pt x="140" y="150"/>
                </a:cubicBezTo>
                <a:cubicBezTo>
                  <a:pt x="138" y="152"/>
                  <a:pt x="137" y="156"/>
                  <a:pt x="139" y="158"/>
                </a:cubicBezTo>
                <a:cubicBezTo>
                  <a:pt x="305" y="347"/>
                  <a:pt x="305" y="347"/>
                  <a:pt x="305" y="347"/>
                </a:cubicBezTo>
                <a:cubicBezTo>
                  <a:pt x="309" y="352"/>
                  <a:pt x="316" y="352"/>
                  <a:pt x="320" y="348"/>
                </a:cubicBezTo>
                <a:cubicBezTo>
                  <a:pt x="340" y="332"/>
                  <a:pt x="340" y="332"/>
                  <a:pt x="340" y="332"/>
                </a:cubicBezTo>
                <a:cubicBezTo>
                  <a:pt x="344" y="328"/>
                  <a:pt x="345" y="321"/>
                  <a:pt x="341" y="317"/>
                </a:cubicBezTo>
                <a:lnTo>
                  <a:pt x="177" y="126"/>
                </a:lnTo>
                <a:close/>
                <a:moveTo>
                  <a:pt x="398" y="46"/>
                </a:moveTo>
                <a:cubicBezTo>
                  <a:pt x="396" y="36"/>
                  <a:pt x="391" y="38"/>
                  <a:pt x="389" y="42"/>
                </a:cubicBezTo>
                <a:cubicBezTo>
                  <a:pt x="386" y="46"/>
                  <a:pt x="374" y="64"/>
                  <a:pt x="369" y="72"/>
                </a:cubicBezTo>
                <a:cubicBezTo>
                  <a:pt x="364" y="80"/>
                  <a:pt x="353" y="96"/>
                  <a:pt x="331" y="80"/>
                </a:cubicBezTo>
                <a:cubicBezTo>
                  <a:pt x="308" y="64"/>
                  <a:pt x="316" y="53"/>
                  <a:pt x="320" y="45"/>
                </a:cubicBezTo>
                <a:cubicBezTo>
                  <a:pt x="324" y="38"/>
                  <a:pt x="336" y="16"/>
                  <a:pt x="338" y="13"/>
                </a:cubicBezTo>
                <a:cubicBezTo>
                  <a:pt x="340" y="11"/>
                  <a:pt x="338" y="3"/>
                  <a:pt x="330" y="6"/>
                </a:cubicBezTo>
                <a:cubicBezTo>
                  <a:pt x="323" y="9"/>
                  <a:pt x="280" y="27"/>
                  <a:pt x="274" y="51"/>
                </a:cubicBezTo>
                <a:cubicBezTo>
                  <a:pt x="268" y="76"/>
                  <a:pt x="279" y="99"/>
                  <a:pt x="257" y="121"/>
                </a:cubicBezTo>
                <a:cubicBezTo>
                  <a:pt x="230" y="149"/>
                  <a:pt x="230" y="149"/>
                  <a:pt x="230" y="149"/>
                </a:cubicBezTo>
                <a:cubicBezTo>
                  <a:pt x="257" y="181"/>
                  <a:pt x="257" y="181"/>
                  <a:pt x="257" y="181"/>
                </a:cubicBezTo>
                <a:cubicBezTo>
                  <a:pt x="290" y="149"/>
                  <a:pt x="290" y="149"/>
                  <a:pt x="290" y="149"/>
                </a:cubicBezTo>
                <a:cubicBezTo>
                  <a:pt x="298" y="141"/>
                  <a:pt x="315" y="134"/>
                  <a:pt x="330" y="137"/>
                </a:cubicBezTo>
                <a:cubicBezTo>
                  <a:pt x="363" y="144"/>
                  <a:pt x="381" y="132"/>
                  <a:pt x="391" y="112"/>
                </a:cubicBezTo>
                <a:cubicBezTo>
                  <a:pt x="401" y="94"/>
                  <a:pt x="399" y="56"/>
                  <a:pt x="398" y="46"/>
                </a:cubicBezTo>
                <a:close/>
                <a:moveTo>
                  <a:pt x="55" y="319"/>
                </a:moveTo>
                <a:cubicBezTo>
                  <a:pt x="50" y="323"/>
                  <a:pt x="50" y="330"/>
                  <a:pt x="55" y="334"/>
                </a:cubicBezTo>
                <a:cubicBezTo>
                  <a:pt x="74" y="353"/>
                  <a:pt x="74" y="353"/>
                  <a:pt x="74" y="353"/>
                </a:cubicBezTo>
                <a:cubicBezTo>
                  <a:pt x="78" y="357"/>
                  <a:pt x="84" y="355"/>
                  <a:pt x="89" y="351"/>
                </a:cubicBezTo>
                <a:cubicBezTo>
                  <a:pt x="187" y="254"/>
                  <a:pt x="187" y="254"/>
                  <a:pt x="187" y="254"/>
                </a:cubicBezTo>
                <a:cubicBezTo>
                  <a:pt x="157" y="220"/>
                  <a:pt x="157" y="220"/>
                  <a:pt x="157" y="220"/>
                </a:cubicBezTo>
                <a:lnTo>
                  <a:pt x="55" y="319"/>
                </a:ln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5" name="Google Shape;1185;p29"/>
          <p:cNvSpPr/>
          <p:nvPr/>
        </p:nvSpPr>
        <p:spPr>
          <a:xfrm>
            <a:off x="8743971" y="3407004"/>
            <a:ext cx="298309" cy="299010"/>
          </a:xfrm>
          <a:custGeom>
            <a:rect b="b" l="l" r="r" t="t"/>
            <a:pathLst>
              <a:path extrusionOk="0" h="361" w="360">
                <a:moveTo>
                  <a:pt x="136" y="226"/>
                </a:moveTo>
                <a:cubicBezTo>
                  <a:pt x="56" y="194"/>
                  <a:pt x="56" y="194"/>
                  <a:pt x="56" y="194"/>
                </a:cubicBezTo>
                <a:cubicBezTo>
                  <a:pt x="56" y="221"/>
                  <a:pt x="56" y="221"/>
                  <a:pt x="56" y="221"/>
                </a:cubicBezTo>
                <a:cubicBezTo>
                  <a:pt x="136" y="253"/>
                  <a:pt x="136" y="253"/>
                  <a:pt x="136" y="253"/>
                </a:cubicBezTo>
                <a:lnTo>
                  <a:pt x="136" y="226"/>
                </a:lnTo>
                <a:close/>
                <a:moveTo>
                  <a:pt x="136" y="143"/>
                </a:moveTo>
                <a:cubicBezTo>
                  <a:pt x="56" y="111"/>
                  <a:pt x="56" y="111"/>
                  <a:pt x="56" y="111"/>
                </a:cubicBezTo>
                <a:cubicBezTo>
                  <a:pt x="56" y="138"/>
                  <a:pt x="56" y="138"/>
                  <a:pt x="56" y="138"/>
                </a:cubicBezTo>
                <a:cubicBezTo>
                  <a:pt x="136" y="170"/>
                  <a:pt x="136" y="170"/>
                  <a:pt x="136" y="170"/>
                </a:cubicBezTo>
                <a:lnTo>
                  <a:pt x="136" y="143"/>
                </a:lnTo>
                <a:close/>
                <a:moveTo>
                  <a:pt x="351" y="4"/>
                </a:moveTo>
                <a:cubicBezTo>
                  <a:pt x="345" y="1"/>
                  <a:pt x="338" y="0"/>
                  <a:pt x="332" y="2"/>
                </a:cubicBezTo>
                <a:cubicBezTo>
                  <a:pt x="180" y="63"/>
                  <a:pt x="180" y="63"/>
                  <a:pt x="180" y="63"/>
                </a:cubicBezTo>
                <a:cubicBezTo>
                  <a:pt x="27" y="2"/>
                  <a:pt x="27" y="2"/>
                  <a:pt x="27" y="2"/>
                </a:cubicBezTo>
                <a:cubicBezTo>
                  <a:pt x="21" y="0"/>
                  <a:pt x="14" y="1"/>
                  <a:pt x="8" y="4"/>
                </a:cubicBezTo>
                <a:cubicBezTo>
                  <a:pt x="3" y="8"/>
                  <a:pt x="0" y="14"/>
                  <a:pt x="0" y="21"/>
                </a:cubicBezTo>
                <a:cubicBezTo>
                  <a:pt x="0" y="277"/>
                  <a:pt x="0" y="277"/>
                  <a:pt x="0" y="277"/>
                </a:cubicBezTo>
                <a:cubicBezTo>
                  <a:pt x="0" y="285"/>
                  <a:pt x="5" y="292"/>
                  <a:pt x="12" y="295"/>
                </a:cubicBezTo>
                <a:cubicBezTo>
                  <a:pt x="172" y="359"/>
                  <a:pt x="172" y="359"/>
                  <a:pt x="172" y="359"/>
                </a:cubicBezTo>
                <a:cubicBezTo>
                  <a:pt x="172" y="359"/>
                  <a:pt x="175" y="360"/>
                  <a:pt x="176" y="361"/>
                </a:cubicBezTo>
                <a:cubicBezTo>
                  <a:pt x="177" y="361"/>
                  <a:pt x="178" y="361"/>
                  <a:pt x="180" y="361"/>
                </a:cubicBezTo>
                <a:cubicBezTo>
                  <a:pt x="181" y="361"/>
                  <a:pt x="182" y="361"/>
                  <a:pt x="184" y="361"/>
                </a:cubicBezTo>
                <a:cubicBezTo>
                  <a:pt x="184" y="360"/>
                  <a:pt x="187" y="359"/>
                  <a:pt x="187" y="359"/>
                </a:cubicBezTo>
                <a:cubicBezTo>
                  <a:pt x="347" y="295"/>
                  <a:pt x="347" y="295"/>
                  <a:pt x="347" y="295"/>
                </a:cubicBezTo>
                <a:cubicBezTo>
                  <a:pt x="355" y="292"/>
                  <a:pt x="360" y="285"/>
                  <a:pt x="360" y="277"/>
                </a:cubicBezTo>
                <a:cubicBezTo>
                  <a:pt x="360" y="21"/>
                  <a:pt x="360" y="21"/>
                  <a:pt x="360" y="21"/>
                </a:cubicBezTo>
                <a:cubicBezTo>
                  <a:pt x="360" y="14"/>
                  <a:pt x="356" y="8"/>
                  <a:pt x="351" y="4"/>
                </a:cubicBezTo>
                <a:close/>
                <a:moveTo>
                  <a:pt x="160" y="320"/>
                </a:moveTo>
                <a:cubicBezTo>
                  <a:pt x="32" y="269"/>
                  <a:pt x="32" y="269"/>
                  <a:pt x="32" y="269"/>
                </a:cubicBezTo>
                <a:cubicBezTo>
                  <a:pt x="32" y="45"/>
                  <a:pt x="32" y="45"/>
                  <a:pt x="32" y="45"/>
                </a:cubicBezTo>
                <a:cubicBezTo>
                  <a:pt x="160" y="96"/>
                  <a:pt x="160" y="96"/>
                  <a:pt x="160" y="96"/>
                </a:cubicBezTo>
                <a:lnTo>
                  <a:pt x="160" y="320"/>
                </a:lnTo>
                <a:close/>
                <a:moveTo>
                  <a:pt x="328" y="269"/>
                </a:moveTo>
                <a:cubicBezTo>
                  <a:pt x="200" y="320"/>
                  <a:pt x="200" y="320"/>
                  <a:pt x="200" y="320"/>
                </a:cubicBezTo>
                <a:cubicBezTo>
                  <a:pt x="200" y="96"/>
                  <a:pt x="200" y="96"/>
                  <a:pt x="200" y="96"/>
                </a:cubicBezTo>
                <a:cubicBezTo>
                  <a:pt x="328" y="45"/>
                  <a:pt x="328" y="45"/>
                  <a:pt x="328" y="45"/>
                </a:cubicBezTo>
                <a:lnTo>
                  <a:pt x="328" y="269"/>
                </a:lnTo>
                <a:close/>
                <a:moveTo>
                  <a:pt x="304" y="194"/>
                </a:moveTo>
                <a:cubicBezTo>
                  <a:pt x="224" y="226"/>
                  <a:pt x="224" y="226"/>
                  <a:pt x="224" y="226"/>
                </a:cubicBezTo>
                <a:cubicBezTo>
                  <a:pt x="224" y="253"/>
                  <a:pt x="224" y="253"/>
                  <a:pt x="224" y="253"/>
                </a:cubicBezTo>
                <a:cubicBezTo>
                  <a:pt x="304" y="221"/>
                  <a:pt x="304" y="221"/>
                  <a:pt x="304" y="221"/>
                </a:cubicBezTo>
                <a:lnTo>
                  <a:pt x="304" y="194"/>
                </a:lnTo>
                <a:close/>
                <a:moveTo>
                  <a:pt x="304" y="111"/>
                </a:moveTo>
                <a:cubicBezTo>
                  <a:pt x="224" y="143"/>
                  <a:pt x="224" y="143"/>
                  <a:pt x="224" y="143"/>
                </a:cubicBezTo>
                <a:cubicBezTo>
                  <a:pt x="224" y="170"/>
                  <a:pt x="224" y="170"/>
                  <a:pt x="224" y="170"/>
                </a:cubicBezTo>
                <a:cubicBezTo>
                  <a:pt x="304" y="138"/>
                  <a:pt x="304" y="138"/>
                  <a:pt x="304" y="138"/>
                </a:cubicBezTo>
                <a:lnTo>
                  <a:pt x="304" y="111"/>
                </a:ln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6" name="Google Shape;1186;p29"/>
          <p:cNvSpPr/>
          <p:nvPr/>
        </p:nvSpPr>
        <p:spPr>
          <a:xfrm>
            <a:off x="10788693" y="3442559"/>
            <a:ext cx="241727" cy="227902"/>
          </a:xfrm>
          <a:custGeom>
            <a:rect b="b" l="l" r="r" t="t"/>
            <a:pathLst>
              <a:path extrusionOk="0"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7" name="Google Shape;1187;p29"/>
          <p:cNvSpPr/>
          <p:nvPr/>
        </p:nvSpPr>
        <p:spPr>
          <a:xfrm>
            <a:off x="10143031" y="3441110"/>
            <a:ext cx="230801" cy="230801"/>
          </a:xfrm>
          <a:custGeom>
            <a:rect b="b" l="l" r="r" t="t"/>
            <a:pathLst>
              <a:path extrusionOk="0" h="372" w="363">
                <a:moveTo>
                  <a:pt x="222" y="242"/>
                </a:moveTo>
                <a:cubicBezTo>
                  <a:pt x="222" y="242"/>
                  <a:pt x="363" y="140"/>
                  <a:pt x="348" y="23"/>
                </a:cubicBezTo>
                <a:cubicBezTo>
                  <a:pt x="347" y="21"/>
                  <a:pt x="346" y="19"/>
                  <a:pt x="345" y="18"/>
                </a:cubicBezTo>
                <a:cubicBezTo>
                  <a:pt x="344" y="17"/>
                  <a:pt x="343" y="16"/>
                  <a:pt x="340" y="16"/>
                </a:cubicBezTo>
                <a:cubicBezTo>
                  <a:pt x="226" y="0"/>
                  <a:pt x="127" y="144"/>
                  <a:pt x="127" y="144"/>
                </a:cubicBezTo>
                <a:cubicBezTo>
                  <a:pt x="40" y="134"/>
                  <a:pt x="46" y="151"/>
                  <a:pt x="7" y="246"/>
                </a:cubicBezTo>
                <a:cubicBezTo>
                  <a:pt x="0" y="264"/>
                  <a:pt x="12" y="270"/>
                  <a:pt x="25" y="265"/>
                </a:cubicBezTo>
                <a:cubicBezTo>
                  <a:pt x="39" y="260"/>
                  <a:pt x="68" y="249"/>
                  <a:pt x="68" y="249"/>
                </a:cubicBezTo>
                <a:cubicBezTo>
                  <a:pt x="120" y="302"/>
                  <a:pt x="120" y="302"/>
                  <a:pt x="120" y="302"/>
                </a:cubicBezTo>
                <a:cubicBezTo>
                  <a:pt x="120" y="302"/>
                  <a:pt x="109" y="332"/>
                  <a:pt x="104" y="346"/>
                </a:cubicBezTo>
                <a:cubicBezTo>
                  <a:pt x="99" y="359"/>
                  <a:pt x="105" y="372"/>
                  <a:pt x="123" y="364"/>
                </a:cubicBezTo>
                <a:cubicBezTo>
                  <a:pt x="215" y="324"/>
                  <a:pt x="232" y="330"/>
                  <a:pt x="222" y="242"/>
                </a:cubicBezTo>
                <a:close/>
                <a:moveTo>
                  <a:pt x="242" y="124"/>
                </a:moveTo>
                <a:cubicBezTo>
                  <a:pt x="230" y="111"/>
                  <a:pt x="230" y="91"/>
                  <a:pt x="242" y="79"/>
                </a:cubicBezTo>
                <a:cubicBezTo>
                  <a:pt x="254" y="67"/>
                  <a:pt x="274" y="67"/>
                  <a:pt x="286" y="79"/>
                </a:cubicBezTo>
                <a:cubicBezTo>
                  <a:pt x="297" y="91"/>
                  <a:pt x="297" y="111"/>
                  <a:pt x="286" y="124"/>
                </a:cubicBezTo>
                <a:cubicBezTo>
                  <a:pt x="274" y="136"/>
                  <a:pt x="254" y="136"/>
                  <a:pt x="242" y="12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b="1" sz="1200">
              <a:solidFill>
                <a:srgbClr val="A5A5A5"/>
              </a:solidFill>
              <a:latin typeface="Twentieth Century"/>
              <a:ea typeface="Twentieth Century"/>
              <a:cs typeface="Twentieth Century"/>
              <a:sym typeface="Twentieth Century"/>
            </a:endParaRPr>
          </a:p>
        </p:txBody>
      </p:sp>
      <p:sp>
        <p:nvSpPr>
          <p:cNvPr id="1188" name="Google Shape;1188;p29"/>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4400"/>
              <a:buFont typeface="Twentieth Century"/>
              <a:buNone/>
            </a:pPr>
            <a:r>
              <a:rPr b="1" lang="tr-TR" sz="4400">
                <a:solidFill>
                  <a:schemeClr val="accent1"/>
                </a:solidFill>
                <a:latin typeface="Twentieth Century"/>
                <a:ea typeface="Twentieth Century"/>
                <a:cs typeface="Twentieth Century"/>
                <a:sym typeface="Twentieth Century"/>
              </a:rPr>
              <a:t>Lower</a:t>
            </a:r>
            <a:endParaRPr b="1" sz="44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120"/>
                                        </p:tgtEl>
                                        <p:attrNameLst>
                                          <p:attrName>style.visibility</p:attrName>
                                        </p:attrNameLst>
                                      </p:cBhvr>
                                      <p:to>
                                        <p:strVal val="visible"/>
                                      </p:to>
                                    </p:set>
                                    <p:anim calcmode="lin" valueType="num">
                                      <p:cBhvr additive="base">
                                        <p:cTn dur="500"/>
                                        <p:tgtEl>
                                          <p:spTgt spid="1120"/>
                                        </p:tgtEl>
                                        <p:attrNameLst>
                                          <p:attrName>ppt_w</p:attrName>
                                        </p:attrNameLst>
                                      </p:cBhvr>
                                      <p:tavLst>
                                        <p:tav fmla="" tm="0">
                                          <p:val>
                                            <p:strVal val="0"/>
                                          </p:val>
                                        </p:tav>
                                        <p:tav fmla="" tm="100000">
                                          <p:val>
                                            <p:strVal val="#ppt_w"/>
                                          </p:val>
                                        </p:tav>
                                      </p:tavLst>
                                    </p:anim>
                                    <p:anim calcmode="lin" valueType="num">
                                      <p:cBhvr additive="base">
                                        <p:cTn dur="500"/>
                                        <p:tgtEl>
                                          <p:spTgt spid="112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1110"/>
                                        </p:tgtEl>
                                        <p:attrNameLst>
                                          <p:attrName>style.visibility</p:attrName>
                                        </p:attrNameLst>
                                      </p:cBhvr>
                                      <p:to>
                                        <p:strVal val="visible"/>
                                      </p:to>
                                    </p:set>
                                    <p:anim calcmode="lin" valueType="num">
                                      <p:cBhvr additive="base">
                                        <p:cTn dur="500"/>
                                        <p:tgtEl>
                                          <p:spTgt spid="1110"/>
                                        </p:tgtEl>
                                        <p:attrNameLst>
                                          <p:attrName>ppt_w</p:attrName>
                                        </p:attrNameLst>
                                      </p:cBhvr>
                                      <p:tavLst>
                                        <p:tav fmla="" tm="0">
                                          <p:val>
                                            <p:strVal val="0"/>
                                          </p:val>
                                        </p:tav>
                                        <p:tav fmla="" tm="100000">
                                          <p:val>
                                            <p:strVal val="#ppt_w"/>
                                          </p:val>
                                        </p:tav>
                                      </p:tavLst>
                                    </p:anim>
                                    <p:anim calcmode="lin" valueType="num">
                                      <p:cBhvr additive="base">
                                        <p:cTn dur="500"/>
                                        <p:tgtEl>
                                          <p:spTgt spid="1110"/>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108"/>
                                        </p:tgtEl>
                                        <p:attrNameLst>
                                          <p:attrName>style.visibility</p:attrName>
                                        </p:attrNameLst>
                                      </p:cBhvr>
                                      <p:to>
                                        <p:strVal val="visible"/>
                                      </p:to>
                                    </p:set>
                                    <p:anim calcmode="lin" valueType="num">
                                      <p:cBhvr additive="base">
                                        <p:cTn dur="500"/>
                                        <p:tgtEl>
                                          <p:spTgt spid="1108"/>
                                        </p:tgtEl>
                                        <p:attrNameLst>
                                          <p:attrName>ppt_w</p:attrName>
                                        </p:attrNameLst>
                                      </p:cBhvr>
                                      <p:tavLst>
                                        <p:tav fmla="" tm="0">
                                          <p:val>
                                            <p:strVal val="0"/>
                                          </p:val>
                                        </p:tav>
                                        <p:tav fmla="" tm="100000">
                                          <p:val>
                                            <p:strVal val="#ppt_w"/>
                                          </p:val>
                                        </p:tav>
                                      </p:tavLst>
                                    </p:anim>
                                    <p:anim calcmode="lin" valueType="num">
                                      <p:cBhvr additive="base">
                                        <p:cTn dur="500"/>
                                        <p:tgtEl>
                                          <p:spTgt spid="1108"/>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1112"/>
                                        </p:tgtEl>
                                        <p:attrNameLst>
                                          <p:attrName>style.visibility</p:attrName>
                                        </p:attrNameLst>
                                      </p:cBhvr>
                                      <p:to>
                                        <p:strVal val="visible"/>
                                      </p:to>
                                    </p:set>
                                    <p:anim calcmode="lin" valueType="num">
                                      <p:cBhvr additive="base">
                                        <p:cTn dur="500"/>
                                        <p:tgtEl>
                                          <p:spTgt spid="1112"/>
                                        </p:tgtEl>
                                        <p:attrNameLst>
                                          <p:attrName>ppt_w</p:attrName>
                                        </p:attrNameLst>
                                      </p:cBhvr>
                                      <p:tavLst>
                                        <p:tav fmla="" tm="0">
                                          <p:val>
                                            <p:strVal val="0"/>
                                          </p:val>
                                        </p:tav>
                                        <p:tav fmla="" tm="100000">
                                          <p:val>
                                            <p:strVal val="#ppt_w"/>
                                          </p:val>
                                        </p:tav>
                                      </p:tavLst>
                                    </p:anim>
                                    <p:anim calcmode="lin" valueType="num">
                                      <p:cBhvr additive="base">
                                        <p:cTn dur="500"/>
                                        <p:tgtEl>
                                          <p:spTgt spid="1112"/>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1111"/>
                                        </p:tgtEl>
                                        <p:attrNameLst>
                                          <p:attrName>style.visibility</p:attrName>
                                        </p:attrNameLst>
                                      </p:cBhvr>
                                      <p:to>
                                        <p:strVal val="visible"/>
                                      </p:to>
                                    </p:set>
                                    <p:anim calcmode="lin" valueType="num">
                                      <p:cBhvr additive="base">
                                        <p:cTn dur="500"/>
                                        <p:tgtEl>
                                          <p:spTgt spid="1111"/>
                                        </p:tgtEl>
                                        <p:attrNameLst>
                                          <p:attrName>ppt_w</p:attrName>
                                        </p:attrNameLst>
                                      </p:cBhvr>
                                      <p:tavLst>
                                        <p:tav fmla="" tm="0">
                                          <p:val>
                                            <p:strVal val="0"/>
                                          </p:val>
                                        </p:tav>
                                        <p:tav fmla="" tm="100000">
                                          <p:val>
                                            <p:strVal val="#ppt_w"/>
                                          </p:val>
                                        </p:tav>
                                      </p:tavLst>
                                    </p:anim>
                                    <p:anim calcmode="lin" valueType="num">
                                      <p:cBhvr additive="base">
                                        <p:cTn dur="500"/>
                                        <p:tgtEl>
                                          <p:spTgt spid="1111"/>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1113"/>
                                        </p:tgtEl>
                                        <p:attrNameLst>
                                          <p:attrName>style.visibility</p:attrName>
                                        </p:attrNameLst>
                                      </p:cBhvr>
                                      <p:to>
                                        <p:strVal val="visible"/>
                                      </p:to>
                                    </p:set>
                                    <p:anim calcmode="lin" valueType="num">
                                      <p:cBhvr additive="base">
                                        <p:cTn dur="500"/>
                                        <p:tgtEl>
                                          <p:spTgt spid="1113"/>
                                        </p:tgtEl>
                                        <p:attrNameLst>
                                          <p:attrName>ppt_w</p:attrName>
                                        </p:attrNameLst>
                                      </p:cBhvr>
                                      <p:tavLst>
                                        <p:tav fmla="" tm="0">
                                          <p:val>
                                            <p:strVal val="0"/>
                                          </p:val>
                                        </p:tav>
                                        <p:tav fmla="" tm="100000">
                                          <p:val>
                                            <p:strVal val="#ppt_w"/>
                                          </p:val>
                                        </p:tav>
                                      </p:tavLst>
                                    </p:anim>
                                    <p:anim calcmode="lin" valueType="num">
                                      <p:cBhvr additive="base">
                                        <p:cTn dur="500"/>
                                        <p:tgtEl>
                                          <p:spTgt spid="1113"/>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1107"/>
                                        </p:tgtEl>
                                        <p:attrNameLst>
                                          <p:attrName>style.visibility</p:attrName>
                                        </p:attrNameLst>
                                      </p:cBhvr>
                                      <p:to>
                                        <p:strVal val="visible"/>
                                      </p:to>
                                    </p:set>
                                    <p:anim calcmode="lin" valueType="num">
                                      <p:cBhvr additive="base">
                                        <p:cTn dur="500"/>
                                        <p:tgtEl>
                                          <p:spTgt spid="1107"/>
                                        </p:tgtEl>
                                        <p:attrNameLst>
                                          <p:attrName>ppt_w</p:attrName>
                                        </p:attrNameLst>
                                      </p:cBhvr>
                                      <p:tavLst>
                                        <p:tav fmla="" tm="0">
                                          <p:val>
                                            <p:strVal val="0"/>
                                          </p:val>
                                        </p:tav>
                                        <p:tav fmla="" tm="100000">
                                          <p:val>
                                            <p:strVal val="#ppt_w"/>
                                          </p:val>
                                        </p:tav>
                                      </p:tavLst>
                                    </p:anim>
                                    <p:anim calcmode="lin" valueType="num">
                                      <p:cBhvr additive="base">
                                        <p:cTn dur="500"/>
                                        <p:tgtEl>
                                          <p:spTgt spid="1107"/>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1114"/>
                                        </p:tgtEl>
                                        <p:attrNameLst>
                                          <p:attrName>style.visibility</p:attrName>
                                        </p:attrNameLst>
                                      </p:cBhvr>
                                      <p:to>
                                        <p:strVal val="visible"/>
                                      </p:to>
                                    </p:set>
                                    <p:anim calcmode="lin" valueType="num">
                                      <p:cBhvr additive="base">
                                        <p:cTn dur="500"/>
                                        <p:tgtEl>
                                          <p:spTgt spid="1114"/>
                                        </p:tgtEl>
                                        <p:attrNameLst>
                                          <p:attrName>ppt_w</p:attrName>
                                        </p:attrNameLst>
                                      </p:cBhvr>
                                      <p:tavLst>
                                        <p:tav fmla="" tm="0">
                                          <p:val>
                                            <p:strVal val="0"/>
                                          </p:val>
                                        </p:tav>
                                        <p:tav fmla="" tm="100000">
                                          <p:val>
                                            <p:strVal val="#ppt_w"/>
                                          </p:val>
                                        </p:tav>
                                      </p:tavLst>
                                    </p:anim>
                                    <p:anim calcmode="lin" valueType="num">
                                      <p:cBhvr additive="base">
                                        <p:cTn dur="500"/>
                                        <p:tgtEl>
                                          <p:spTgt spid="1114"/>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1116"/>
                                        </p:tgtEl>
                                        <p:attrNameLst>
                                          <p:attrName>style.visibility</p:attrName>
                                        </p:attrNameLst>
                                      </p:cBhvr>
                                      <p:to>
                                        <p:strVal val="visible"/>
                                      </p:to>
                                    </p:set>
                                    <p:anim calcmode="lin" valueType="num">
                                      <p:cBhvr additive="base">
                                        <p:cTn dur="500"/>
                                        <p:tgtEl>
                                          <p:spTgt spid="1116"/>
                                        </p:tgtEl>
                                        <p:attrNameLst>
                                          <p:attrName>ppt_w</p:attrName>
                                        </p:attrNameLst>
                                      </p:cBhvr>
                                      <p:tavLst>
                                        <p:tav fmla="" tm="0">
                                          <p:val>
                                            <p:strVal val="0"/>
                                          </p:val>
                                        </p:tav>
                                        <p:tav fmla="" tm="100000">
                                          <p:val>
                                            <p:strVal val="#ppt_w"/>
                                          </p:val>
                                        </p:tav>
                                      </p:tavLst>
                                    </p:anim>
                                    <p:anim calcmode="lin" valueType="num">
                                      <p:cBhvr additive="base">
                                        <p:cTn dur="500"/>
                                        <p:tgtEl>
                                          <p:spTgt spid="1116"/>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1109"/>
                                        </p:tgtEl>
                                        <p:attrNameLst>
                                          <p:attrName>style.visibility</p:attrName>
                                        </p:attrNameLst>
                                      </p:cBhvr>
                                      <p:to>
                                        <p:strVal val="visible"/>
                                      </p:to>
                                    </p:set>
                                    <p:anim calcmode="lin" valueType="num">
                                      <p:cBhvr additive="base">
                                        <p:cTn dur="500"/>
                                        <p:tgtEl>
                                          <p:spTgt spid="1109"/>
                                        </p:tgtEl>
                                        <p:attrNameLst>
                                          <p:attrName>ppt_w</p:attrName>
                                        </p:attrNameLst>
                                      </p:cBhvr>
                                      <p:tavLst>
                                        <p:tav fmla="" tm="0">
                                          <p:val>
                                            <p:strVal val="0"/>
                                          </p:val>
                                        </p:tav>
                                        <p:tav fmla="" tm="100000">
                                          <p:val>
                                            <p:strVal val="#ppt_w"/>
                                          </p:val>
                                        </p:tav>
                                      </p:tavLst>
                                    </p:anim>
                                    <p:anim calcmode="lin" valueType="num">
                                      <p:cBhvr additive="base">
                                        <p:cTn dur="500"/>
                                        <p:tgtEl>
                                          <p:spTgt spid="1109"/>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1115"/>
                                        </p:tgtEl>
                                        <p:attrNameLst>
                                          <p:attrName>style.visibility</p:attrName>
                                        </p:attrNameLst>
                                      </p:cBhvr>
                                      <p:to>
                                        <p:strVal val="visible"/>
                                      </p:to>
                                    </p:set>
                                    <p:anim calcmode="lin" valueType="num">
                                      <p:cBhvr additive="base">
                                        <p:cTn dur="500"/>
                                        <p:tgtEl>
                                          <p:spTgt spid="1115"/>
                                        </p:tgtEl>
                                        <p:attrNameLst>
                                          <p:attrName>ppt_w</p:attrName>
                                        </p:attrNameLst>
                                      </p:cBhvr>
                                      <p:tavLst>
                                        <p:tav fmla="" tm="0">
                                          <p:val>
                                            <p:strVal val="0"/>
                                          </p:val>
                                        </p:tav>
                                        <p:tav fmla="" tm="100000">
                                          <p:val>
                                            <p:strVal val="#ppt_w"/>
                                          </p:val>
                                        </p:tav>
                                      </p:tavLst>
                                    </p:anim>
                                    <p:anim calcmode="lin" valueType="num">
                                      <p:cBhvr additive="base">
                                        <p:cTn dur="500"/>
                                        <p:tgtEl>
                                          <p:spTgt spid="1115"/>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23" presetSubtype="16">
                                  <p:stCondLst>
                                    <p:cond delay="0"/>
                                  </p:stCondLst>
                                  <p:childTnLst>
                                    <p:set>
                                      <p:cBhvr>
                                        <p:cTn dur="1" fill="hold">
                                          <p:stCondLst>
                                            <p:cond delay="0"/>
                                          </p:stCondLst>
                                        </p:cTn>
                                        <p:tgtEl>
                                          <p:spTgt spid="1119"/>
                                        </p:tgtEl>
                                        <p:attrNameLst>
                                          <p:attrName>style.visibility</p:attrName>
                                        </p:attrNameLst>
                                      </p:cBhvr>
                                      <p:to>
                                        <p:strVal val="visible"/>
                                      </p:to>
                                    </p:set>
                                    <p:anim calcmode="lin" valueType="num">
                                      <p:cBhvr additive="base">
                                        <p:cTn dur="500"/>
                                        <p:tgtEl>
                                          <p:spTgt spid="1119"/>
                                        </p:tgtEl>
                                        <p:attrNameLst>
                                          <p:attrName>ppt_w</p:attrName>
                                        </p:attrNameLst>
                                      </p:cBhvr>
                                      <p:tavLst>
                                        <p:tav fmla="" tm="0">
                                          <p:val>
                                            <p:strVal val="0"/>
                                          </p:val>
                                        </p:tav>
                                        <p:tav fmla="" tm="100000">
                                          <p:val>
                                            <p:strVal val="#ppt_w"/>
                                          </p:val>
                                        </p:tav>
                                      </p:tavLst>
                                    </p:anim>
                                    <p:anim calcmode="lin" valueType="num">
                                      <p:cBhvr additive="base">
                                        <p:cTn dur="500"/>
                                        <p:tgtEl>
                                          <p:spTgt spid="1119"/>
                                        </p:tgtEl>
                                        <p:attrNameLst>
                                          <p:attrName>ppt_h</p:attrName>
                                        </p:attrNameLst>
                                      </p:cBhvr>
                                      <p:tavLst>
                                        <p:tav fmla="" tm="0">
                                          <p:val>
                                            <p:strVal val="0"/>
                                          </p:val>
                                        </p:tav>
                                        <p:tav fmla="" tm="100000">
                                          <p:val>
                                            <p:strVal val="#ppt_h"/>
                                          </p:val>
                                        </p:tav>
                                      </p:tavLst>
                                    </p:anim>
                                  </p:childTnLst>
                                </p:cTn>
                              </p:par>
                            </p:childTnLst>
                          </p:cTn>
                        </p:par>
                        <p:par>
                          <p:cTn fill="hold">
                            <p:stCondLst>
                              <p:cond delay="6000"/>
                            </p:stCondLst>
                            <p:childTnLst>
                              <p:par>
                                <p:cTn fill="hold" nodeType="afterEffect" presetClass="entr" presetID="23" presetSubtype="16">
                                  <p:stCondLst>
                                    <p:cond delay="0"/>
                                  </p:stCondLst>
                                  <p:childTnLst>
                                    <p:set>
                                      <p:cBhvr>
                                        <p:cTn dur="1" fill="hold">
                                          <p:stCondLst>
                                            <p:cond delay="0"/>
                                          </p:stCondLst>
                                        </p:cTn>
                                        <p:tgtEl>
                                          <p:spTgt spid="1118"/>
                                        </p:tgtEl>
                                        <p:attrNameLst>
                                          <p:attrName>style.visibility</p:attrName>
                                        </p:attrNameLst>
                                      </p:cBhvr>
                                      <p:to>
                                        <p:strVal val="visible"/>
                                      </p:to>
                                    </p:set>
                                    <p:anim calcmode="lin" valueType="num">
                                      <p:cBhvr additive="base">
                                        <p:cTn dur="500"/>
                                        <p:tgtEl>
                                          <p:spTgt spid="1118"/>
                                        </p:tgtEl>
                                        <p:attrNameLst>
                                          <p:attrName>ppt_w</p:attrName>
                                        </p:attrNameLst>
                                      </p:cBhvr>
                                      <p:tavLst>
                                        <p:tav fmla="" tm="0">
                                          <p:val>
                                            <p:strVal val="0"/>
                                          </p:val>
                                        </p:tav>
                                        <p:tav fmla="" tm="100000">
                                          <p:val>
                                            <p:strVal val="#ppt_w"/>
                                          </p:val>
                                        </p:tav>
                                      </p:tavLst>
                                    </p:anim>
                                    <p:anim calcmode="lin" valueType="num">
                                      <p:cBhvr additive="base">
                                        <p:cTn dur="500"/>
                                        <p:tgtEl>
                                          <p:spTgt spid="1118"/>
                                        </p:tgtEl>
                                        <p:attrNameLst>
                                          <p:attrName>ppt_h</p:attrName>
                                        </p:attrNameLst>
                                      </p:cBhvr>
                                      <p:tavLst>
                                        <p:tav fmla="" tm="0">
                                          <p:val>
                                            <p:strVal val="0"/>
                                          </p:val>
                                        </p:tav>
                                        <p:tav fmla="" tm="100000">
                                          <p:val>
                                            <p:strVal val="#ppt_h"/>
                                          </p:val>
                                        </p:tav>
                                      </p:tavLst>
                                    </p:anim>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1117"/>
                                        </p:tgtEl>
                                        <p:attrNameLst>
                                          <p:attrName>style.visibility</p:attrName>
                                        </p:attrNameLst>
                                      </p:cBhvr>
                                      <p:to>
                                        <p:strVal val="visible"/>
                                      </p:to>
                                    </p:set>
                                    <p:anim calcmode="lin" valueType="num">
                                      <p:cBhvr additive="base">
                                        <p:cTn dur="500"/>
                                        <p:tgtEl>
                                          <p:spTgt spid="1117"/>
                                        </p:tgtEl>
                                        <p:attrNameLst>
                                          <p:attrName>ppt_w</p:attrName>
                                        </p:attrNameLst>
                                      </p:cBhvr>
                                      <p:tavLst>
                                        <p:tav fmla="" tm="0">
                                          <p:val>
                                            <p:strVal val="0"/>
                                          </p:val>
                                        </p:tav>
                                        <p:tav fmla="" tm="100000">
                                          <p:val>
                                            <p:strVal val="#ppt_w"/>
                                          </p:val>
                                        </p:tav>
                                      </p:tavLst>
                                    </p:anim>
                                    <p:anim calcmode="lin" valueType="num">
                                      <p:cBhvr additive="base">
                                        <p:cTn dur="500"/>
                                        <p:tgtEl>
                                          <p:spTgt spid="111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3"/>
                                        </p:tgtEl>
                                        <p:attrNameLst>
                                          <p:attrName>style.visibility</p:attrName>
                                        </p:attrNameLst>
                                      </p:cBhvr>
                                      <p:to>
                                        <p:strVal val="visible"/>
                                      </p:to>
                                    </p:set>
                                    <p:anim calcmode="lin" valueType="num">
                                      <p:cBhvr additive="base">
                                        <p:cTn dur="1000"/>
                                        <p:tgtEl>
                                          <p:spTgt spid="1183"/>
                                        </p:tgtEl>
                                        <p:attrNameLst>
                                          <p:attrName>ppt_w</p:attrName>
                                        </p:attrNameLst>
                                      </p:cBhvr>
                                      <p:tavLst>
                                        <p:tav fmla="" tm="0">
                                          <p:val>
                                            <p:strVal val="0"/>
                                          </p:val>
                                        </p:tav>
                                        <p:tav fmla="" tm="100000">
                                          <p:val>
                                            <p:strVal val="#ppt_w"/>
                                          </p:val>
                                        </p:tav>
                                      </p:tavLst>
                                    </p:anim>
                                    <p:anim calcmode="lin" valueType="num">
                                      <p:cBhvr additive="base">
                                        <p:cTn dur="1000"/>
                                        <p:tgtEl>
                                          <p:spTgt spid="118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4"/>
                                        </p:tgtEl>
                                        <p:attrNameLst>
                                          <p:attrName>style.visibility</p:attrName>
                                        </p:attrNameLst>
                                      </p:cBhvr>
                                      <p:to>
                                        <p:strVal val="visible"/>
                                      </p:to>
                                    </p:set>
                                    <p:anim calcmode="lin" valueType="num">
                                      <p:cBhvr additive="base">
                                        <p:cTn dur="1000"/>
                                        <p:tgtEl>
                                          <p:spTgt spid="1184"/>
                                        </p:tgtEl>
                                        <p:attrNameLst>
                                          <p:attrName>ppt_w</p:attrName>
                                        </p:attrNameLst>
                                      </p:cBhvr>
                                      <p:tavLst>
                                        <p:tav fmla="" tm="0">
                                          <p:val>
                                            <p:strVal val="0"/>
                                          </p:val>
                                        </p:tav>
                                        <p:tav fmla="" tm="100000">
                                          <p:val>
                                            <p:strVal val="#ppt_w"/>
                                          </p:val>
                                        </p:tav>
                                      </p:tavLst>
                                    </p:anim>
                                    <p:anim calcmode="lin" valueType="num">
                                      <p:cBhvr additive="base">
                                        <p:cTn dur="1000"/>
                                        <p:tgtEl>
                                          <p:spTgt spid="118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2"/>
                                        </p:tgtEl>
                                        <p:attrNameLst>
                                          <p:attrName>style.visibility</p:attrName>
                                        </p:attrNameLst>
                                      </p:cBhvr>
                                      <p:to>
                                        <p:strVal val="visible"/>
                                      </p:to>
                                    </p:set>
                                    <p:anim calcmode="lin" valueType="num">
                                      <p:cBhvr additive="base">
                                        <p:cTn dur="1000"/>
                                        <p:tgtEl>
                                          <p:spTgt spid="1182"/>
                                        </p:tgtEl>
                                        <p:attrNameLst>
                                          <p:attrName>ppt_w</p:attrName>
                                        </p:attrNameLst>
                                      </p:cBhvr>
                                      <p:tavLst>
                                        <p:tav fmla="" tm="0">
                                          <p:val>
                                            <p:strVal val="0"/>
                                          </p:val>
                                        </p:tav>
                                        <p:tav fmla="" tm="100000">
                                          <p:val>
                                            <p:strVal val="#ppt_w"/>
                                          </p:val>
                                        </p:tav>
                                      </p:tavLst>
                                    </p:anim>
                                    <p:anim calcmode="lin" valueType="num">
                                      <p:cBhvr additive="base">
                                        <p:cTn dur="1000"/>
                                        <p:tgtEl>
                                          <p:spTgt spid="118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5"/>
                                        </p:tgtEl>
                                        <p:attrNameLst>
                                          <p:attrName>style.visibility</p:attrName>
                                        </p:attrNameLst>
                                      </p:cBhvr>
                                      <p:to>
                                        <p:strVal val="visible"/>
                                      </p:to>
                                    </p:set>
                                    <p:anim calcmode="lin" valueType="num">
                                      <p:cBhvr additive="base">
                                        <p:cTn dur="1000"/>
                                        <p:tgtEl>
                                          <p:spTgt spid="1185"/>
                                        </p:tgtEl>
                                        <p:attrNameLst>
                                          <p:attrName>ppt_w</p:attrName>
                                        </p:attrNameLst>
                                      </p:cBhvr>
                                      <p:tavLst>
                                        <p:tav fmla="" tm="0">
                                          <p:val>
                                            <p:strVal val="0"/>
                                          </p:val>
                                        </p:tav>
                                        <p:tav fmla="" tm="100000">
                                          <p:val>
                                            <p:strVal val="#ppt_w"/>
                                          </p:val>
                                        </p:tav>
                                      </p:tavLst>
                                    </p:anim>
                                    <p:anim calcmode="lin" valueType="num">
                                      <p:cBhvr additive="base">
                                        <p:cTn dur="1000"/>
                                        <p:tgtEl>
                                          <p:spTgt spid="118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6"/>
                                        </p:tgtEl>
                                        <p:attrNameLst>
                                          <p:attrName>style.visibility</p:attrName>
                                        </p:attrNameLst>
                                      </p:cBhvr>
                                      <p:to>
                                        <p:strVal val="visible"/>
                                      </p:to>
                                    </p:set>
                                    <p:anim calcmode="lin" valueType="num">
                                      <p:cBhvr additive="base">
                                        <p:cTn dur="1000"/>
                                        <p:tgtEl>
                                          <p:spTgt spid="1186"/>
                                        </p:tgtEl>
                                        <p:attrNameLst>
                                          <p:attrName>ppt_w</p:attrName>
                                        </p:attrNameLst>
                                      </p:cBhvr>
                                      <p:tavLst>
                                        <p:tav fmla="" tm="0">
                                          <p:val>
                                            <p:strVal val="0"/>
                                          </p:val>
                                        </p:tav>
                                        <p:tav fmla="" tm="100000">
                                          <p:val>
                                            <p:strVal val="#ppt_w"/>
                                          </p:val>
                                        </p:tav>
                                      </p:tavLst>
                                    </p:anim>
                                    <p:anim calcmode="lin" valueType="num">
                                      <p:cBhvr additive="base">
                                        <p:cTn dur="1000"/>
                                        <p:tgtEl>
                                          <p:spTgt spid="118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00"/>
                                  </p:stCondLst>
                                  <p:childTnLst>
                                    <p:set>
                                      <p:cBhvr>
                                        <p:cTn dur="1" fill="hold">
                                          <p:stCondLst>
                                            <p:cond delay="0"/>
                                          </p:stCondLst>
                                        </p:cTn>
                                        <p:tgtEl>
                                          <p:spTgt spid="1187"/>
                                        </p:tgtEl>
                                        <p:attrNameLst>
                                          <p:attrName>style.visibility</p:attrName>
                                        </p:attrNameLst>
                                      </p:cBhvr>
                                      <p:to>
                                        <p:strVal val="visible"/>
                                      </p:to>
                                    </p:set>
                                    <p:anim calcmode="lin" valueType="num">
                                      <p:cBhvr additive="base">
                                        <p:cTn dur="1000"/>
                                        <p:tgtEl>
                                          <p:spTgt spid="1187"/>
                                        </p:tgtEl>
                                        <p:attrNameLst>
                                          <p:attrName>ppt_w</p:attrName>
                                        </p:attrNameLst>
                                      </p:cBhvr>
                                      <p:tavLst>
                                        <p:tav fmla="" tm="0">
                                          <p:val>
                                            <p:strVal val="0"/>
                                          </p:val>
                                        </p:tav>
                                        <p:tav fmla="" tm="100000">
                                          <p:val>
                                            <p:strVal val="#ppt_w"/>
                                          </p:val>
                                        </p:tav>
                                      </p:tavLst>
                                    </p:anim>
                                    <p:anim calcmode="lin" valueType="num">
                                      <p:cBhvr additive="base">
                                        <p:cTn dur="1000"/>
                                        <p:tgtEl>
                                          <p:spTgt spid="1187"/>
                                        </p:tgtEl>
                                        <p:attrNameLst>
                                          <p:attrName>ppt_h</p:attrName>
                                        </p:attrNameLst>
                                      </p:cBhvr>
                                      <p:tavLst>
                                        <p:tav fmla="" tm="0">
                                          <p:val>
                                            <p:strVal val="0"/>
                                          </p:val>
                                        </p:tav>
                                        <p:tav fmla="" tm="100000">
                                          <p:val>
                                            <p:strVal val="#ppt_h"/>
                                          </p:val>
                                        </p:tav>
                                      </p:tavLst>
                                    </p:anim>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142"/>
                                        </p:tgtEl>
                                        <p:attrNameLst>
                                          <p:attrName>style.visibility</p:attrName>
                                        </p:attrNameLst>
                                      </p:cBhvr>
                                      <p:to>
                                        <p:strVal val="visible"/>
                                      </p:to>
                                    </p:set>
                                    <p:animEffect filter="fade" transition="in">
                                      <p:cBhvr>
                                        <p:cTn dur="500"/>
                                        <p:tgtEl>
                                          <p:spTgt spid="1142"/>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1121"/>
                                        </p:tgtEl>
                                        <p:attrNameLst>
                                          <p:attrName>style.visibility</p:attrName>
                                        </p:attrNameLst>
                                      </p:cBhvr>
                                      <p:to>
                                        <p:strVal val="visible"/>
                                      </p:to>
                                    </p:set>
                                    <p:animEffect filter="fade" transition="in">
                                      <p:cBhvr>
                                        <p:cTn dur="500"/>
                                        <p:tgtEl>
                                          <p:spTgt spid="1121"/>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1124"/>
                                        </p:tgtEl>
                                        <p:attrNameLst>
                                          <p:attrName>style.visibility</p:attrName>
                                        </p:attrNameLst>
                                      </p:cBhvr>
                                      <p:to>
                                        <p:strVal val="visible"/>
                                      </p:to>
                                    </p:set>
                                    <p:animEffect filter="fade" transition="in">
                                      <p:cBhvr>
                                        <p:cTn dur="500"/>
                                        <p:tgtEl>
                                          <p:spTgt spid="1124"/>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1130"/>
                                        </p:tgtEl>
                                        <p:attrNameLst>
                                          <p:attrName>style.visibility</p:attrName>
                                        </p:attrNameLst>
                                      </p:cBhvr>
                                      <p:to>
                                        <p:strVal val="visible"/>
                                      </p:to>
                                    </p:set>
                                    <p:animEffect filter="fade" transition="in">
                                      <p:cBhvr>
                                        <p:cTn dur="500"/>
                                        <p:tgtEl>
                                          <p:spTgt spid="1130"/>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1127"/>
                                        </p:tgtEl>
                                        <p:attrNameLst>
                                          <p:attrName>style.visibility</p:attrName>
                                        </p:attrNameLst>
                                      </p:cBhvr>
                                      <p:to>
                                        <p:strVal val="visible"/>
                                      </p:to>
                                    </p:set>
                                    <p:animEffect filter="fade" transition="in">
                                      <p:cBhvr>
                                        <p:cTn dur="500"/>
                                        <p:tgtEl>
                                          <p:spTgt spid="1127"/>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1145"/>
                                        </p:tgtEl>
                                        <p:attrNameLst>
                                          <p:attrName>style.visibility</p:attrName>
                                        </p:attrNameLst>
                                      </p:cBhvr>
                                      <p:to>
                                        <p:strVal val="visible"/>
                                      </p:to>
                                    </p:set>
                                    <p:animEffect filter="fade" transition="in">
                                      <p:cBhvr>
                                        <p:cTn dur="500"/>
                                        <p:tgtEl>
                                          <p:spTgt spid="1145"/>
                                        </p:tgtEl>
                                      </p:cBhvr>
                                    </p:animEffect>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1133"/>
                                        </p:tgtEl>
                                        <p:attrNameLst>
                                          <p:attrName>style.visibility</p:attrName>
                                        </p:attrNameLst>
                                      </p:cBhvr>
                                      <p:to>
                                        <p:strVal val="visible"/>
                                      </p:to>
                                    </p:set>
                                    <p:animEffect filter="fade" transition="in">
                                      <p:cBhvr>
                                        <p:cTn dur="500"/>
                                        <p:tgtEl>
                                          <p:spTgt spid="1133"/>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1136"/>
                                        </p:tgtEl>
                                        <p:attrNameLst>
                                          <p:attrName>style.visibility</p:attrName>
                                        </p:attrNameLst>
                                      </p:cBhvr>
                                      <p:to>
                                        <p:strVal val="visible"/>
                                      </p:to>
                                    </p:set>
                                    <p:animEffect filter="fade" transition="in">
                                      <p:cBhvr>
                                        <p:cTn dur="500"/>
                                        <p:tgtEl>
                                          <p:spTgt spid="1136"/>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1148"/>
                                        </p:tgtEl>
                                        <p:attrNameLst>
                                          <p:attrName>style.visibility</p:attrName>
                                        </p:attrNameLst>
                                      </p:cBhvr>
                                      <p:to>
                                        <p:strVal val="visible"/>
                                      </p:to>
                                    </p:set>
                                    <p:animEffect filter="fade" transition="in">
                                      <p:cBhvr>
                                        <p:cTn dur="500"/>
                                        <p:tgtEl>
                                          <p:spTgt spid="1148"/>
                                        </p:tgtEl>
                                      </p:cBhvr>
                                    </p:animEffect>
                                  </p:childTnLst>
                                </p:cTn>
                              </p:par>
                            </p:childTnLst>
                          </p:cTn>
                        </p:par>
                        <p:par>
                          <p:cTn fill="hold">
                            <p:stCondLst>
                              <p:cond delay="12000"/>
                            </p:stCondLst>
                            <p:childTnLst>
                              <p:par>
                                <p:cTn fill="hold" nodeType="afterEffect" presetClass="entr" presetID="10" presetSubtype="0">
                                  <p:stCondLst>
                                    <p:cond delay="0"/>
                                  </p:stCondLst>
                                  <p:childTnLst>
                                    <p:set>
                                      <p:cBhvr>
                                        <p:cTn dur="1" fill="hold">
                                          <p:stCondLst>
                                            <p:cond delay="0"/>
                                          </p:stCondLst>
                                        </p:cTn>
                                        <p:tgtEl>
                                          <p:spTgt spid="1151"/>
                                        </p:tgtEl>
                                        <p:attrNameLst>
                                          <p:attrName>style.visibility</p:attrName>
                                        </p:attrNameLst>
                                      </p:cBhvr>
                                      <p:to>
                                        <p:strVal val="visible"/>
                                      </p:to>
                                    </p:set>
                                    <p:animEffect filter="fade" transition="in">
                                      <p:cBhvr>
                                        <p:cTn dur="500"/>
                                        <p:tgtEl>
                                          <p:spTgt spid="1151"/>
                                        </p:tgtEl>
                                      </p:cBhvr>
                                    </p:animEffect>
                                  </p:childTnLst>
                                </p:cTn>
                              </p:par>
                            </p:childTnLst>
                          </p:cTn>
                        </p:par>
                        <p:par>
                          <p:cTn fill="hold">
                            <p:stCondLst>
                              <p:cond delay="12500"/>
                            </p:stCondLst>
                            <p:childTnLst>
                              <p:par>
                                <p:cTn fill="hold" nodeType="afterEffect" presetClass="entr" presetID="10" presetSubtype="0">
                                  <p:stCondLst>
                                    <p:cond delay="0"/>
                                  </p:stCondLst>
                                  <p:childTnLst>
                                    <p:set>
                                      <p:cBhvr>
                                        <p:cTn dur="1" fill="hold">
                                          <p:stCondLst>
                                            <p:cond delay="0"/>
                                          </p:stCondLst>
                                        </p:cTn>
                                        <p:tgtEl>
                                          <p:spTgt spid="1157"/>
                                        </p:tgtEl>
                                        <p:attrNameLst>
                                          <p:attrName>style.visibility</p:attrName>
                                        </p:attrNameLst>
                                      </p:cBhvr>
                                      <p:to>
                                        <p:strVal val="visible"/>
                                      </p:to>
                                    </p:set>
                                    <p:animEffect filter="fade" transition="in">
                                      <p:cBhvr>
                                        <p:cTn dur="500"/>
                                        <p:tgtEl>
                                          <p:spTgt spid="1157"/>
                                        </p:tgtEl>
                                      </p:cBhvr>
                                    </p:animEffect>
                                  </p:childTnLst>
                                </p:cTn>
                              </p:par>
                            </p:childTnLst>
                          </p:cTn>
                        </p:par>
                        <p:par>
                          <p:cTn fill="hold">
                            <p:stCondLst>
                              <p:cond delay="13000"/>
                            </p:stCondLst>
                            <p:childTnLst>
                              <p:par>
                                <p:cTn fill="hold" nodeType="afterEffect" presetClass="entr" presetID="10" presetSubtype="0">
                                  <p:stCondLst>
                                    <p:cond delay="0"/>
                                  </p:stCondLst>
                                  <p:childTnLst>
                                    <p:set>
                                      <p:cBhvr>
                                        <p:cTn dur="1" fill="hold">
                                          <p:stCondLst>
                                            <p:cond delay="0"/>
                                          </p:stCondLst>
                                        </p:cTn>
                                        <p:tgtEl>
                                          <p:spTgt spid="1139"/>
                                        </p:tgtEl>
                                        <p:attrNameLst>
                                          <p:attrName>style.visibility</p:attrName>
                                        </p:attrNameLst>
                                      </p:cBhvr>
                                      <p:to>
                                        <p:strVal val="visible"/>
                                      </p:to>
                                    </p:set>
                                    <p:animEffect filter="fade" transition="in">
                                      <p:cBhvr>
                                        <p:cTn dur="500"/>
                                        <p:tgtEl>
                                          <p:spTgt spid="1139"/>
                                        </p:tgtEl>
                                      </p:cBhvr>
                                    </p:animEffect>
                                  </p:childTnLst>
                                </p:cTn>
                              </p:par>
                            </p:childTnLst>
                          </p:cTn>
                        </p:par>
                        <p:par>
                          <p:cTn fill="hold">
                            <p:stCondLst>
                              <p:cond delay="13500"/>
                            </p:stCondLst>
                            <p:childTnLst>
                              <p:par>
                                <p:cTn fill="hold" nodeType="afterEffect" presetClass="entr" presetID="10" presetSubtype="0">
                                  <p:stCondLst>
                                    <p:cond delay="0"/>
                                  </p:stCondLst>
                                  <p:childTnLst>
                                    <p:set>
                                      <p:cBhvr>
                                        <p:cTn dur="1" fill="hold">
                                          <p:stCondLst>
                                            <p:cond delay="0"/>
                                          </p:stCondLst>
                                        </p:cTn>
                                        <p:tgtEl>
                                          <p:spTgt spid="1154"/>
                                        </p:tgtEl>
                                        <p:attrNameLst>
                                          <p:attrName>style.visibility</p:attrName>
                                        </p:attrNameLst>
                                      </p:cBhvr>
                                      <p:to>
                                        <p:strVal val="visible"/>
                                      </p:to>
                                    </p:set>
                                    <p:animEffect filter="fade" transition="in">
                                      <p:cBhvr>
                                        <p:cTn dur="500"/>
                                        <p:tgtEl>
                                          <p:spTgt spid="1154"/>
                                        </p:tgtEl>
                                      </p:cBhvr>
                                    </p:animEffect>
                                  </p:childTnLst>
                                </p:cTn>
                              </p:par>
                            </p:childTnLst>
                          </p:cTn>
                        </p:par>
                        <p:par>
                          <p:cTn fill="hold">
                            <p:stCondLst>
                              <p:cond delay="14000"/>
                            </p:stCondLst>
                            <p:childTnLst>
                              <p:par>
                                <p:cTn fill="hold" nodeType="afterEffect" presetClass="entr" presetID="10" presetSubtype="0">
                                  <p:stCondLst>
                                    <p:cond delay="0"/>
                                  </p:stCondLst>
                                  <p:childTnLst>
                                    <p:set>
                                      <p:cBhvr>
                                        <p:cTn dur="1" fill="hold">
                                          <p:stCondLst>
                                            <p:cond delay="0"/>
                                          </p:stCondLst>
                                        </p:cTn>
                                        <p:tgtEl>
                                          <p:spTgt spid="1160"/>
                                        </p:tgtEl>
                                        <p:attrNameLst>
                                          <p:attrName>style.visibility</p:attrName>
                                        </p:attrNameLst>
                                      </p:cBhvr>
                                      <p:to>
                                        <p:strVal val="visible"/>
                                      </p:to>
                                    </p:set>
                                    <p:animEffect filter="fade" transition="in">
                                      <p:cBhvr>
                                        <p:cTn dur="500"/>
                                        <p:tgtEl>
                                          <p:spTgt spid="1160"/>
                                        </p:tgtEl>
                                      </p:cBhvr>
                                    </p:animEffect>
                                  </p:childTnLst>
                                </p:cTn>
                              </p:par>
                            </p:childTnLst>
                          </p:cTn>
                        </p:par>
                        <p:par>
                          <p:cTn fill="hold">
                            <p:stCondLst>
                              <p:cond delay="14500"/>
                            </p:stCondLst>
                            <p:childTnLst>
                              <p:par>
                                <p:cTn fill="hold" nodeType="afterEffect" presetClass="entr" presetID="10" presetSubtype="0">
                                  <p:stCondLst>
                                    <p:cond delay="0"/>
                                  </p:stCondLst>
                                  <p:childTnLst>
                                    <p:set>
                                      <p:cBhvr>
                                        <p:cTn dur="1" fill="hold">
                                          <p:stCondLst>
                                            <p:cond delay="0"/>
                                          </p:stCondLst>
                                        </p:cTn>
                                        <p:tgtEl>
                                          <p:spTgt spid="1163"/>
                                        </p:tgtEl>
                                        <p:attrNameLst>
                                          <p:attrName>style.visibility</p:attrName>
                                        </p:attrNameLst>
                                      </p:cBhvr>
                                      <p:to>
                                        <p:strVal val="visible"/>
                                      </p:to>
                                    </p:set>
                                    <p:animEffect filter="fade" transition="in">
                                      <p:cBhvr>
                                        <p:cTn dur="500"/>
                                        <p:tgtEl>
                                          <p:spTgt spid="11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3" name="Shape 1193"/>
        <p:cNvGrpSpPr/>
        <p:nvPr/>
      </p:nvGrpSpPr>
      <p:grpSpPr>
        <a:xfrm>
          <a:off x="0" y="0"/>
          <a:ext cx="0" cy="0"/>
          <a:chOff x="0" y="0"/>
          <a:chExt cx="0" cy="0"/>
        </a:xfrm>
      </p:grpSpPr>
      <p:pic>
        <p:nvPicPr>
          <p:cNvPr id="1194" name="Google Shape;1194;p30"/>
          <p:cNvPicPr preferRelativeResize="0"/>
          <p:nvPr/>
        </p:nvPicPr>
        <p:blipFill rotWithShape="1">
          <a:blip r:embed="rId3">
            <a:alphaModFix/>
          </a:blip>
          <a:srcRect b="0" l="0" r="0" t="0"/>
          <a:stretch/>
        </p:blipFill>
        <p:spPr>
          <a:xfrm>
            <a:off x="0" y="1468"/>
            <a:ext cx="12872291" cy="6429935"/>
          </a:xfrm>
          <a:prstGeom prst="rect">
            <a:avLst/>
          </a:prstGeom>
          <a:noFill/>
          <a:ln>
            <a:noFill/>
          </a:ln>
        </p:spPr>
      </p:pic>
      <p:cxnSp>
        <p:nvCxnSpPr>
          <p:cNvPr id="1195" name="Google Shape;1195;p30"/>
          <p:cNvCxnSpPr/>
          <p:nvPr/>
        </p:nvCxnSpPr>
        <p:spPr>
          <a:xfrm>
            <a:off x="3189015" y="6425955"/>
            <a:ext cx="6435091" cy="0"/>
          </a:xfrm>
          <a:prstGeom prst="straightConnector1">
            <a:avLst/>
          </a:prstGeom>
          <a:noFill/>
          <a:ln cap="flat" cmpd="sng" w="19050">
            <a:solidFill>
              <a:srgbClr val="A5A5A5"/>
            </a:solidFill>
            <a:prstDash val="solid"/>
            <a:miter lim="800000"/>
            <a:headEnd len="sm" w="sm" type="none"/>
            <a:tailEnd len="sm" w="sm" type="none"/>
          </a:ln>
        </p:spPr>
      </p:cxnSp>
      <p:sp>
        <p:nvSpPr>
          <p:cNvPr id="1196" name="Google Shape;1196;p30"/>
          <p:cNvSpPr/>
          <p:nvPr/>
        </p:nvSpPr>
        <p:spPr>
          <a:xfrm>
            <a:off x="4722660" y="6223444"/>
            <a:ext cx="3645205" cy="405023"/>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969">
              <a:solidFill>
                <a:schemeClr val="lt1"/>
              </a:solidFill>
              <a:latin typeface="Twentieth Century"/>
              <a:ea typeface="Twentieth Century"/>
              <a:cs typeface="Twentieth Century"/>
              <a:sym typeface="Twentieth Century"/>
            </a:endParaRPr>
          </a:p>
        </p:txBody>
      </p:sp>
      <p:sp>
        <p:nvSpPr>
          <p:cNvPr id="1197" name="Google Shape;1197;p30"/>
          <p:cNvSpPr txBox="1"/>
          <p:nvPr/>
        </p:nvSpPr>
        <p:spPr>
          <a:xfrm>
            <a:off x="-147012" y="3416050"/>
            <a:ext cx="12858750" cy="120032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7200">
                <a:solidFill>
                  <a:schemeClr val="lt1"/>
                </a:solidFill>
                <a:latin typeface="Twentieth Century"/>
                <a:ea typeface="Twentieth Century"/>
                <a:cs typeface="Twentieth Century"/>
                <a:sym typeface="Twentieth Century"/>
              </a:rPr>
              <a:t>THANK YOU !</a:t>
            </a:r>
            <a:endParaRPr b="1" sz="7200">
              <a:solidFill>
                <a:schemeClr val="lt1"/>
              </a:solidFill>
              <a:latin typeface="Twentieth Century"/>
              <a:ea typeface="Twentieth Century"/>
              <a:cs typeface="Twentieth Century"/>
              <a:sym typeface="Twentieth Century"/>
            </a:endParaRPr>
          </a:p>
        </p:txBody>
      </p:sp>
      <p:grpSp>
        <p:nvGrpSpPr>
          <p:cNvPr id="1198" name="Google Shape;1198;p30"/>
          <p:cNvGrpSpPr/>
          <p:nvPr/>
        </p:nvGrpSpPr>
        <p:grpSpPr>
          <a:xfrm>
            <a:off x="3355305" y="1312070"/>
            <a:ext cx="1417580" cy="1904367"/>
            <a:chOff x="814328" y="3219264"/>
            <a:chExt cx="1356392" cy="458500"/>
          </a:xfrm>
        </p:grpSpPr>
        <p:grpSp>
          <p:nvGrpSpPr>
            <p:cNvPr id="1199" name="Google Shape;1199;p30"/>
            <p:cNvGrpSpPr/>
            <p:nvPr/>
          </p:nvGrpSpPr>
          <p:grpSpPr>
            <a:xfrm>
              <a:off x="814328" y="3219334"/>
              <a:ext cx="1356392" cy="432536"/>
              <a:chOff x="4304043" y="1286668"/>
              <a:chExt cx="3837944" cy="2757793"/>
            </a:xfrm>
          </p:grpSpPr>
          <p:sp>
            <p:nvSpPr>
              <p:cNvPr id="1200" name="Google Shape;1200;p30"/>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sp>
            <p:nvSpPr>
              <p:cNvPr id="1201" name="Google Shape;1201;p30"/>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grpSp>
        <p:sp>
          <p:nvSpPr>
            <p:cNvPr id="1202" name="Google Shape;1202;p30"/>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2375">
                  <a:solidFill>
                    <a:schemeClr val="accent1"/>
                  </a:solidFill>
                  <a:latin typeface="Twentieth Century"/>
                  <a:ea typeface="Twentieth Century"/>
                  <a:cs typeface="Twentieth Century"/>
                  <a:sym typeface="Twentieth Century"/>
                </a:rPr>
                <a:t>2</a:t>
              </a:r>
              <a:endParaRPr b="1" sz="12375">
                <a:solidFill>
                  <a:schemeClr val="accent1"/>
                </a:solidFill>
                <a:latin typeface="Twentieth Century"/>
                <a:ea typeface="Twentieth Century"/>
                <a:cs typeface="Twentieth Century"/>
                <a:sym typeface="Twentieth Century"/>
              </a:endParaRPr>
            </a:p>
          </p:txBody>
        </p:sp>
      </p:grpSp>
      <p:grpSp>
        <p:nvGrpSpPr>
          <p:cNvPr id="1203" name="Google Shape;1203;p30"/>
          <p:cNvGrpSpPr/>
          <p:nvPr/>
        </p:nvGrpSpPr>
        <p:grpSpPr>
          <a:xfrm>
            <a:off x="4915580" y="1312070"/>
            <a:ext cx="1417580" cy="1904367"/>
            <a:chOff x="814328" y="3219264"/>
            <a:chExt cx="1356392" cy="458500"/>
          </a:xfrm>
        </p:grpSpPr>
        <p:grpSp>
          <p:nvGrpSpPr>
            <p:cNvPr id="1204" name="Google Shape;1204;p30"/>
            <p:cNvGrpSpPr/>
            <p:nvPr/>
          </p:nvGrpSpPr>
          <p:grpSpPr>
            <a:xfrm>
              <a:off x="814328" y="3219334"/>
              <a:ext cx="1356392" cy="432536"/>
              <a:chOff x="4304043" y="1286668"/>
              <a:chExt cx="3837944" cy="2757793"/>
            </a:xfrm>
          </p:grpSpPr>
          <p:sp>
            <p:nvSpPr>
              <p:cNvPr id="1205" name="Google Shape;1205;p30"/>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sp>
            <p:nvSpPr>
              <p:cNvPr id="1206" name="Google Shape;1206;p30"/>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grpSp>
        <p:sp>
          <p:nvSpPr>
            <p:cNvPr id="1207" name="Google Shape;1207;p30"/>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2375">
                  <a:solidFill>
                    <a:schemeClr val="accent1"/>
                  </a:solidFill>
                  <a:latin typeface="Twentieth Century"/>
                  <a:ea typeface="Twentieth Century"/>
                  <a:cs typeface="Twentieth Century"/>
                  <a:sym typeface="Twentieth Century"/>
                </a:rPr>
                <a:t>0</a:t>
              </a:r>
              <a:endParaRPr b="1" sz="12375">
                <a:solidFill>
                  <a:schemeClr val="accent1"/>
                </a:solidFill>
                <a:latin typeface="Twentieth Century"/>
                <a:ea typeface="Twentieth Century"/>
                <a:cs typeface="Twentieth Century"/>
                <a:sym typeface="Twentieth Century"/>
              </a:endParaRPr>
            </a:p>
          </p:txBody>
        </p:sp>
      </p:grpSp>
      <p:grpSp>
        <p:nvGrpSpPr>
          <p:cNvPr id="1208" name="Google Shape;1208;p30"/>
          <p:cNvGrpSpPr/>
          <p:nvPr/>
        </p:nvGrpSpPr>
        <p:grpSpPr>
          <a:xfrm>
            <a:off x="6475856" y="1312070"/>
            <a:ext cx="1417580" cy="1904367"/>
            <a:chOff x="814328" y="3219264"/>
            <a:chExt cx="1356392" cy="458500"/>
          </a:xfrm>
        </p:grpSpPr>
        <p:grpSp>
          <p:nvGrpSpPr>
            <p:cNvPr id="1209" name="Google Shape;1209;p30"/>
            <p:cNvGrpSpPr/>
            <p:nvPr/>
          </p:nvGrpSpPr>
          <p:grpSpPr>
            <a:xfrm>
              <a:off x="814328" y="3219334"/>
              <a:ext cx="1356392" cy="432536"/>
              <a:chOff x="4304043" y="1286668"/>
              <a:chExt cx="3837944" cy="2757793"/>
            </a:xfrm>
          </p:grpSpPr>
          <p:sp>
            <p:nvSpPr>
              <p:cNvPr id="1210" name="Google Shape;1210;p30"/>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sp>
            <p:nvSpPr>
              <p:cNvPr id="1211" name="Google Shape;1211;p30"/>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grpSp>
        <p:sp>
          <p:nvSpPr>
            <p:cNvPr id="1212" name="Google Shape;1212;p30"/>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2375">
                  <a:solidFill>
                    <a:schemeClr val="accent1"/>
                  </a:solidFill>
                  <a:latin typeface="Twentieth Century"/>
                  <a:ea typeface="Twentieth Century"/>
                  <a:cs typeface="Twentieth Century"/>
                  <a:sym typeface="Twentieth Century"/>
                </a:rPr>
                <a:t>2</a:t>
              </a:r>
              <a:endParaRPr b="1" sz="12375">
                <a:solidFill>
                  <a:schemeClr val="accent1"/>
                </a:solidFill>
                <a:latin typeface="Twentieth Century"/>
                <a:ea typeface="Twentieth Century"/>
                <a:cs typeface="Twentieth Century"/>
                <a:sym typeface="Twentieth Century"/>
              </a:endParaRPr>
            </a:p>
          </p:txBody>
        </p:sp>
      </p:grpSp>
      <p:grpSp>
        <p:nvGrpSpPr>
          <p:cNvPr id="1213" name="Google Shape;1213;p30"/>
          <p:cNvGrpSpPr/>
          <p:nvPr/>
        </p:nvGrpSpPr>
        <p:grpSpPr>
          <a:xfrm>
            <a:off x="8036131" y="1312070"/>
            <a:ext cx="1417580" cy="1904367"/>
            <a:chOff x="814328" y="3219264"/>
            <a:chExt cx="1356392" cy="458500"/>
          </a:xfrm>
        </p:grpSpPr>
        <p:grpSp>
          <p:nvGrpSpPr>
            <p:cNvPr id="1214" name="Google Shape;1214;p30"/>
            <p:cNvGrpSpPr/>
            <p:nvPr/>
          </p:nvGrpSpPr>
          <p:grpSpPr>
            <a:xfrm>
              <a:off x="814328" y="3219334"/>
              <a:ext cx="1356392" cy="432536"/>
              <a:chOff x="4304043" y="1286668"/>
              <a:chExt cx="3837944" cy="2757793"/>
            </a:xfrm>
          </p:grpSpPr>
          <p:sp>
            <p:nvSpPr>
              <p:cNvPr id="1215" name="Google Shape;1215;p30"/>
              <p:cNvSpPr/>
              <p:nvPr/>
            </p:nvSpPr>
            <p:spPr>
              <a:xfrm>
                <a:off x="4304043" y="1286668"/>
                <a:ext cx="3837944"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sp>
            <p:nvSpPr>
              <p:cNvPr id="1216" name="Google Shape;1216;p30"/>
              <p:cNvSpPr/>
              <p:nvPr/>
            </p:nvSpPr>
            <p:spPr>
              <a:xfrm>
                <a:off x="4351927" y="1373342"/>
                <a:ext cx="3742173"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accent1"/>
                  </a:solidFill>
                  <a:latin typeface="Twentieth Century"/>
                  <a:ea typeface="Twentieth Century"/>
                  <a:cs typeface="Twentieth Century"/>
                  <a:sym typeface="Twentieth Century"/>
                </a:endParaRPr>
              </a:p>
            </p:txBody>
          </p:sp>
        </p:grpSp>
        <p:sp>
          <p:nvSpPr>
            <p:cNvPr id="1217" name="Google Shape;1217;p30"/>
            <p:cNvSpPr txBox="1"/>
            <p:nvPr/>
          </p:nvSpPr>
          <p:spPr>
            <a:xfrm>
              <a:off x="1098605" y="3219264"/>
              <a:ext cx="787838" cy="4585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12375">
                  <a:solidFill>
                    <a:schemeClr val="accent1"/>
                  </a:solidFill>
                  <a:latin typeface="Twentieth Century"/>
                  <a:ea typeface="Twentieth Century"/>
                  <a:cs typeface="Twentieth Century"/>
                  <a:sym typeface="Twentieth Century"/>
                </a:rPr>
                <a:t>0</a:t>
              </a:r>
              <a:endParaRPr b="1" sz="12375">
                <a:solidFill>
                  <a:schemeClr val="accent1"/>
                </a:solidFill>
                <a:latin typeface="Twentieth Century"/>
                <a:ea typeface="Twentieth Century"/>
                <a:cs typeface="Twentieth Century"/>
                <a:sym typeface="Twentieth Century"/>
              </a:endParaRPr>
            </a:p>
          </p:txBody>
        </p:sp>
      </p:grpSp>
      <p:sp>
        <p:nvSpPr>
          <p:cNvPr id="1218" name="Google Shape;1218;p30"/>
          <p:cNvSpPr txBox="1"/>
          <p:nvPr/>
        </p:nvSpPr>
        <p:spPr>
          <a:xfrm>
            <a:off x="-13696" y="5536383"/>
            <a:ext cx="12872446" cy="6463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3600">
                <a:solidFill>
                  <a:srgbClr val="000000"/>
                </a:solidFill>
                <a:latin typeface="Twentieth Century"/>
                <a:ea typeface="Twentieth Century"/>
                <a:cs typeface="Twentieth Century"/>
                <a:sym typeface="Twentieth Century"/>
              </a:rPr>
              <a:t>Blue Plan Powerpoint Template</a:t>
            </a:r>
            <a:endParaRPr sz="3600">
              <a:solidFill>
                <a:srgbClr val="000000"/>
              </a:solidFill>
              <a:latin typeface="Twentieth Century"/>
              <a:ea typeface="Twentieth Century"/>
              <a:cs typeface="Twentieth Century"/>
              <a:sym typeface="Twentieth Century"/>
            </a:endParaRPr>
          </a:p>
        </p:txBody>
      </p:sp>
      <p:sp>
        <p:nvSpPr>
          <p:cNvPr id="1219" name="Google Shape;1219;p30"/>
          <p:cNvSpPr txBox="1"/>
          <p:nvPr/>
        </p:nvSpPr>
        <p:spPr>
          <a:xfrm>
            <a:off x="109039" y="6222757"/>
            <a:ext cx="12872446"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Twentieth Century"/>
                <a:ea typeface="Twentieth Century"/>
                <a:cs typeface="Twentieth Century"/>
                <a:sym typeface="Twentieth Century"/>
              </a:rPr>
              <a:t>www.freepptbackgrounds.net</a:t>
            </a:r>
            <a:endParaRPr sz="1800">
              <a:solidFill>
                <a:schemeClr val="l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1194"/>
                                        </p:tgtEl>
                                        <p:attrNameLst>
                                          <p:attrName>style.visibility</p:attrName>
                                        </p:attrNameLst>
                                      </p:cBhvr>
                                      <p:to>
                                        <p:strVal val="visible"/>
                                      </p:to>
                                    </p:set>
                                    <p:anim calcmode="lin" valueType="num">
                                      <p:cBhvr additive="base">
                                        <p:cTn dur="500"/>
                                        <p:tgtEl>
                                          <p:spTgt spid="1194"/>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195"/>
                                        </p:tgtEl>
                                        <p:attrNameLst>
                                          <p:attrName>style.visibility</p:attrName>
                                        </p:attrNameLst>
                                      </p:cBhvr>
                                      <p:to>
                                        <p:strVal val="visible"/>
                                      </p:to>
                                    </p:set>
                                    <p:animEffect filter="fade" transition="in">
                                      <p:cBhvr>
                                        <p:cTn dur="500"/>
                                        <p:tgtEl>
                                          <p:spTgt spid="119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196"/>
                                        </p:tgtEl>
                                        <p:attrNameLst>
                                          <p:attrName>style.visibility</p:attrName>
                                        </p:attrNameLst>
                                      </p:cBhvr>
                                      <p:to>
                                        <p:strVal val="visible"/>
                                      </p:to>
                                    </p:set>
                                    <p:animEffect filter="fade" transition="in">
                                      <p:cBhvr>
                                        <p:cTn dur="500"/>
                                        <p:tgtEl>
                                          <p:spTgt spid="119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197"/>
                                        </p:tgtEl>
                                        <p:attrNameLst>
                                          <p:attrName>style.visibility</p:attrName>
                                        </p:attrNameLst>
                                      </p:cBhvr>
                                      <p:to>
                                        <p:strVal val="visible"/>
                                      </p:to>
                                    </p:set>
                                    <p:animEffect filter="fade" transition="in">
                                      <p:cBhvr>
                                        <p:cTn dur="1000"/>
                                        <p:tgtEl>
                                          <p:spTgt spid="1197"/>
                                        </p:tgtEl>
                                      </p:cBhvr>
                                    </p:animEffec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1198"/>
                                        </p:tgtEl>
                                        <p:attrNameLst>
                                          <p:attrName>style.visibility</p:attrName>
                                        </p:attrNameLst>
                                      </p:cBhvr>
                                      <p:to>
                                        <p:strVal val="visible"/>
                                      </p:to>
                                    </p:set>
                                    <p:anim calcmode="lin" valueType="num">
                                      <p:cBhvr additive="base">
                                        <p:cTn dur="500"/>
                                        <p:tgtEl>
                                          <p:spTgt spid="1198"/>
                                        </p:tgtEl>
                                        <p:attrNameLst>
                                          <p:attrName>ppt_w</p:attrName>
                                        </p:attrNameLst>
                                      </p:cBhvr>
                                      <p:tavLst>
                                        <p:tav fmla="" tm="0">
                                          <p:val>
                                            <p:strVal val="0"/>
                                          </p:val>
                                        </p:tav>
                                        <p:tav fmla="" tm="100000">
                                          <p:val>
                                            <p:strVal val="#ppt_w"/>
                                          </p:val>
                                        </p:tav>
                                      </p:tavLst>
                                    </p:anim>
                                    <p:anim calcmode="lin" valueType="num">
                                      <p:cBhvr additive="base">
                                        <p:cTn dur="500"/>
                                        <p:tgtEl>
                                          <p:spTgt spid="1198"/>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1203"/>
                                        </p:tgtEl>
                                        <p:attrNameLst>
                                          <p:attrName>style.visibility</p:attrName>
                                        </p:attrNameLst>
                                      </p:cBhvr>
                                      <p:to>
                                        <p:strVal val="visible"/>
                                      </p:to>
                                    </p:set>
                                    <p:anim calcmode="lin" valueType="num">
                                      <p:cBhvr additive="base">
                                        <p:cTn dur="500"/>
                                        <p:tgtEl>
                                          <p:spTgt spid="1203"/>
                                        </p:tgtEl>
                                        <p:attrNameLst>
                                          <p:attrName>ppt_w</p:attrName>
                                        </p:attrNameLst>
                                      </p:cBhvr>
                                      <p:tavLst>
                                        <p:tav fmla="" tm="0">
                                          <p:val>
                                            <p:strVal val="0"/>
                                          </p:val>
                                        </p:tav>
                                        <p:tav fmla="" tm="100000">
                                          <p:val>
                                            <p:strVal val="#ppt_w"/>
                                          </p:val>
                                        </p:tav>
                                      </p:tavLst>
                                    </p:anim>
                                    <p:anim calcmode="lin" valueType="num">
                                      <p:cBhvr additive="base">
                                        <p:cTn dur="500"/>
                                        <p:tgtEl>
                                          <p:spTgt spid="1203"/>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1208"/>
                                        </p:tgtEl>
                                        <p:attrNameLst>
                                          <p:attrName>style.visibility</p:attrName>
                                        </p:attrNameLst>
                                      </p:cBhvr>
                                      <p:to>
                                        <p:strVal val="visible"/>
                                      </p:to>
                                    </p:set>
                                    <p:anim calcmode="lin" valueType="num">
                                      <p:cBhvr additive="base">
                                        <p:cTn dur="500"/>
                                        <p:tgtEl>
                                          <p:spTgt spid="1208"/>
                                        </p:tgtEl>
                                        <p:attrNameLst>
                                          <p:attrName>ppt_w</p:attrName>
                                        </p:attrNameLst>
                                      </p:cBhvr>
                                      <p:tavLst>
                                        <p:tav fmla="" tm="0">
                                          <p:val>
                                            <p:strVal val="0"/>
                                          </p:val>
                                        </p:tav>
                                        <p:tav fmla="" tm="100000">
                                          <p:val>
                                            <p:strVal val="#ppt_w"/>
                                          </p:val>
                                        </p:tav>
                                      </p:tavLst>
                                    </p:anim>
                                    <p:anim calcmode="lin" valueType="num">
                                      <p:cBhvr additive="base">
                                        <p:cTn dur="500"/>
                                        <p:tgtEl>
                                          <p:spTgt spid="1208"/>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1213"/>
                                        </p:tgtEl>
                                        <p:attrNameLst>
                                          <p:attrName>style.visibility</p:attrName>
                                        </p:attrNameLst>
                                      </p:cBhvr>
                                      <p:to>
                                        <p:strVal val="visible"/>
                                      </p:to>
                                    </p:set>
                                    <p:anim calcmode="lin" valueType="num">
                                      <p:cBhvr additive="base">
                                        <p:cTn dur="500"/>
                                        <p:tgtEl>
                                          <p:spTgt spid="1213"/>
                                        </p:tgtEl>
                                        <p:attrNameLst>
                                          <p:attrName>ppt_w</p:attrName>
                                        </p:attrNameLst>
                                      </p:cBhvr>
                                      <p:tavLst>
                                        <p:tav fmla="" tm="0">
                                          <p:val>
                                            <p:strVal val="0"/>
                                          </p:val>
                                        </p:tav>
                                        <p:tav fmla="" tm="100000">
                                          <p:val>
                                            <p:strVal val="#ppt_w"/>
                                          </p:val>
                                        </p:tav>
                                      </p:tavLst>
                                    </p:anim>
                                    <p:anim calcmode="lin" valueType="num">
                                      <p:cBhvr additive="base">
                                        <p:cTn dur="500"/>
                                        <p:tgtEl>
                                          <p:spTgt spid="1213"/>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218"/>
                                        </p:tgtEl>
                                        <p:attrNameLst>
                                          <p:attrName>style.visibility</p:attrName>
                                        </p:attrNameLst>
                                      </p:cBhvr>
                                      <p:to>
                                        <p:strVal val="visible"/>
                                      </p:to>
                                    </p:set>
                                    <p:animEffect filter="fade" transition="in">
                                      <p:cBhvr>
                                        <p:cTn dur="1000"/>
                                        <p:tgtEl>
                                          <p:spTgt spid="121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219"/>
                                        </p:tgtEl>
                                        <p:attrNameLst>
                                          <p:attrName>style.visibility</p:attrName>
                                        </p:attrNameLst>
                                      </p:cBhvr>
                                      <p:to>
                                        <p:strVal val="visible"/>
                                      </p:to>
                                    </p:set>
                                    <p:animEffect filter="fade" transition="in">
                                      <p:cBhvr>
                                        <p:cTn dur="1000"/>
                                        <p:tgtEl>
                                          <p:spTgt spid="12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grpSp>
        <p:nvGrpSpPr>
          <p:cNvPr id="85" name="Google Shape;85;p7"/>
          <p:cNvGrpSpPr/>
          <p:nvPr/>
        </p:nvGrpSpPr>
        <p:grpSpPr>
          <a:xfrm>
            <a:off x="2668478" y="2231269"/>
            <a:ext cx="2860953" cy="2860953"/>
            <a:chOff x="4456315" y="1298151"/>
            <a:chExt cx="2713090" cy="2713090"/>
          </a:xfrm>
        </p:grpSpPr>
        <p:sp>
          <p:nvSpPr>
            <p:cNvPr id="86" name="Google Shape;86;p7"/>
            <p:cNvSpPr/>
            <p:nvPr/>
          </p:nvSpPr>
          <p:spPr>
            <a:xfrm rot="-2139639">
              <a:off x="4840752" y="1682588"/>
              <a:ext cx="1944216" cy="1944216"/>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7"/>
            <p:cNvSpPr/>
            <p:nvPr/>
          </p:nvSpPr>
          <p:spPr>
            <a:xfrm>
              <a:off x="5272466" y="2111480"/>
              <a:ext cx="1080788" cy="1086432"/>
            </a:xfrm>
            <a:custGeom>
              <a:rect b="b" l="l" r="r" t="t"/>
              <a:pathLst>
                <a:path extrusionOk="0" h="385" w="383">
                  <a:moveTo>
                    <a:pt x="192" y="64"/>
                  </a:moveTo>
                  <a:lnTo>
                    <a:pt x="336" y="224"/>
                  </a:lnTo>
                  <a:lnTo>
                    <a:pt x="336" y="385"/>
                  </a:lnTo>
                  <a:lnTo>
                    <a:pt x="239" y="385"/>
                  </a:lnTo>
                  <a:lnTo>
                    <a:pt x="239" y="264"/>
                  </a:lnTo>
                  <a:lnTo>
                    <a:pt x="236" y="253"/>
                  </a:lnTo>
                  <a:lnTo>
                    <a:pt x="227" y="244"/>
                  </a:lnTo>
                  <a:lnTo>
                    <a:pt x="215" y="241"/>
                  </a:lnTo>
                  <a:lnTo>
                    <a:pt x="168" y="241"/>
                  </a:lnTo>
                  <a:lnTo>
                    <a:pt x="156" y="244"/>
                  </a:lnTo>
                  <a:lnTo>
                    <a:pt x="146" y="253"/>
                  </a:lnTo>
                  <a:lnTo>
                    <a:pt x="144" y="264"/>
                  </a:lnTo>
                  <a:lnTo>
                    <a:pt x="144" y="385"/>
                  </a:lnTo>
                  <a:lnTo>
                    <a:pt x="48" y="385"/>
                  </a:lnTo>
                  <a:lnTo>
                    <a:pt x="48" y="224"/>
                  </a:lnTo>
                  <a:lnTo>
                    <a:pt x="192" y="64"/>
                  </a:lnTo>
                  <a:close/>
                  <a:moveTo>
                    <a:pt x="312" y="24"/>
                  </a:moveTo>
                  <a:lnTo>
                    <a:pt x="360" y="24"/>
                  </a:lnTo>
                  <a:lnTo>
                    <a:pt x="360" y="129"/>
                  </a:lnTo>
                  <a:lnTo>
                    <a:pt x="312" y="74"/>
                  </a:lnTo>
                  <a:lnTo>
                    <a:pt x="312" y="24"/>
                  </a:lnTo>
                  <a:close/>
                  <a:moveTo>
                    <a:pt x="168" y="0"/>
                  </a:moveTo>
                  <a:lnTo>
                    <a:pt x="215" y="0"/>
                  </a:lnTo>
                  <a:lnTo>
                    <a:pt x="383" y="193"/>
                  </a:lnTo>
                  <a:lnTo>
                    <a:pt x="336" y="193"/>
                  </a:lnTo>
                  <a:lnTo>
                    <a:pt x="192" y="27"/>
                  </a:lnTo>
                  <a:lnTo>
                    <a:pt x="48" y="193"/>
                  </a:lnTo>
                  <a:lnTo>
                    <a:pt x="0" y="193"/>
                  </a:lnTo>
                  <a:lnTo>
                    <a:pt x="168" y="0"/>
                  </a:lnTo>
                  <a:close/>
                </a:path>
              </a:pathLst>
            </a:custGeom>
            <a:solidFill>
              <a:schemeClr val="accent1"/>
            </a:solidFill>
            <a:ln cap="flat" cmpd="sng" w="9525">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8200" lIns="96400" spcFirstLastPara="1" rIns="96400" wrap="square" tIns="482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8" name="Google Shape;88;p7"/>
          <p:cNvSpPr txBox="1"/>
          <p:nvPr/>
        </p:nvSpPr>
        <p:spPr>
          <a:xfrm>
            <a:off x="6362231" y="3400301"/>
            <a:ext cx="5239335"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4000" u="none" cap="none" strike="noStrike">
                <a:solidFill>
                  <a:schemeClr val="accent1"/>
                </a:solidFill>
                <a:latin typeface="Microsoft Yahei"/>
                <a:ea typeface="Microsoft Yahei"/>
                <a:cs typeface="Microsoft Yahei"/>
                <a:sym typeface="Microsoft Yahei"/>
              </a:rPr>
              <a:t>01. SEND</a:t>
            </a:r>
            <a:endParaRPr b="1" sz="4000">
              <a:solidFill>
                <a:schemeClr val="accent1"/>
              </a:solidFill>
              <a:latin typeface="Microsoft Yahei"/>
              <a:ea typeface="Microsoft Yahei"/>
              <a:cs typeface="Microsoft Yahei"/>
              <a:sym typeface="Microsoft Yahei"/>
            </a:endParaRPr>
          </a:p>
        </p:txBody>
      </p:sp>
      <p:cxnSp>
        <p:nvCxnSpPr>
          <p:cNvPr id="89" name="Google Shape;89;p7"/>
          <p:cNvCxnSpPr/>
          <p:nvPr/>
        </p:nvCxnSpPr>
        <p:spPr>
          <a:xfrm rot="10800000">
            <a:off x="5889756" y="1886375"/>
            <a:ext cx="0" cy="3372476"/>
          </a:xfrm>
          <a:prstGeom prst="straightConnector1">
            <a:avLst/>
          </a:prstGeom>
          <a:noFill/>
          <a:ln cap="flat" cmpd="sng" w="12700">
            <a:solidFill>
              <a:schemeClr val="dk1"/>
            </a:solidFill>
            <a:prstDash val="dash"/>
            <a:miter lim="800000"/>
            <a:headEnd len="sm" w="sm" type="none"/>
            <a:tailEnd len="sm" w="sm" type="none"/>
          </a:ln>
        </p:spPr>
      </p:cxn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88"/>
                                        </p:tgtEl>
                                        <p:attrNameLst>
                                          <p:attrName>style.visibility</p:attrName>
                                        </p:attrNameLst>
                                      </p:cBhvr>
                                      <p:to>
                                        <p:strVal val="visible"/>
                                      </p:to>
                                    </p:set>
                                    <p:anim calcmode="lin" valueType="num">
                                      <p:cBhvr additive="base">
                                        <p:cTn dur="500"/>
                                        <p:tgtEl>
                                          <p:spTgt spid="88"/>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8"/>
          <p:cNvSpPr/>
          <p:nvPr/>
        </p:nvSpPr>
        <p:spPr>
          <a:xfrm>
            <a:off x="1165328" y="4661041"/>
            <a:ext cx="3750263" cy="107150"/>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nvGrpSpPr>
          <p:cNvPr id="96" name="Google Shape;96;p8"/>
          <p:cNvGrpSpPr/>
          <p:nvPr/>
        </p:nvGrpSpPr>
        <p:grpSpPr>
          <a:xfrm>
            <a:off x="1502228" y="2303735"/>
            <a:ext cx="301358" cy="2317121"/>
            <a:chOff x="1074408" y="1485901"/>
            <a:chExt cx="214311" cy="1647821"/>
          </a:xfrm>
        </p:grpSpPr>
        <p:cxnSp>
          <p:nvCxnSpPr>
            <p:cNvPr id="97" name="Google Shape;97;p8"/>
            <p:cNvCxnSpPr/>
            <p:nvPr/>
          </p:nvCxnSpPr>
          <p:spPr>
            <a:xfrm flipH="1" rot="5400000">
              <a:off x="359569"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98" name="Google Shape;98;p8"/>
            <p:cNvSpPr/>
            <p:nvPr/>
          </p:nvSpPr>
          <p:spPr>
            <a:xfrm>
              <a:off x="1074408" y="2190750"/>
              <a:ext cx="214311" cy="942972"/>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99" name="Google Shape;99;p8"/>
          <p:cNvGrpSpPr/>
          <p:nvPr/>
        </p:nvGrpSpPr>
        <p:grpSpPr>
          <a:xfrm>
            <a:off x="2035839" y="2303735"/>
            <a:ext cx="301358" cy="2317121"/>
            <a:chOff x="1447800" y="1485901"/>
            <a:chExt cx="214311" cy="1647821"/>
          </a:xfrm>
        </p:grpSpPr>
        <p:cxnSp>
          <p:nvCxnSpPr>
            <p:cNvPr id="100" name="Google Shape;100;p8"/>
            <p:cNvCxnSpPr/>
            <p:nvPr/>
          </p:nvCxnSpPr>
          <p:spPr>
            <a:xfrm flipH="1" rot="5400000">
              <a:off x="732961"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101" name="Google Shape;101;p8"/>
            <p:cNvSpPr/>
            <p:nvPr/>
          </p:nvSpPr>
          <p:spPr>
            <a:xfrm>
              <a:off x="1447800" y="1962150"/>
              <a:ext cx="214311" cy="1171572"/>
            </a:xfrm>
            <a:prstGeom prst="roundRect">
              <a:avLst>
                <a:gd fmla="val 16667"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102" name="Google Shape;102;p8"/>
          <p:cNvGrpSpPr/>
          <p:nvPr/>
        </p:nvGrpSpPr>
        <p:grpSpPr>
          <a:xfrm>
            <a:off x="2569451" y="2303735"/>
            <a:ext cx="301358" cy="2317121"/>
            <a:chOff x="1828800" y="1485901"/>
            <a:chExt cx="214311" cy="1647821"/>
          </a:xfrm>
        </p:grpSpPr>
        <p:cxnSp>
          <p:nvCxnSpPr>
            <p:cNvPr id="103" name="Google Shape;103;p8"/>
            <p:cNvCxnSpPr/>
            <p:nvPr/>
          </p:nvCxnSpPr>
          <p:spPr>
            <a:xfrm flipH="1" rot="5400000">
              <a:off x="1113961"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104" name="Google Shape;104;p8"/>
            <p:cNvSpPr/>
            <p:nvPr/>
          </p:nvSpPr>
          <p:spPr>
            <a:xfrm>
              <a:off x="1828800" y="1809750"/>
              <a:ext cx="214311" cy="1323972"/>
            </a:xfrm>
            <a:prstGeom prst="roundRect">
              <a:avLst>
                <a:gd fmla="val 16667"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105" name="Google Shape;105;p8"/>
          <p:cNvGrpSpPr/>
          <p:nvPr/>
        </p:nvGrpSpPr>
        <p:grpSpPr>
          <a:xfrm>
            <a:off x="3103063" y="2303735"/>
            <a:ext cx="301358" cy="2317121"/>
            <a:chOff x="2209800" y="1485901"/>
            <a:chExt cx="214311" cy="1647821"/>
          </a:xfrm>
        </p:grpSpPr>
        <p:cxnSp>
          <p:nvCxnSpPr>
            <p:cNvPr id="106" name="Google Shape;106;p8"/>
            <p:cNvCxnSpPr/>
            <p:nvPr/>
          </p:nvCxnSpPr>
          <p:spPr>
            <a:xfrm flipH="1" rot="5400000">
              <a:off x="1494961"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107" name="Google Shape;107;p8"/>
            <p:cNvSpPr/>
            <p:nvPr/>
          </p:nvSpPr>
          <p:spPr>
            <a:xfrm>
              <a:off x="2209800" y="2419350"/>
              <a:ext cx="214311" cy="714372"/>
            </a:xfrm>
            <a:prstGeom prst="roundRect">
              <a:avLst>
                <a:gd fmla="val 16667"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108" name="Google Shape;108;p8"/>
          <p:cNvGrpSpPr/>
          <p:nvPr/>
        </p:nvGrpSpPr>
        <p:grpSpPr>
          <a:xfrm>
            <a:off x="3636674" y="2303735"/>
            <a:ext cx="301358" cy="2317121"/>
            <a:chOff x="2667000" y="1485901"/>
            <a:chExt cx="214311" cy="1647821"/>
          </a:xfrm>
        </p:grpSpPr>
        <p:cxnSp>
          <p:nvCxnSpPr>
            <p:cNvPr id="109" name="Google Shape;109;p8"/>
            <p:cNvCxnSpPr/>
            <p:nvPr/>
          </p:nvCxnSpPr>
          <p:spPr>
            <a:xfrm flipH="1" rot="5400000">
              <a:off x="1952161"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110" name="Google Shape;110;p8"/>
            <p:cNvSpPr/>
            <p:nvPr/>
          </p:nvSpPr>
          <p:spPr>
            <a:xfrm>
              <a:off x="2667000" y="1962150"/>
              <a:ext cx="214311" cy="1171572"/>
            </a:xfrm>
            <a:prstGeom prst="roundRect">
              <a:avLst>
                <a:gd fmla="val 16667"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grpSp>
        <p:nvGrpSpPr>
          <p:cNvPr id="111" name="Google Shape;111;p8"/>
          <p:cNvGrpSpPr/>
          <p:nvPr/>
        </p:nvGrpSpPr>
        <p:grpSpPr>
          <a:xfrm>
            <a:off x="4170289" y="2303735"/>
            <a:ext cx="301358" cy="2317121"/>
            <a:chOff x="2971800" y="1485901"/>
            <a:chExt cx="214311" cy="1647821"/>
          </a:xfrm>
        </p:grpSpPr>
        <p:cxnSp>
          <p:nvCxnSpPr>
            <p:cNvPr id="112" name="Google Shape;112;p8"/>
            <p:cNvCxnSpPr/>
            <p:nvPr/>
          </p:nvCxnSpPr>
          <p:spPr>
            <a:xfrm flipH="1" rot="5400000">
              <a:off x="2256961" y="2302205"/>
              <a:ext cx="1638299" cy="5691"/>
            </a:xfrm>
            <a:prstGeom prst="straightConnector1">
              <a:avLst/>
            </a:prstGeom>
            <a:noFill/>
            <a:ln cap="flat" cmpd="sng" w="12700">
              <a:solidFill>
                <a:srgbClr val="BFBFBF"/>
              </a:solidFill>
              <a:prstDash val="dot"/>
              <a:miter lim="800000"/>
              <a:headEnd len="sm" w="sm" type="none"/>
              <a:tailEnd len="med" w="med" type="oval"/>
            </a:ln>
          </p:spPr>
        </p:cxnSp>
        <p:sp>
          <p:nvSpPr>
            <p:cNvPr id="113" name="Google Shape;113;p8"/>
            <p:cNvSpPr/>
            <p:nvPr/>
          </p:nvSpPr>
          <p:spPr>
            <a:xfrm>
              <a:off x="2971800" y="1809750"/>
              <a:ext cx="214311" cy="1323972"/>
            </a:xfrm>
            <a:prstGeom prst="roundRect">
              <a:avLst>
                <a:gd fmla="val 16667" name="adj"/>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grpSp>
      <p:sp>
        <p:nvSpPr>
          <p:cNvPr id="114" name="Google Shape;114;p8"/>
          <p:cNvSpPr/>
          <p:nvPr/>
        </p:nvSpPr>
        <p:spPr>
          <a:xfrm>
            <a:off x="1532831"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55</a:t>
            </a:r>
            <a:endParaRPr/>
          </a:p>
        </p:txBody>
      </p:sp>
      <p:sp>
        <p:nvSpPr>
          <p:cNvPr id="115" name="Google Shape;115;p8"/>
          <p:cNvSpPr/>
          <p:nvPr/>
        </p:nvSpPr>
        <p:spPr>
          <a:xfrm>
            <a:off x="2071102"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70</a:t>
            </a:r>
            <a:endParaRPr/>
          </a:p>
        </p:txBody>
      </p:sp>
      <p:sp>
        <p:nvSpPr>
          <p:cNvPr id="116" name="Google Shape;116;p8"/>
          <p:cNvSpPr/>
          <p:nvPr/>
        </p:nvSpPr>
        <p:spPr>
          <a:xfrm>
            <a:off x="2609373"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85</a:t>
            </a:r>
            <a:endParaRPr/>
          </a:p>
        </p:txBody>
      </p:sp>
      <p:sp>
        <p:nvSpPr>
          <p:cNvPr id="117" name="Google Shape;117;p8"/>
          <p:cNvSpPr/>
          <p:nvPr/>
        </p:nvSpPr>
        <p:spPr>
          <a:xfrm>
            <a:off x="3147644"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40</a:t>
            </a:r>
            <a:endParaRPr/>
          </a:p>
        </p:txBody>
      </p:sp>
      <p:sp>
        <p:nvSpPr>
          <p:cNvPr id="118" name="Google Shape;118;p8"/>
          <p:cNvSpPr/>
          <p:nvPr/>
        </p:nvSpPr>
        <p:spPr>
          <a:xfrm>
            <a:off x="3685915"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60</a:t>
            </a:r>
            <a:endParaRPr/>
          </a:p>
        </p:txBody>
      </p:sp>
      <p:sp>
        <p:nvSpPr>
          <p:cNvPr id="119" name="Google Shape;119;p8"/>
          <p:cNvSpPr/>
          <p:nvPr/>
        </p:nvSpPr>
        <p:spPr>
          <a:xfrm>
            <a:off x="4224186" y="4810264"/>
            <a:ext cx="227626" cy="295466"/>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lang="tr-TR" sz="1600">
                <a:solidFill>
                  <a:srgbClr val="7F7F7F"/>
                </a:solidFill>
                <a:latin typeface="Twentieth Century"/>
                <a:ea typeface="Twentieth Century"/>
                <a:cs typeface="Twentieth Century"/>
                <a:sym typeface="Twentieth Century"/>
              </a:rPr>
              <a:t>80</a:t>
            </a:r>
            <a:endParaRPr/>
          </a:p>
        </p:txBody>
      </p:sp>
      <p:grpSp>
        <p:nvGrpSpPr>
          <p:cNvPr id="120" name="Google Shape;120;p8"/>
          <p:cNvGrpSpPr/>
          <p:nvPr/>
        </p:nvGrpSpPr>
        <p:grpSpPr>
          <a:xfrm>
            <a:off x="6389434" y="2305418"/>
            <a:ext cx="2090836" cy="698786"/>
            <a:chOff x="4597686" y="3155872"/>
            <a:chExt cx="1583966" cy="496942"/>
          </a:xfrm>
        </p:grpSpPr>
        <p:sp>
          <p:nvSpPr>
            <p:cNvPr id="121" name="Google Shape;121;p8"/>
            <p:cNvSpPr txBox="1"/>
            <p:nvPr/>
          </p:nvSpPr>
          <p:spPr>
            <a:xfrm>
              <a:off x="4597686" y="3155872"/>
              <a:ext cx="1542506" cy="236386"/>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b="1" lang="tr-TR" sz="1800">
                  <a:solidFill>
                    <a:srgbClr val="A5A5A5"/>
                  </a:solidFill>
                  <a:latin typeface="Twentieth Century"/>
                  <a:ea typeface="Twentieth Century"/>
                  <a:cs typeface="Twentieth Century"/>
                  <a:sym typeface="Twentieth Century"/>
                </a:rPr>
                <a:t>Agenda</a:t>
              </a:r>
              <a:endParaRPr b="1" sz="1800">
                <a:solidFill>
                  <a:srgbClr val="A5A5A5"/>
                </a:solidFill>
                <a:latin typeface="Twentieth Century"/>
                <a:ea typeface="Twentieth Century"/>
                <a:cs typeface="Twentieth Century"/>
                <a:sym typeface="Twentieth Century"/>
              </a:endParaRPr>
            </a:p>
          </p:txBody>
        </p:sp>
        <p:sp>
          <p:nvSpPr>
            <p:cNvPr id="122" name="Google Shape;122;p8"/>
            <p:cNvSpPr txBox="1"/>
            <p:nvPr/>
          </p:nvSpPr>
          <p:spPr>
            <a:xfrm>
              <a:off x="4597686" y="3348942"/>
              <a:ext cx="1583966" cy="30387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A complex idea can be conveyed with just a single</a:t>
              </a:r>
              <a:endParaRPr sz="1200">
                <a:solidFill>
                  <a:srgbClr val="A5A5A5"/>
                </a:solidFill>
                <a:latin typeface="Twentieth Century"/>
                <a:ea typeface="Twentieth Century"/>
                <a:cs typeface="Twentieth Century"/>
                <a:sym typeface="Twentieth Century"/>
              </a:endParaRPr>
            </a:p>
          </p:txBody>
        </p:sp>
      </p:grpSp>
      <p:grpSp>
        <p:nvGrpSpPr>
          <p:cNvPr id="123" name="Google Shape;123;p8"/>
          <p:cNvGrpSpPr/>
          <p:nvPr/>
        </p:nvGrpSpPr>
        <p:grpSpPr>
          <a:xfrm>
            <a:off x="9386634" y="2305418"/>
            <a:ext cx="2036111" cy="698786"/>
            <a:chOff x="6978976" y="3155872"/>
            <a:chExt cx="1542508" cy="496942"/>
          </a:xfrm>
        </p:grpSpPr>
        <p:sp>
          <p:nvSpPr>
            <p:cNvPr id="124" name="Google Shape;124;p8"/>
            <p:cNvSpPr txBox="1"/>
            <p:nvPr/>
          </p:nvSpPr>
          <p:spPr>
            <a:xfrm>
              <a:off x="6978977" y="3155872"/>
              <a:ext cx="1542506" cy="21012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Advertisement</a:t>
              </a:r>
              <a:endParaRPr b="1" sz="1600">
                <a:solidFill>
                  <a:srgbClr val="A5A5A5"/>
                </a:solidFill>
                <a:latin typeface="Twentieth Century"/>
                <a:ea typeface="Twentieth Century"/>
                <a:cs typeface="Twentieth Century"/>
                <a:sym typeface="Twentieth Century"/>
              </a:endParaRPr>
            </a:p>
          </p:txBody>
        </p:sp>
        <p:sp>
          <p:nvSpPr>
            <p:cNvPr id="125" name="Google Shape;125;p8"/>
            <p:cNvSpPr txBox="1"/>
            <p:nvPr/>
          </p:nvSpPr>
          <p:spPr>
            <a:xfrm>
              <a:off x="6978976" y="3348942"/>
              <a:ext cx="1542507" cy="30387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Insert the title of your subtitle here</a:t>
              </a:r>
              <a:endParaRPr sz="1200">
                <a:solidFill>
                  <a:srgbClr val="A5A5A5"/>
                </a:solidFill>
                <a:latin typeface="Twentieth Century"/>
                <a:ea typeface="Twentieth Century"/>
                <a:cs typeface="Twentieth Century"/>
                <a:sym typeface="Twentieth Century"/>
              </a:endParaRPr>
            </a:p>
          </p:txBody>
        </p:sp>
      </p:grpSp>
      <p:grpSp>
        <p:nvGrpSpPr>
          <p:cNvPr id="126" name="Google Shape;126;p8"/>
          <p:cNvGrpSpPr/>
          <p:nvPr/>
        </p:nvGrpSpPr>
        <p:grpSpPr>
          <a:xfrm>
            <a:off x="6389434" y="3213449"/>
            <a:ext cx="2036110" cy="698786"/>
            <a:chOff x="4597685" y="3914331"/>
            <a:chExt cx="1542507" cy="496941"/>
          </a:xfrm>
        </p:grpSpPr>
        <p:sp>
          <p:nvSpPr>
            <p:cNvPr id="127" name="Google Shape;127;p8"/>
            <p:cNvSpPr txBox="1"/>
            <p:nvPr/>
          </p:nvSpPr>
          <p:spPr>
            <a:xfrm>
              <a:off x="4597686" y="3914331"/>
              <a:ext cx="1542506" cy="21012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Advise</a:t>
              </a:r>
              <a:endParaRPr b="1" sz="1600">
                <a:solidFill>
                  <a:srgbClr val="A5A5A5"/>
                </a:solidFill>
                <a:latin typeface="Twentieth Century"/>
                <a:ea typeface="Twentieth Century"/>
                <a:cs typeface="Twentieth Century"/>
                <a:sym typeface="Twentieth Century"/>
              </a:endParaRPr>
            </a:p>
          </p:txBody>
        </p:sp>
        <p:sp>
          <p:nvSpPr>
            <p:cNvPr id="128" name="Google Shape;128;p8"/>
            <p:cNvSpPr txBox="1"/>
            <p:nvPr/>
          </p:nvSpPr>
          <p:spPr>
            <a:xfrm>
              <a:off x="4597685" y="4107401"/>
              <a:ext cx="1542507" cy="30387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Show and explain your  web, app or software </a:t>
              </a:r>
              <a:endParaRPr sz="1200">
                <a:solidFill>
                  <a:srgbClr val="A5A5A5"/>
                </a:solidFill>
                <a:latin typeface="Twentieth Century"/>
                <a:ea typeface="Twentieth Century"/>
                <a:cs typeface="Twentieth Century"/>
                <a:sym typeface="Twentieth Century"/>
              </a:endParaRPr>
            </a:p>
          </p:txBody>
        </p:sp>
      </p:grpSp>
      <p:grpSp>
        <p:nvGrpSpPr>
          <p:cNvPr id="129" name="Google Shape;129;p8"/>
          <p:cNvGrpSpPr/>
          <p:nvPr/>
        </p:nvGrpSpPr>
        <p:grpSpPr>
          <a:xfrm>
            <a:off x="9386634" y="3213445"/>
            <a:ext cx="2036111" cy="698787"/>
            <a:chOff x="6978976" y="3914331"/>
            <a:chExt cx="1542508" cy="496942"/>
          </a:xfrm>
        </p:grpSpPr>
        <p:sp>
          <p:nvSpPr>
            <p:cNvPr id="130" name="Google Shape;130;p8"/>
            <p:cNvSpPr txBox="1"/>
            <p:nvPr/>
          </p:nvSpPr>
          <p:spPr>
            <a:xfrm>
              <a:off x="6978977" y="3914331"/>
              <a:ext cx="1542506" cy="21012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Add</a:t>
              </a:r>
              <a:endParaRPr b="1" sz="1600">
                <a:solidFill>
                  <a:srgbClr val="A5A5A5"/>
                </a:solidFill>
                <a:latin typeface="Twentieth Century"/>
                <a:ea typeface="Twentieth Century"/>
                <a:cs typeface="Twentieth Century"/>
                <a:sym typeface="Twentieth Century"/>
              </a:endParaRPr>
            </a:p>
          </p:txBody>
        </p:sp>
        <p:sp>
          <p:nvSpPr>
            <p:cNvPr id="131" name="Google Shape;131;p8"/>
            <p:cNvSpPr txBox="1"/>
            <p:nvPr/>
          </p:nvSpPr>
          <p:spPr>
            <a:xfrm>
              <a:off x="6978976" y="4107401"/>
              <a:ext cx="1542507" cy="30387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A complex idea can be conveyed with just a single</a:t>
              </a:r>
              <a:endParaRPr sz="1200">
                <a:solidFill>
                  <a:srgbClr val="A5A5A5"/>
                </a:solidFill>
                <a:latin typeface="Twentieth Century"/>
                <a:ea typeface="Twentieth Century"/>
                <a:cs typeface="Twentieth Century"/>
                <a:sym typeface="Twentieth Century"/>
              </a:endParaRPr>
            </a:p>
          </p:txBody>
        </p:sp>
      </p:grpSp>
      <p:grpSp>
        <p:nvGrpSpPr>
          <p:cNvPr id="132" name="Google Shape;132;p8"/>
          <p:cNvGrpSpPr/>
          <p:nvPr/>
        </p:nvGrpSpPr>
        <p:grpSpPr>
          <a:xfrm>
            <a:off x="6389434" y="4239160"/>
            <a:ext cx="2036110" cy="698786"/>
            <a:chOff x="4597685" y="3914331"/>
            <a:chExt cx="1542507" cy="496942"/>
          </a:xfrm>
        </p:grpSpPr>
        <p:sp>
          <p:nvSpPr>
            <p:cNvPr id="133" name="Google Shape;133;p8"/>
            <p:cNvSpPr txBox="1"/>
            <p:nvPr/>
          </p:nvSpPr>
          <p:spPr>
            <a:xfrm>
              <a:off x="4597686" y="3914331"/>
              <a:ext cx="1542506" cy="21012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Accept</a:t>
              </a:r>
              <a:endParaRPr b="1" sz="1600">
                <a:solidFill>
                  <a:srgbClr val="A5A5A5"/>
                </a:solidFill>
                <a:latin typeface="Twentieth Century"/>
                <a:ea typeface="Twentieth Century"/>
                <a:cs typeface="Twentieth Century"/>
                <a:sym typeface="Twentieth Century"/>
              </a:endParaRPr>
            </a:p>
          </p:txBody>
        </p:sp>
        <p:sp>
          <p:nvSpPr>
            <p:cNvPr id="134" name="Google Shape;134;p8"/>
            <p:cNvSpPr txBox="1"/>
            <p:nvPr/>
          </p:nvSpPr>
          <p:spPr>
            <a:xfrm>
              <a:off x="4597685" y="4107401"/>
              <a:ext cx="1542507" cy="30387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Insert the title of your subtitle here</a:t>
              </a:r>
              <a:endParaRPr sz="1200">
                <a:solidFill>
                  <a:srgbClr val="A5A5A5"/>
                </a:solidFill>
                <a:latin typeface="Twentieth Century"/>
                <a:ea typeface="Twentieth Century"/>
                <a:cs typeface="Twentieth Century"/>
                <a:sym typeface="Twentieth Century"/>
              </a:endParaRPr>
            </a:p>
          </p:txBody>
        </p:sp>
      </p:grpSp>
      <p:grpSp>
        <p:nvGrpSpPr>
          <p:cNvPr id="135" name="Google Shape;135;p8"/>
          <p:cNvGrpSpPr/>
          <p:nvPr/>
        </p:nvGrpSpPr>
        <p:grpSpPr>
          <a:xfrm>
            <a:off x="9386634" y="4239172"/>
            <a:ext cx="2036111" cy="698786"/>
            <a:chOff x="6978976" y="3914331"/>
            <a:chExt cx="1542508" cy="496941"/>
          </a:xfrm>
        </p:grpSpPr>
        <p:sp>
          <p:nvSpPr>
            <p:cNvPr id="136" name="Google Shape;136;p8"/>
            <p:cNvSpPr txBox="1"/>
            <p:nvPr/>
          </p:nvSpPr>
          <p:spPr>
            <a:xfrm>
              <a:off x="6978977" y="3914331"/>
              <a:ext cx="1542506" cy="210120"/>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Occupation</a:t>
              </a:r>
              <a:endParaRPr b="1" sz="1600">
                <a:solidFill>
                  <a:srgbClr val="A5A5A5"/>
                </a:solidFill>
                <a:latin typeface="Twentieth Century"/>
                <a:ea typeface="Twentieth Century"/>
                <a:cs typeface="Twentieth Century"/>
                <a:sym typeface="Twentieth Century"/>
              </a:endParaRPr>
            </a:p>
          </p:txBody>
        </p:sp>
        <p:sp>
          <p:nvSpPr>
            <p:cNvPr id="137" name="Google Shape;137;p8"/>
            <p:cNvSpPr txBox="1"/>
            <p:nvPr/>
          </p:nvSpPr>
          <p:spPr>
            <a:xfrm>
              <a:off x="6978976" y="4107401"/>
              <a:ext cx="1542507" cy="30387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Show and explain your  web, app or software </a:t>
              </a:r>
              <a:endParaRPr sz="1200">
                <a:solidFill>
                  <a:srgbClr val="A5A5A5"/>
                </a:solidFill>
                <a:latin typeface="Twentieth Century"/>
                <a:ea typeface="Twentieth Century"/>
                <a:cs typeface="Twentieth Century"/>
                <a:sym typeface="Twentieth Century"/>
              </a:endParaRPr>
            </a:p>
          </p:txBody>
        </p:sp>
      </p:grpSp>
      <p:grpSp>
        <p:nvGrpSpPr>
          <p:cNvPr id="138" name="Google Shape;138;p8"/>
          <p:cNvGrpSpPr/>
          <p:nvPr/>
        </p:nvGrpSpPr>
        <p:grpSpPr>
          <a:xfrm>
            <a:off x="8674821" y="4215707"/>
            <a:ext cx="659525" cy="640643"/>
            <a:chOff x="6299532" y="4190009"/>
            <a:chExt cx="469021" cy="455593"/>
          </a:xfrm>
        </p:grpSpPr>
        <p:sp>
          <p:nvSpPr>
            <p:cNvPr id="139" name="Google Shape;139;p8"/>
            <p:cNvSpPr/>
            <p:nvPr/>
          </p:nvSpPr>
          <p:spPr>
            <a:xfrm>
              <a:off x="6299532" y="4190009"/>
              <a:ext cx="469021" cy="455593"/>
            </a:xfrm>
            <a:prstGeom prst="ellipse">
              <a:avLst/>
            </a:prstGeom>
            <a:solidFill>
              <a:schemeClr val="accent6"/>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40" name="Google Shape;140;p8"/>
            <p:cNvSpPr/>
            <p:nvPr/>
          </p:nvSpPr>
          <p:spPr>
            <a:xfrm>
              <a:off x="6386874" y="4310694"/>
              <a:ext cx="294337" cy="214222"/>
            </a:xfrm>
            <a:custGeom>
              <a:rect b="b" l="l" r="r" t="t"/>
              <a:pathLst>
                <a:path extrusionOk="0" h="57" w="78">
                  <a:moveTo>
                    <a:pt x="62" y="57"/>
                  </a:moveTo>
                  <a:cubicBezTo>
                    <a:pt x="18" y="57"/>
                    <a:pt x="18" y="57"/>
                    <a:pt x="18" y="57"/>
                  </a:cubicBezTo>
                  <a:cubicBezTo>
                    <a:pt x="9" y="57"/>
                    <a:pt x="0" y="49"/>
                    <a:pt x="0" y="39"/>
                  </a:cubicBezTo>
                  <a:cubicBezTo>
                    <a:pt x="0" y="32"/>
                    <a:pt x="5" y="26"/>
                    <a:pt x="11" y="23"/>
                  </a:cubicBezTo>
                  <a:cubicBezTo>
                    <a:pt x="11" y="22"/>
                    <a:pt x="11" y="22"/>
                    <a:pt x="11" y="21"/>
                  </a:cubicBezTo>
                  <a:cubicBezTo>
                    <a:pt x="11" y="10"/>
                    <a:pt x="20" y="0"/>
                    <a:pt x="31" y="0"/>
                  </a:cubicBezTo>
                  <a:cubicBezTo>
                    <a:pt x="40" y="0"/>
                    <a:pt x="47" y="6"/>
                    <a:pt x="50" y="13"/>
                  </a:cubicBezTo>
                  <a:cubicBezTo>
                    <a:pt x="52" y="12"/>
                    <a:pt x="55" y="11"/>
                    <a:pt x="57" y="11"/>
                  </a:cubicBezTo>
                  <a:cubicBezTo>
                    <a:pt x="63" y="11"/>
                    <a:pt x="67" y="15"/>
                    <a:pt x="67" y="21"/>
                  </a:cubicBezTo>
                  <a:cubicBezTo>
                    <a:pt x="67" y="23"/>
                    <a:pt x="67" y="25"/>
                    <a:pt x="66" y="27"/>
                  </a:cubicBezTo>
                  <a:cubicBezTo>
                    <a:pt x="73" y="28"/>
                    <a:pt x="78" y="34"/>
                    <a:pt x="78" y="42"/>
                  </a:cubicBezTo>
                  <a:cubicBezTo>
                    <a:pt x="78" y="50"/>
                    <a:pt x="71" y="57"/>
                    <a:pt x="62" y="57"/>
                  </a:cubicBezTo>
                  <a:close/>
                  <a:moveTo>
                    <a:pt x="51" y="31"/>
                  </a:moveTo>
                  <a:cubicBezTo>
                    <a:pt x="42" y="31"/>
                    <a:pt x="42" y="31"/>
                    <a:pt x="42" y="31"/>
                  </a:cubicBezTo>
                  <a:cubicBezTo>
                    <a:pt x="42" y="17"/>
                    <a:pt x="42" y="17"/>
                    <a:pt x="42" y="17"/>
                  </a:cubicBezTo>
                  <a:cubicBezTo>
                    <a:pt x="42" y="16"/>
                    <a:pt x="41" y="16"/>
                    <a:pt x="40" y="16"/>
                  </a:cubicBezTo>
                  <a:cubicBezTo>
                    <a:pt x="33" y="16"/>
                    <a:pt x="33" y="16"/>
                    <a:pt x="33" y="16"/>
                  </a:cubicBezTo>
                  <a:cubicBezTo>
                    <a:pt x="32" y="16"/>
                    <a:pt x="31" y="16"/>
                    <a:pt x="31" y="17"/>
                  </a:cubicBezTo>
                  <a:cubicBezTo>
                    <a:pt x="31" y="31"/>
                    <a:pt x="31" y="31"/>
                    <a:pt x="31" y="31"/>
                  </a:cubicBezTo>
                  <a:cubicBezTo>
                    <a:pt x="22" y="31"/>
                    <a:pt x="22" y="31"/>
                    <a:pt x="22" y="31"/>
                  </a:cubicBezTo>
                  <a:cubicBezTo>
                    <a:pt x="22" y="31"/>
                    <a:pt x="21" y="32"/>
                    <a:pt x="21" y="33"/>
                  </a:cubicBezTo>
                  <a:cubicBezTo>
                    <a:pt x="21" y="33"/>
                    <a:pt x="21" y="33"/>
                    <a:pt x="21" y="34"/>
                  </a:cubicBezTo>
                  <a:cubicBezTo>
                    <a:pt x="36" y="48"/>
                    <a:pt x="36" y="48"/>
                    <a:pt x="36" y="48"/>
                  </a:cubicBezTo>
                  <a:cubicBezTo>
                    <a:pt x="36" y="48"/>
                    <a:pt x="36" y="48"/>
                    <a:pt x="36" y="48"/>
                  </a:cubicBezTo>
                  <a:cubicBezTo>
                    <a:pt x="37" y="48"/>
                    <a:pt x="37" y="48"/>
                    <a:pt x="37" y="48"/>
                  </a:cubicBezTo>
                  <a:cubicBezTo>
                    <a:pt x="51" y="34"/>
                    <a:pt x="51" y="34"/>
                    <a:pt x="51" y="34"/>
                  </a:cubicBezTo>
                  <a:cubicBezTo>
                    <a:pt x="52" y="33"/>
                    <a:pt x="52" y="33"/>
                    <a:pt x="52" y="33"/>
                  </a:cubicBezTo>
                  <a:cubicBezTo>
                    <a:pt x="52" y="32"/>
                    <a:pt x="51" y="31"/>
                    <a:pt x="51" y="31"/>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141" name="Google Shape;141;p8"/>
          <p:cNvGrpSpPr/>
          <p:nvPr/>
        </p:nvGrpSpPr>
        <p:grpSpPr>
          <a:xfrm>
            <a:off x="5648471" y="2277304"/>
            <a:ext cx="659525" cy="640643"/>
            <a:chOff x="630683" y="3383511"/>
            <a:chExt cx="469021" cy="455593"/>
          </a:xfrm>
        </p:grpSpPr>
        <p:sp>
          <p:nvSpPr>
            <p:cNvPr id="142" name="Google Shape;142;p8"/>
            <p:cNvSpPr/>
            <p:nvPr/>
          </p:nvSpPr>
          <p:spPr>
            <a:xfrm>
              <a:off x="630683" y="3383511"/>
              <a:ext cx="469021" cy="4555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43" name="Google Shape;143;p8"/>
            <p:cNvSpPr/>
            <p:nvPr/>
          </p:nvSpPr>
          <p:spPr>
            <a:xfrm>
              <a:off x="730012" y="3476126"/>
              <a:ext cx="270363" cy="270363"/>
            </a:xfrm>
            <a:custGeom>
              <a:rect b="b" l="l" r="r" t="t"/>
              <a:pathLst>
                <a:path extrusionOk="0" h="57" w="57">
                  <a:moveTo>
                    <a:pt x="56" y="51"/>
                  </a:moveTo>
                  <a:cubicBezTo>
                    <a:pt x="55" y="53"/>
                    <a:pt x="53" y="54"/>
                    <a:pt x="51" y="55"/>
                  </a:cubicBezTo>
                  <a:cubicBezTo>
                    <a:pt x="49" y="56"/>
                    <a:pt x="46" y="57"/>
                    <a:pt x="43" y="57"/>
                  </a:cubicBezTo>
                  <a:cubicBezTo>
                    <a:pt x="40" y="57"/>
                    <a:pt x="36" y="55"/>
                    <a:pt x="33" y="54"/>
                  </a:cubicBezTo>
                  <a:cubicBezTo>
                    <a:pt x="30" y="53"/>
                    <a:pt x="28" y="52"/>
                    <a:pt x="26" y="51"/>
                  </a:cubicBezTo>
                  <a:cubicBezTo>
                    <a:pt x="19" y="47"/>
                    <a:pt x="11" y="38"/>
                    <a:pt x="7" y="32"/>
                  </a:cubicBezTo>
                  <a:cubicBezTo>
                    <a:pt x="5" y="29"/>
                    <a:pt x="4" y="27"/>
                    <a:pt x="3" y="25"/>
                  </a:cubicBezTo>
                  <a:cubicBezTo>
                    <a:pt x="2" y="21"/>
                    <a:pt x="0" y="18"/>
                    <a:pt x="0" y="14"/>
                  </a:cubicBezTo>
                  <a:cubicBezTo>
                    <a:pt x="0" y="11"/>
                    <a:pt x="1" y="9"/>
                    <a:pt x="3" y="7"/>
                  </a:cubicBezTo>
                  <a:cubicBezTo>
                    <a:pt x="4" y="5"/>
                    <a:pt x="5" y="3"/>
                    <a:pt x="7" y="2"/>
                  </a:cubicBezTo>
                  <a:cubicBezTo>
                    <a:pt x="8" y="1"/>
                    <a:pt x="11" y="0"/>
                    <a:pt x="12" y="0"/>
                  </a:cubicBezTo>
                  <a:cubicBezTo>
                    <a:pt x="13" y="0"/>
                    <a:pt x="13" y="0"/>
                    <a:pt x="13" y="1"/>
                  </a:cubicBezTo>
                  <a:cubicBezTo>
                    <a:pt x="14" y="1"/>
                    <a:pt x="15" y="3"/>
                    <a:pt x="15" y="4"/>
                  </a:cubicBezTo>
                  <a:cubicBezTo>
                    <a:pt x="17" y="6"/>
                    <a:pt x="18" y="8"/>
                    <a:pt x="19" y="10"/>
                  </a:cubicBezTo>
                  <a:cubicBezTo>
                    <a:pt x="20" y="12"/>
                    <a:pt x="21" y="13"/>
                    <a:pt x="21" y="14"/>
                  </a:cubicBezTo>
                  <a:cubicBezTo>
                    <a:pt x="21" y="17"/>
                    <a:pt x="14" y="20"/>
                    <a:pt x="14" y="22"/>
                  </a:cubicBezTo>
                  <a:cubicBezTo>
                    <a:pt x="14" y="23"/>
                    <a:pt x="15" y="25"/>
                    <a:pt x="15" y="26"/>
                  </a:cubicBezTo>
                  <a:cubicBezTo>
                    <a:pt x="19" y="33"/>
                    <a:pt x="24" y="38"/>
                    <a:pt x="32" y="42"/>
                  </a:cubicBezTo>
                  <a:cubicBezTo>
                    <a:pt x="33" y="43"/>
                    <a:pt x="34" y="44"/>
                    <a:pt x="35" y="44"/>
                  </a:cubicBezTo>
                  <a:cubicBezTo>
                    <a:pt x="37" y="44"/>
                    <a:pt x="41" y="36"/>
                    <a:pt x="43" y="36"/>
                  </a:cubicBezTo>
                  <a:cubicBezTo>
                    <a:pt x="45" y="36"/>
                    <a:pt x="46" y="38"/>
                    <a:pt x="47" y="38"/>
                  </a:cubicBezTo>
                  <a:cubicBezTo>
                    <a:pt x="49" y="40"/>
                    <a:pt x="52" y="41"/>
                    <a:pt x="54" y="42"/>
                  </a:cubicBezTo>
                  <a:cubicBezTo>
                    <a:pt x="55" y="43"/>
                    <a:pt x="57" y="43"/>
                    <a:pt x="57" y="44"/>
                  </a:cubicBezTo>
                  <a:cubicBezTo>
                    <a:pt x="57" y="45"/>
                    <a:pt x="57" y="45"/>
                    <a:pt x="57" y="45"/>
                  </a:cubicBezTo>
                  <a:cubicBezTo>
                    <a:pt x="57" y="47"/>
                    <a:pt x="56" y="49"/>
                    <a:pt x="56" y="51"/>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144" name="Google Shape;144;p8"/>
          <p:cNvGrpSpPr/>
          <p:nvPr/>
        </p:nvGrpSpPr>
        <p:grpSpPr>
          <a:xfrm>
            <a:off x="5648471" y="4215707"/>
            <a:ext cx="659525" cy="640643"/>
            <a:chOff x="3428938" y="4190009"/>
            <a:chExt cx="469021" cy="455593"/>
          </a:xfrm>
        </p:grpSpPr>
        <p:sp>
          <p:nvSpPr>
            <p:cNvPr id="145" name="Google Shape;145;p8"/>
            <p:cNvSpPr/>
            <p:nvPr/>
          </p:nvSpPr>
          <p:spPr>
            <a:xfrm>
              <a:off x="3428938" y="4190009"/>
              <a:ext cx="469021" cy="455593"/>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46" name="Google Shape;146;p8"/>
            <p:cNvSpPr/>
            <p:nvPr/>
          </p:nvSpPr>
          <p:spPr>
            <a:xfrm>
              <a:off x="3571129" y="4279327"/>
              <a:ext cx="184638" cy="276957"/>
            </a:xfrm>
            <a:custGeom>
              <a:rect b="b" l="l" r="r" t="t"/>
              <a:pathLst>
                <a:path extrusionOk="0" h="58" w="39">
                  <a:moveTo>
                    <a:pt x="38" y="26"/>
                  </a:moveTo>
                  <a:cubicBezTo>
                    <a:pt x="24" y="55"/>
                    <a:pt x="24" y="55"/>
                    <a:pt x="24" y="55"/>
                  </a:cubicBezTo>
                  <a:cubicBezTo>
                    <a:pt x="23" y="57"/>
                    <a:pt x="22" y="58"/>
                    <a:pt x="20" y="58"/>
                  </a:cubicBezTo>
                  <a:cubicBezTo>
                    <a:pt x="18" y="58"/>
                    <a:pt x="16" y="57"/>
                    <a:pt x="16" y="55"/>
                  </a:cubicBezTo>
                  <a:cubicBezTo>
                    <a:pt x="2" y="26"/>
                    <a:pt x="2" y="26"/>
                    <a:pt x="2" y="26"/>
                  </a:cubicBezTo>
                  <a:cubicBezTo>
                    <a:pt x="1" y="24"/>
                    <a:pt x="0" y="21"/>
                    <a:pt x="0" y="19"/>
                  </a:cubicBezTo>
                  <a:cubicBezTo>
                    <a:pt x="0" y="8"/>
                    <a:pt x="9" y="0"/>
                    <a:pt x="20" y="0"/>
                  </a:cubicBezTo>
                  <a:cubicBezTo>
                    <a:pt x="31" y="0"/>
                    <a:pt x="39" y="8"/>
                    <a:pt x="39" y="19"/>
                  </a:cubicBezTo>
                  <a:cubicBezTo>
                    <a:pt x="39" y="21"/>
                    <a:pt x="39" y="24"/>
                    <a:pt x="38" y="26"/>
                  </a:cubicBezTo>
                  <a:close/>
                  <a:moveTo>
                    <a:pt x="20" y="9"/>
                  </a:moveTo>
                  <a:cubicBezTo>
                    <a:pt x="15" y="9"/>
                    <a:pt x="10" y="14"/>
                    <a:pt x="10" y="19"/>
                  </a:cubicBezTo>
                  <a:cubicBezTo>
                    <a:pt x="10" y="24"/>
                    <a:pt x="15" y="29"/>
                    <a:pt x="20" y="29"/>
                  </a:cubicBezTo>
                  <a:cubicBezTo>
                    <a:pt x="25" y="29"/>
                    <a:pt x="30" y="24"/>
                    <a:pt x="30" y="19"/>
                  </a:cubicBezTo>
                  <a:cubicBezTo>
                    <a:pt x="30" y="14"/>
                    <a:pt x="25" y="9"/>
                    <a:pt x="20" y="9"/>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147" name="Google Shape;147;p8"/>
          <p:cNvGrpSpPr/>
          <p:nvPr/>
        </p:nvGrpSpPr>
        <p:grpSpPr>
          <a:xfrm>
            <a:off x="5648471" y="3229350"/>
            <a:ext cx="659525" cy="640643"/>
            <a:chOff x="6299532" y="3384456"/>
            <a:chExt cx="469021" cy="455593"/>
          </a:xfrm>
        </p:grpSpPr>
        <p:sp>
          <p:nvSpPr>
            <p:cNvPr id="148" name="Google Shape;148;p8"/>
            <p:cNvSpPr/>
            <p:nvPr/>
          </p:nvSpPr>
          <p:spPr>
            <a:xfrm>
              <a:off x="6299532" y="3384456"/>
              <a:ext cx="469021" cy="45559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49" name="Google Shape;149;p8"/>
            <p:cNvSpPr/>
            <p:nvPr/>
          </p:nvSpPr>
          <p:spPr>
            <a:xfrm>
              <a:off x="6435895" y="3505670"/>
              <a:ext cx="196295" cy="213164"/>
            </a:xfrm>
            <a:custGeom>
              <a:rect b="b" l="l" r="r" t="t"/>
              <a:pathLst>
                <a:path extrusionOk="0" h="64" w="59">
                  <a:moveTo>
                    <a:pt x="59" y="59"/>
                  </a:moveTo>
                  <a:cubicBezTo>
                    <a:pt x="59" y="62"/>
                    <a:pt x="57" y="64"/>
                    <a:pt x="55" y="64"/>
                  </a:cubicBezTo>
                  <a:cubicBezTo>
                    <a:pt x="4" y="64"/>
                    <a:pt x="4" y="64"/>
                    <a:pt x="4" y="64"/>
                  </a:cubicBezTo>
                  <a:cubicBezTo>
                    <a:pt x="2" y="64"/>
                    <a:pt x="0" y="62"/>
                    <a:pt x="0" y="59"/>
                  </a:cubicBezTo>
                  <a:cubicBezTo>
                    <a:pt x="0" y="13"/>
                    <a:pt x="0" y="13"/>
                    <a:pt x="0" y="13"/>
                  </a:cubicBezTo>
                  <a:cubicBezTo>
                    <a:pt x="0" y="11"/>
                    <a:pt x="2" y="9"/>
                    <a:pt x="4" y="9"/>
                  </a:cubicBezTo>
                  <a:cubicBezTo>
                    <a:pt x="9" y="9"/>
                    <a:pt x="9" y="9"/>
                    <a:pt x="9" y="9"/>
                  </a:cubicBezTo>
                  <a:cubicBezTo>
                    <a:pt x="9" y="5"/>
                    <a:pt x="9" y="5"/>
                    <a:pt x="9" y="5"/>
                  </a:cubicBezTo>
                  <a:cubicBezTo>
                    <a:pt x="9" y="2"/>
                    <a:pt x="11" y="0"/>
                    <a:pt x="15" y="0"/>
                  </a:cubicBezTo>
                  <a:cubicBezTo>
                    <a:pt x="17" y="0"/>
                    <a:pt x="17" y="0"/>
                    <a:pt x="17" y="0"/>
                  </a:cubicBezTo>
                  <a:cubicBezTo>
                    <a:pt x="20" y="0"/>
                    <a:pt x="23" y="2"/>
                    <a:pt x="23" y="5"/>
                  </a:cubicBezTo>
                  <a:cubicBezTo>
                    <a:pt x="23" y="9"/>
                    <a:pt x="23" y="9"/>
                    <a:pt x="23" y="9"/>
                  </a:cubicBezTo>
                  <a:cubicBezTo>
                    <a:pt x="36" y="9"/>
                    <a:pt x="36" y="9"/>
                    <a:pt x="36" y="9"/>
                  </a:cubicBezTo>
                  <a:cubicBezTo>
                    <a:pt x="36" y="5"/>
                    <a:pt x="36" y="5"/>
                    <a:pt x="36" y="5"/>
                  </a:cubicBezTo>
                  <a:cubicBezTo>
                    <a:pt x="36" y="2"/>
                    <a:pt x="39" y="0"/>
                    <a:pt x="42" y="0"/>
                  </a:cubicBezTo>
                  <a:cubicBezTo>
                    <a:pt x="44" y="0"/>
                    <a:pt x="44" y="0"/>
                    <a:pt x="44" y="0"/>
                  </a:cubicBezTo>
                  <a:cubicBezTo>
                    <a:pt x="47" y="0"/>
                    <a:pt x="50" y="2"/>
                    <a:pt x="50" y="5"/>
                  </a:cubicBezTo>
                  <a:cubicBezTo>
                    <a:pt x="50" y="9"/>
                    <a:pt x="50" y="9"/>
                    <a:pt x="50" y="9"/>
                  </a:cubicBezTo>
                  <a:cubicBezTo>
                    <a:pt x="55" y="9"/>
                    <a:pt x="55" y="9"/>
                    <a:pt x="55" y="9"/>
                  </a:cubicBezTo>
                  <a:cubicBezTo>
                    <a:pt x="57" y="9"/>
                    <a:pt x="59" y="11"/>
                    <a:pt x="59" y="13"/>
                  </a:cubicBezTo>
                  <a:lnTo>
                    <a:pt x="59" y="59"/>
                  </a:lnTo>
                  <a:close/>
                  <a:moveTo>
                    <a:pt x="15" y="33"/>
                  </a:moveTo>
                  <a:cubicBezTo>
                    <a:pt x="15" y="23"/>
                    <a:pt x="15" y="23"/>
                    <a:pt x="15" y="23"/>
                  </a:cubicBezTo>
                  <a:cubicBezTo>
                    <a:pt x="4" y="23"/>
                    <a:pt x="4" y="23"/>
                    <a:pt x="4" y="23"/>
                  </a:cubicBezTo>
                  <a:cubicBezTo>
                    <a:pt x="4" y="33"/>
                    <a:pt x="4" y="33"/>
                    <a:pt x="4" y="33"/>
                  </a:cubicBezTo>
                  <a:lnTo>
                    <a:pt x="15" y="33"/>
                  </a:lnTo>
                  <a:close/>
                  <a:moveTo>
                    <a:pt x="15" y="47"/>
                  </a:moveTo>
                  <a:cubicBezTo>
                    <a:pt x="15" y="35"/>
                    <a:pt x="15" y="35"/>
                    <a:pt x="15" y="35"/>
                  </a:cubicBezTo>
                  <a:cubicBezTo>
                    <a:pt x="4" y="35"/>
                    <a:pt x="4" y="35"/>
                    <a:pt x="4" y="35"/>
                  </a:cubicBezTo>
                  <a:cubicBezTo>
                    <a:pt x="4" y="47"/>
                    <a:pt x="4" y="47"/>
                    <a:pt x="4" y="47"/>
                  </a:cubicBezTo>
                  <a:lnTo>
                    <a:pt x="15" y="47"/>
                  </a:lnTo>
                  <a:close/>
                  <a:moveTo>
                    <a:pt x="15" y="59"/>
                  </a:moveTo>
                  <a:cubicBezTo>
                    <a:pt x="15" y="49"/>
                    <a:pt x="15" y="49"/>
                    <a:pt x="15" y="49"/>
                  </a:cubicBezTo>
                  <a:cubicBezTo>
                    <a:pt x="4" y="49"/>
                    <a:pt x="4" y="49"/>
                    <a:pt x="4" y="49"/>
                  </a:cubicBezTo>
                  <a:cubicBezTo>
                    <a:pt x="4" y="59"/>
                    <a:pt x="4" y="59"/>
                    <a:pt x="4" y="59"/>
                  </a:cubicBezTo>
                  <a:lnTo>
                    <a:pt x="15" y="59"/>
                  </a:lnTo>
                  <a:close/>
                  <a:moveTo>
                    <a:pt x="18" y="5"/>
                  </a:moveTo>
                  <a:cubicBezTo>
                    <a:pt x="18" y="5"/>
                    <a:pt x="18" y="4"/>
                    <a:pt x="17" y="4"/>
                  </a:cubicBezTo>
                  <a:cubicBezTo>
                    <a:pt x="15" y="4"/>
                    <a:pt x="15" y="4"/>
                    <a:pt x="15" y="4"/>
                  </a:cubicBezTo>
                  <a:cubicBezTo>
                    <a:pt x="14" y="4"/>
                    <a:pt x="13" y="5"/>
                    <a:pt x="13" y="5"/>
                  </a:cubicBezTo>
                  <a:cubicBezTo>
                    <a:pt x="13" y="16"/>
                    <a:pt x="13" y="16"/>
                    <a:pt x="13" y="16"/>
                  </a:cubicBezTo>
                  <a:cubicBezTo>
                    <a:pt x="13" y="16"/>
                    <a:pt x="14" y="17"/>
                    <a:pt x="15" y="17"/>
                  </a:cubicBezTo>
                  <a:cubicBezTo>
                    <a:pt x="17" y="17"/>
                    <a:pt x="17" y="17"/>
                    <a:pt x="17" y="17"/>
                  </a:cubicBezTo>
                  <a:cubicBezTo>
                    <a:pt x="18" y="17"/>
                    <a:pt x="18" y="16"/>
                    <a:pt x="18" y="16"/>
                  </a:cubicBezTo>
                  <a:lnTo>
                    <a:pt x="18" y="5"/>
                  </a:lnTo>
                  <a:close/>
                  <a:moveTo>
                    <a:pt x="28" y="33"/>
                  </a:moveTo>
                  <a:cubicBezTo>
                    <a:pt x="28" y="23"/>
                    <a:pt x="28" y="23"/>
                    <a:pt x="28" y="23"/>
                  </a:cubicBezTo>
                  <a:cubicBezTo>
                    <a:pt x="17" y="23"/>
                    <a:pt x="17" y="23"/>
                    <a:pt x="17" y="23"/>
                  </a:cubicBezTo>
                  <a:cubicBezTo>
                    <a:pt x="17" y="33"/>
                    <a:pt x="17" y="33"/>
                    <a:pt x="17" y="33"/>
                  </a:cubicBezTo>
                  <a:lnTo>
                    <a:pt x="28" y="33"/>
                  </a:lnTo>
                  <a:close/>
                  <a:moveTo>
                    <a:pt x="28" y="47"/>
                  </a:moveTo>
                  <a:cubicBezTo>
                    <a:pt x="28" y="35"/>
                    <a:pt x="28" y="35"/>
                    <a:pt x="28" y="35"/>
                  </a:cubicBezTo>
                  <a:cubicBezTo>
                    <a:pt x="17" y="35"/>
                    <a:pt x="17" y="35"/>
                    <a:pt x="17" y="35"/>
                  </a:cubicBezTo>
                  <a:cubicBezTo>
                    <a:pt x="17" y="47"/>
                    <a:pt x="17" y="47"/>
                    <a:pt x="17" y="47"/>
                  </a:cubicBezTo>
                  <a:lnTo>
                    <a:pt x="28" y="47"/>
                  </a:lnTo>
                  <a:close/>
                  <a:moveTo>
                    <a:pt x="28" y="59"/>
                  </a:moveTo>
                  <a:cubicBezTo>
                    <a:pt x="28" y="49"/>
                    <a:pt x="28" y="49"/>
                    <a:pt x="28" y="49"/>
                  </a:cubicBezTo>
                  <a:cubicBezTo>
                    <a:pt x="17" y="49"/>
                    <a:pt x="17" y="49"/>
                    <a:pt x="17" y="49"/>
                  </a:cubicBezTo>
                  <a:cubicBezTo>
                    <a:pt x="17" y="59"/>
                    <a:pt x="17" y="59"/>
                    <a:pt x="17" y="59"/>
                  </a:cubicBezTo>
                  <a:lnTo>
                    <a:pt x="28" y="59"/>
                  </a:lnTo>
                  <a:close/>
                  <a:moveTo>
                    <a:pt x="42" y="33"/>
                  </a:moveTo>
                  <a:cubicBezTo>
                    <a:pt x="42" y="23"/>
                    <a:pt x="42" y="23"/>
                    <a:pt x="42" y="23"/>
                  </a:cubicBezTo>
                  <a:cubicBezTo>
                    <a:pt x="31" y="23"/>
                    <a:pt x="31" y="23"/>
                    <a:pt x="31" y="23"/>
                  </a:cubicBezTo>
                  <a:cubicBezTo>
                    <a:pt x="31" y="33"/>
                    <a:pt x="31" y="33"/>
                    <a:pt x="31" y="33"/>
                  </a:cubicBezTo>
                  <a:lnTo>
                    <a:pt x="42" y="33"/>
                  </a:lnTo>
                  <a:close/>
                  <a:moveTo>
                    <a:pt x="42" y="47"/>
                  </a:moveTo>
                  <a:cubicBezTo>
                    <a:pt x="42" y="35"/>
                    <a:pt x="42" y="35"/>
                    <a:pt x="42" y="35"/>
                  </a:cubicBezTo>
                  <a:cubicBezTo>
                    <a:pt x="31" y="35"/>
                    <a:pt x="31" y="35"/>
                    <a:pt x="31" y="35"/>
                  </a:cubicBezTo>
                  <a:cubicBezTo>
                    <a:pt x="31" y="47"/>
                    <a:pt x="31" y="47"/>
                    <a:pt x="31" y="47"/>
                  </a:cubicBezTo>
                  <a:lnTo>
                    <a:pt x="42" y="47"/>
                  </a:lnTo>
                  <a:close/>
                  <a:moveTo>
                    <a:pt x="42" y="59"/>
                  </a:moveTo>
                  <a:cubicBezTo>
                    <a:pt x="42" y="49"/>
                    <a:pt x="42" y="49"/>
                    <a:pt x="42" y="49"/>
                  </a:cubicBezTo>
                  <a:cubicBezTo>
                    <a:pt x="31" y="49"/>
                    <a:pt x="31" y="49"/>
                    <a:pt x="31" y="49"/>
                  </a:cubicBezTo>
                  <a:cubicBezTo>
                    <a:pt x="31" y="59"/>
                    <a:pt x="31" y="59"/>
                    <a:pt x="31" y="59"/>
                  </a:cubicBezTo>
                  <a:lnTo>
                    <a:pt x="42" y="59"/>
                  </a:lnTo>
                  <a:close/>
                  <a:moveTo>
                    <a:pt x="45" y="5"/>
                  </a:moveTo>
                  <a:cubicBezTo>
                    <a:pt x="45" y="5"/>
                    <a:pt x="45" y="4"/>
                    <a:pt x="44" y="4"/>
                  </a:cubicBezTo>
                  <a:cubicBezTo>
                    <a:pt x="42" y="4"/>
                    <a:pt x="42" y="4"/>
                    <a:pt x="42" y="4"/>
                  </a:cubicBezTo>
                  <a:cubicBezTo>
                    <a:pt x="41" y="4"/>
                    <a:pt x="41" y="5"/>
                    <a:pt x="41" y="5"/>
                  </a:cubicBezTo>
                  <a:cubicBezTo>
                    <a:pt x="41" y="16"/>
                    <a:pt x="41" y="16"/>
                    <a:pt x="41" y="16"/>
                  </a:cubicBezTo>
                  <a:cubicBezTo>
                    <a:pt x="41" y="16"/>
                    <a:pt x="41" y="17"/>
                    <a:pt x="42" y="17"/>
                  </a:cubicBezTo>
                  <a:cubicBezTo>
                    <a:pt x="44" y="17"/>
                    <a:pt x="44" y="17"/>
                    <a:pt x="44" y="17"/>
                  </a:cubicBezTo>
                  <a:cubicBezTo>
                    <a:pt x="45" y="17"/>
                    <a:pt x="45" y="16"/>
                    <a:pt x="45" y="16"/>
                  </a:cubicBezTo>
                  <a:lnTo>
                    <a:pt x="45" y="5"/>
                  </a:lnTo>
                  <a:close/>
                  <a:moveTo>
                    <a:pt x="55" y="33"/>
                  </a:moveTo>
                  <a:cubicBezTo>
                    <a:pt x="55" y="23"/>
                    <a:pt x="55" y="23"/>
                    <a:pt x="55" y="23"/>
                  </a:cubicBezTo>
                  <a:cubicBezTo>
                    <a:pt x="44" y="23"/>
                    <a:pt x="44" y="23"/>
                    <a:pt x="44" y="23"/>
                  </a:cubicBezTo>
                  <a:cubicBezTo>
                    <a:pt x="44" y="33"/>
                    <a:pt x="44" y="33"/>
                    <a:pt x="44" y="33"/>
                  </a:cubicBezTo>
                  <a:lnTo>
                    <a:pt x="55" y="33"/>
                  </a:lnTo>
                  <a:close/>
                  <a:moveTo>
                    <a:pt x="55" y="47"/>
                  </a:moveTo>
                  <a:cubicBezTo>
                    <a:pt x="55" y="35"/>
                    <a:pt x="55" y="35"/>
                    <a:pt x="55" y="35"/>
                  </a:cubicBezTo>
                  <a:cubicBezTo>
                    <a:pt x="44" y="35"/>
                    <a:pt x="44" y="35"/>
                    <a:pt x="44" y="35"/>
                  </a:cubicBezTo>
                  <a:cubicBezTo>
                    <a:pt x="44" y="47"/>
                    <a:pt x="44" y="47"/>
                    <a:pt x="44" y="47"/>
                  </a:cubicBezTo>
                  <a:lnTo>
                    <a:pt x="55" y="47"/>
                  </a:lnTo>
                  <a:close/>
                  <a:moveTo>
                    <a:pt x="55" y="59"/>
                  </a:moveTo>
                  <a:cubicBezTo>
                    <a:pt x="55" y="49"/>
                    <a:pt x="55" y="49"/>
                    <a:pt x="55" y="49"/>
                  </a:cubicBezTo>
                  <a:cubicBezTo>
                    <a:pt x="44" y="49"/>
                    <a:pt x="44" y="49"/>
                    <a:pt x="44" y="49"/>
                  </a:cubicBezTo>
                  <a:cubicBezTo>
                    <a:pt x="44" y="59"/>
                    <a:pt x="44" y="59"/>
                    <a:pt x="44" y="59"/>
                  </a:cubicBezTo>
                  <a:lnTo>
                    <a:pt x="55" y="59"/>
                  </a:ln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150" name="Google Shape;150;p8"/>
          <p:cNvGrpSpPr/>
          <p:nvPr/>
        </p:nvGrpSpPr>
        <p:grpSpPr>
          <a:xfrm>
            <a:off x="8674821" y="3229350"/>
            <a:ext cx="659525" cy="640643"/>
            <a:chOff x="630683" y="4190009"/>
            <a:chExt cx="469021" cy="455593"/>
          </a:xfrm>
        </p:grpSpPr>
        <p:sp>
          <p:nvSpPr>
            <p:cNvPr id="151" name="Google Shape;151;p8"/>
            <p:cNvSpPr/>
            <p:nvPr/>
          </p:nvSpPr>
          <p:spPr>
            <a:xfrm>
              <a:off x="630683" y="4190009"/>
              <a:ext cx="469021" cy="45559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52" name="Google Shape;152;p8"/>
            <p:cNvSpPr/>
            <p:nvPr/>
          </p:nvSpPr>
          <p:spPr>
            <a:xfrm>
              <a:off x="765181" y="4270535"/>
              <a:ext cx="200025" cy="294541"/>
            </a:xfrm>
            <a:custGeom>
              <a:rect b="b" l="l" r="r" t="t"/>
              <a:pathLst>
                <a:path extrusionOk="0" h="62" w="42">
                  <a:moveTo>
                    <a:pt x="37" y="29"/>
                  </a:moveTo>
                  <a:cubicBezTo>
                    <a:pt x="35" y="32"/>
                    <a:pt x="31" y="37"/>
                    <a:pt x="31" y="41"/>
                  </a:cubicBezTo>
                  <a:cubicBezTo>
                    <a:pt x="32" y="42"/>
                    <a:pt x="33" y="43"/>
                    <a:pt x="33" y="44"/>
                  </a:cubicBezTo>
                  <a:cubicBezTo>
                    <a:pt x="33" y="45"/>
                    <a:pt x="32" y="46"/>
                    <a:pt x="32" y="47"/>
                  </a:cubicBezTo>
                  <a:cubicBezTo>
                    <a:pt x="32" y="47"/>
                    <a:pt x="33" y="48"/>
                    <a:pt x="33" y="49"/>
                  </a:cubicBezTo>
                  <a:cubicBezTo>
                    <a:pt x="33" y="51"/>
                    <a:pt x="32" y="52"/>
                    <a:pt x="31" y="53"/>
                  </a:cubicBezTo>
                  <a:cubicBezTo>
                    <a:pt x="31" y="53"/>
                    <a:pt x="31" y="54"/>
                    <a:pt x="31" y="54"/>
                  </a:cubicBezTo>
                  <a:cubicBezTo>
                    <a:pt x="31" y="57"/>
                    <a:pt x="29" y="58"/>
                    <a:pt x="27" y="58"/>
                  </a:cubicBezTo>
                  <a:cubicBezTo>
                    <a:pt x="26" y="61"/>
                    <a:pt x="24" y="62"/>
                    <a:pt x="21" y="62"/>
                  </a:cubicBezTo>
                  <a:cubicBezTo>
                    <a:pt x="19" y="62"/>
                    <a:pt x="16" y="61"/>
                    <a:pt x="15" y="58"/>
                  </a:cubicBezTo>
                  <a:cubicBezTo>
                    <a:pt x="13" y="58"/>
                    <a:pt x="11" y="57"/>
                    <a:pt x="11" y="54"/>
                  </a:cubicBezTo>
                  <a:cubicBezTo>
                    <a:pt x="11" y="54"/>
                    <a:pt x="11" y="53"/>
                    <a:pt x="11" y="53"/>
                  </a:cubicBezTo>
                  <a:cubicBezTo>
                    <a:pt x="10" y="52"/>
                    <a:pt x="9" y="51"/>
                    <a:pt x="9" y="49"/>
                  </a:cubicBezTo>
                  <a:cubicBezTo>
                    <a:pt x="9" y="48"/>
                    <a:pt x="10" y="47"/>
                    <a:pt x="10" y="47"/>
                  </a:cubicBezTo>
                  <a:cubicBezTo>
                    <a:pt x="10" y="46"/>
                    <a:pt x="9" y="45"/>
                    <a:pt x="9" y="44"/>
                  </a:cubicBezTo>
                  <a:cubicBezTo>
                    <a:pt x="9" y="43"/>
                    <a:pt x="10" y="42"/>
                    <a:pt x="11" y="41"/>
                  </a:cubicBezTo>
                  <a:cubicBezTo>
                    <a:pt x="11" y="37"/>
                    <a:pt x="7" y="32"/>
                    <a:pt x="5" y="29"/>
                  </a:cubicBezTo>
                  <a:cubicBezTo>
                    <a:pt x="2" y="26"/>
                    <a:pt x="0" y="23"/>
                    <a:pt x="0" y="18"/>
                  </a:cubicBezTo>
                  <a:cubicBezTo>
                    <a:pt x="0" y="8"/>
                    <a:pt x="11" y="0"/>
                    <a:pt x="21" y="0"/>
                  </a:cubicBezTo>
                  <a:cubicBezTo>
                    <a:pt x="31" y="0"/>
                    <a:pt x="42" y="8"/>
                    <a:pt x="42" y="18"/>
                  </a:cubicBezTo>
                  <a:cubicBezTo>
                    <a:pt x="42" y="23"/>
                    <a:pt x="40" y="26"/>
                    <a:pt x="37" y="29"/>
                  </a:cubicBezTo>
                  <a:close/>
                  <a:moveTo>
                    <a:pt x="21" y="6"/>
                  </a:moveTo>
                  <a:cubicBezTo>
                    <a:pt x="14" y="6"/>
                    <a:pt x="6" y="10"/>
                    <a:pt x="6" y="18"/>
                  </a:cubicBezTo>
                  <a:cubicBezTo>
                    <a:pt x="6" y="21"/>
                    <a:pt x="7" y="24"/>
                    <a:pt x="8" y="26"/>
                  </a:cubicBezTo>
                  <a:cubicBezTo>
                    <a:pt x="9" y="27"/>
                    <a:pt x="10" y="27"/>
                    <a:pt x="11" y="28"/>
                  </a:cubicBezTo>
                  <a:cubicBezTo>
                    <a:pt x="14" y="32"/>
                    <a:pt x="16" y="36"/>
                    <a:pt x="16" y="40"/>
                  </a:cubicBezTo>
                  <a:cubicBezTo>
                    <a:pt x="26" y="40"/>
                    <a:pt x="26" y="40"/>
                    <a:pt x="26" y="40"/>
                  </a:cubicBezTo>
                  <a:cubicBezTo>
                    <a:pt x="26" y="36"/>
                    <a:pt x="28" y="32"/>
                    <a:pt x="31" y="28"/>
                  </a:cubicBezTo>
                  <a:cubicBezTo>
                    <a:pt x="32" y="27"/>
                    <a:pt x="33" y="27"/>
                    <a:pt x="34" y="26"/>
                  </a:cubicBezTo>
                  <a:cubicBezTo>
                    <a:pt x="35" y="24"/>
                    <a:pt x="36" y="21"/>
                    <a:pt x="36" y="18"/>
                  </a:cubicBezTo>
                  <a:cubicBezTo>
                    <a:pt x="36" y="10"/>
                    <a:pt x="28" y="6"/>
                    <a:pt x="21" y="6"/>
                  </a:cubicBezTo>
                  <a:close/>
                  <a:moveTo>
                    <a:pt x="29" y="20"/>
                  </a:moveTo>
                  <a:cubicBezTo>
                    <a:pt x="28" y="20"/>
                    <a:pt x="27" y="19"/>
                    <a:pt x="27" y="18"/>
                  </a:cubicBezTo>
                  <a:cubicBezTo>
                    <a:pt x="27" y="16"/>
                    <a:pt x="23" y="15"/>
                    <a:pt x="21" y="15"/>
                  </a:cubicBezTo>
                  <a:cubicBezTo>
                    <a:pt x="20" y="15"/>
                    <a:pt x="20" y="14"/>
                    <a:pt x="20" y="13"/>
                  </a:cubicBezTo>
                  <a:cubicBezTo>
                    <a:pt x="20" y="13"/>
                    <a:pt x="20" y="12"/>
                    <a:pt x="21" y="12"/>
                  </a:cubicBezTo>
                  <a:cubicBezTo>
                    <a:pt x="25" y="12"/>
                    <a:pt x="30" y="14"/>
                    <a:pt x="30" y="18"/>
                  </a:cubicBezTo>
                  <a:cubicBezTo>
                    <a:pt x="30" y="19"/>
                    <a:pt x="29" y="20"/>
                    <a:pt x="29" y="20"/>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153" name="Google Shape;153;p8"/>
          <p:cNvGrpSpPr/>
          <p:nvPr/>
        </p:nvGrpSpPr>
        <p:grpSpPr>
          <a:xfrm>
            <a:off x="8674821" y="2277304"/>
            <a:ext cx="659525" cy="640643"/>
            <a:chOff x="3425803" y="3384456"/>
            <a:chExt cx="469021" cy="455593"/>
          </a:xfrm>
        </p:grpSpPr>
        <p:sp>
          <p:nvSpPr>
            <p:cNvPr id="154" name="Google Shape;154;p8"/>
            <p:cNvSpPr/>
            <p:nvPr/>
          </p:nvSpPr>
          <p:spPr>
            <a:xfrm>
              <a:off x="3425803" y="3384456"/>
              <a:ext cx="469021" cy="4555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t/>
              </a:r>
              <a:endParaRPr sz="800">
                <a:solidFill>
                  <a:schemeClr val="lt1"/>
                </a:solidFill>
                <a:latin typeface="Twentieth Century"/>
                <a:ea typeface="Twentieth Century"/>
                <a:cs typeface="Twentieth Century"/>
                <a:sym typeface="Twentieth Century"/>
              </a:endParaRPr>
            </a:p>
          </p:txBody>
        </p:sp>
        <p:sp>
          <p:nvSpPr>
            <p:cNvPr id="155" name="Google Shape;155;p8"/>
            <p:cNvSpPr/>
            <p:nvPr/>
          </p:nvSpPr>
          <p:spPr>
            <a:xfrm>
              <a:off x="3520613" y="3471340"/>
              <a:ext cx="279400" cy="279400"/>
            </a:xfrm>
            <a:custGeom>
              <a:rect b="b" l="l" r="r" t="t"/>
              <a:pathLst>
                <a:path extrusionOk="0" h="384" w="384">
                  <a:moveTo>
                    <a:pt x="384" y="192"/>
                  </a:moveTo>
                  <a:cubicBezTo>
                    <a:pt x="384" y="298"/>
                    <a:pt x="298" y="384"/>
                    <a:pt x="192" y="384"/>
                  </a:cubicBezTo>
                  <a:cubicBezTo>
                    <a:pt x="86" y="384"/>
                    <a:pt x="0" y="298"/>
                    <a:pt x="0" y="192"/>
                  </a:cubicBezTo>
                  <a:cubicBezTo>
                    <a:pt x="0" y="86"/>
                    <a:pt x="86" y="0"/>
                    <a:pt x="192" y="0"/>
                  </a:cubicBezTo>
                  <a:cubicBezTo>
                    <a:pt x="298" y="0"/>
                    <a:pt x="384" y="86"/>
                    <a:pt x="384" y="192"/>
                  </a:cubicBezTo>
                  <a:close/>
                  <a:moveTo>
                    <a:pt x="255" y="135"/>
                  </a:moveTo>
                  <a:cubicBezTo>
                    <a:pt x="256" y="135"/>
                    <a:pt x="257" y="130"/>
                    <a:pt x="258" y="129"/>
                  </a:cubicBezTo>
                  <a:cubicBezTo>
                    <a:pt x="260" y="127"/>
                    <a:pt x="262" y="126"/>
                    <a:pt x="264" y="125"/>
                  </a:cubicBezTo>
                  <a:cubicBezTo>
                    <a:pt x="268" y="124"/>
                    <a:pt x="272" y="123"/>
                    <a:pt x="277" y="122"/>
                  </a:cubicBezTo>
                  <a:cubicBezTo>
                    <a:pt x="281" y="121"/>
                    <a:pt x="286" y="121"/>
                    <a:pt x="289" y="125"/>
                  </a:cubicBezTo>
                  <a:cubicBezTo>
                    <a:pt x="289" y="124"/>
                    <a:pt x="295" y="119"/>
                    <a:pt x="295" y="119"/>
                  </a:cubicBezTo>
                  <a:cubicBezTo>
                    <a:pt x="298" y="118"/>
                    <a:pt x="301" y="118"/>
                    <a:pt x="303" y="116"/>
                  </a:cubicBezTo>
                  <a:cubicBezTo>
                    <a:pt x="303" y="115"/>
                    <a:pt x="303" y="110"/>
                    <a:pt x="303" y="110"/>
                  </a:cubicBezTo>
                  <a:cubicBezTo>
                    <a:pt x="299" y="111"/>
                    <a:pt x="298" y="107"/>
                    <a:pt x="297" y="103"/>
                  </a:cubicBezTo>
                  <a:cubicBezTo>
                    <a:pt x="297" y="104"/>
                    <a:pt x="297" y="104"/>
                    <a:pt x="296" y="105"/>
                  </a:cubicBezTo>
                  <a:cubicBezTo>
                    <a:pt x="296" y="102"/>
                    <a:pt x="291" y="104"/>
                    <a:pt x="290" y="104"/>
                  </a:cubicBezTo>
                  <a:cubicBezTo>
                    <a:pt x="284" y="102"/>
                    <a:pt x="285" y="98"/>
                    <a:pt x="283" y="94"/>
                  </a:cubicBezTo>
                  <a:cubicBezTo>
                    <a:pt x="282" y="92"/>
                    <a:pt x="279" y="91"/>
                    <a:pt x="278" y="89"/>
                  </a:cubicBezTo>
                  <a:cubicBezTo>
                    <a:pt x="277" y="87"/>
                    <a:pt x="277" y="84"/>
                    <a:pt x="274" y="84"/>
                  </a:cubicBezTo>
                  <a:cubicBezTo>
                    <a:pt x="273" y="84"/>
                    <a:pt x="270" y="89"/>
                    <a:pt x="270" y="89"/>
                  </a:cubicBezTo>
                  <a:cubicBezTo>
                    <a:pt x="267" y="88"/>
                    <a:pt x="266" y="89"/>
                    <a:pt x="265" y="90"/>
                  </a:cubicBezTo>
                  <a:cubicBezTo>
                    <a:pt x="263" y="91"/>
                    <a:pt x="262" y="91"/>
                    <a:pt x="260" y="92"/>
                  </a:cubicBezTo>
                  <a:cubicBezTo>
                    <a:pt x="265" y="90"/>
                    <a:pt x="258" y="88"/>
                    <a:pt x="256" y="88"/>
                  </a:cubicBezTo>
                  <a:cubicBezTo>
                    <a:pt x="260" y="87"/>
                    <a:pt x="258" y="83"/>
                    <a:pt x="256" y="82"/>
                  </a:cubicBezTo>
                  <a:cubicBezTo>
                    <a:pt x="256" y="82"/>
                    <a:pt x="257" y="82"/>
                    <a:pt x="257" y="82"/>
                  </a:cubicBezTo>
                  <a:cubicBezTo>
                    <a:pt x="257" y="79"/>
                    <a:pt x="250" y="77"/>
                    <a:pt x="247" y="76"/>
                  </a:cubicBezTo>
                  <a:cubicBezTo>
                    <a:pt x="245" y="74"/>
                    <a:pt x="233" y="72"/>
                    <a:pt x="231" y="73"/>
                  </a:cubicBezTo>
                  <a:cubicBezTo>
                    <a:pt x="228" y="75"/>
                    <a:pt x="231" y="80"/>
                    <a:pt x="231" y="83"/>
                  </a:cubicBezTo>
                  <a:cubicBezTo>
                    <a:pt x="232" y="86"/>
                    <a:pt x="228" y="86"/>
                    <a:pt x="228" y="89"/>
                  </a:cubicBezTo>
                  <a:cubicBezTo>
                    <a:pt x="228" y="93"/>
                    <a:pt x="236" y="92"/>
                    <a:pt x="234" y="98"/>
                  </a:cubicBezTo>
                  <a:cubicBezTo>
                    <a:pt x="233" y="102"/>
                    <a:pt x="228" y="102"/>
                    <a:pt x="226" y="105"/>
                  </a:cubicBezTo>
                  <a:cubicBezTo>
                    <a:pt x="224" y="108"/>
                    <a:pt x="227" y="112"/>
                    <a:pt x="229" y="114"/>
                  </a:cubicBezTo>
                  <a:cubicBezTo>
                    <a:pt x="231" y="115"/>
                    <a:pt x="225" y="118"/>
                    <a:pt x="224" y="118"/>
                  </a:cubicBezTo>
                  <a:cubicBezTo>
                    <a:pt x="220" y="120"/>
                    <a:pt x="217" y="114"/>
                    <a:pt x="216" y="110"/>
                  </a:cubicBezTo>
                  <a:cubicBezTo>
                    <a:pt x="215" y="108"/>
                    <a:pt x="215" y="104"/>
                    <a:pt x="212" y="103"/>
                  </a:cubicBezTo>
                  <a:cubicBezTo>
                    <a:pt x="210" y="102"/>
                    <a:pt x="206" y="102"/>
                    <a:pt x="205" y="103"/>
                  </a:cubicBezTo>
                  <a:cubicBezTo>
                    <a:pt x="203" y="99"/>
                    <a:pt x="198" y="98"/>
                    <a:pt x="194" y="97"/>
                  </a:cubicBezTo>
                  <a:cubicBezTo>
                    <a:pt x="189" y="95"/>
                    <a:pt x="185" y="95"/>
                    <a:pt x="180" y="96"/>
                  </a:cubicBezTo>
                  <a:cubicBezTo>
                    <a:pt x="181" y="95"/>
                    <a:pt x="179" y="88"/>
                    <a:pt x="175" y="89"/>
                  </a:cubicBezTo>
                  <a:cubicBezTo>
                    <a:pt x="176" y="86"/>
                    <a:pt x="176" y="84"/>
                    <a:pt x="176" y="81"/>
                  </a:cubicBezTo>
                  <a:cubicBezTo>
                    <a:pt x="177" y="79"/>
                    <a:pt x="178" y="77"/>
                    <a:pt x="179" y="75"/>
                  </a:cubicBezTo>
                  <a:cubicBezTo>
                    <a:pt x="180" y="74"/>
                    <a:pt x="185" y="69"/>
                    <a:pt x="183" y="68"/>
                  </a:cubicBezTo>
                  <a:cubicBezTo>
                    <a:pt x="188" y="69"/>
                    <a:pt x="193" y="69"/>
                    <a:pt x="196" y="66"/>
                  </a:cubicBezTo>
                  <a:cubicBezTo>
                    <a:pt x="198" y="63"/>
                    <a:pt x="199" y="60"/>
                    <a:pt x="202" y="57"/>
                  </a:cubicBezTo>
                  <a:cubicBezTo>
                    <a:pt x="205" y="53"/>
                    <a:pt x="209" y="58"/>
                    <a:pt x="212" y="58"/>
                  </a:cubicBezTo>
                  <a:cubicBezTo>
                    <a:pt x="217" y="59"/>
                    <a:pt x="217" y="53"/>
                    <a:pt x="214" y="51"/>
                  </a:cubicBezTo>
                  <a:cubicBezTo>
                    <a:pt x="218" y="51"/>
                    <a:pt x="215" y="45"/>
                    <a:pt x="213" y="44"/>
                  </a:cubicBezTo>
                  <a:cubicBezTo>
                    <a:pt x="211" y="43"/>
                    <a:pt x="202" y="46"/>
                    <a:pt x="207" y="47"/>
                  </a:cubicBezTo>
                  <a:cubicBezTo>
                    <a:pt x="206" y="47"/>
                    <a:pt x="200" y="59"/>
                    <a:pt x="196" y="53"/>
                  </a:cubicBezTo>
                  <a:cubicBezTo>
                    <a:pt x="195" y="52"/>
                    <a:pt x="195" y="47"/>
                    <a:pt x="193" y="46"/>
                  </a:cubicBezTo>
                  <a:cubicBezTo>
                    <a:pt x="190" y="46"/>
                    <a:pt x="189" y="49"/>
                    <a:pt x="188" y="50"/>
                  </a:cubicBezTo>
                  <a:cubicBezTo>
                    <a:pt x="190" y="47"/>
                    <a:pt x="181" y="45"/>
                    <a:pt x="180" y="44"/>
                  </a:cubicBezTo>
                  <a:cubicBezTo>
                    <a:pt x="183" y="42"/>
                    <a:pt x="180" y="39"/>
                    <a:pt x="178" y="38"/>
                  </a:cubicBezTo>
                  <a:cubicBezTo>
                    <a:pt x="176" y="36"/>
                    <a:pt x="169" y="35"/>
                    <a:pt x="168" y="37"/>
                  </a:cubicBezTo>
                  <a:cubicBezTo>
                    <a:pt x="163" y="43"/>
                    <a:pt x="173" y="44"/>
                    <a:pt x="175" y="45"/>
                  </a:cubicBezTo>
                  <a:cubicBezTo>
                    <a:pt x="176" y="46"/>
                    <a:pt x="179" y="48"/>
                    <a:pt x="177" y="49"/>
                  </a:cubicBezTo>
                  <a:cubicBezTo>
                    <a:pt x="176" y="50"/>
                    <a:pt x="171" y="51"/>
                    <a:pt x="171" y="52"/>
                  </a:cubicBezTo>
                  <a:cubicBezTo>
                    <a:pt x="169" y="54"/>
                    <a:pt x="172" y="57"/>
                    <a:pt x="170" y="59"/>
                  </a:cubicBezTo>
                  <a:cubicBezTo>
                    <a:pt x="168" y="57"/>
                    <a:pt x="168" y="53"/>
                    <a:pt x="166" y="50"/>
                  </a:cubicBezTo>
                  <a:cubicBezTo>
                    <a:pt x="168" y="53"/>
                    <a:pt x="157" y="52"/>
                    <a:pt x="157" y="52"/>
                  </a:cubicBezTo>
                  <a:cubicBezTo>
                    <a:pt x="154" y="52"/>
                    <a:pt x="148" y="54"/>
                    <a:pt x="145" y="50"/>
                  </a:cubicBezTo>
                  <a:cubicBezTo>
                    <a:pt x="144" y="49"/>
                    <a:pt x="144" y="44"/>
                    <a:pt x="146" y="45"/>
                  </a:cubicBezTo>
                  <a:cubicBezTo>
                    <a:pt x="144" y="43"/>
                    <a:pt x="142" y="41"/>
                    <a:pt x="141" y="40"/>
                  </a:cubicBezTo>
                  <a:cubicBezTo>
                    <a:pt x="132" y="43"/>
                    <a:pt x="125" y="47"/>
                    <a:pt x="117" y="51"/>
                  </a:cubicBezTo>
                  <a:cubicBezTo>
                    <a:pt x="118" y="51"/>
                    <a:pt x="119" y="51"/>
                    <a:pt x="120" y="50"/>
                  </a:cubicBezTo>
                  <a:cubicBezTo>
                    <a:pt x="122" y="50"/>
                    <a:pt x="124" y="48"/>
                    <a:pt x="126" y="47"/>
                  </a:cubicBezTo>
                  <a:cubicBezTo>
                    <a:pt x="128" y="46"/>
                    <a:pt x="134" y="43"/>
                    <a:pt x="136" y="46"/>
                  </a:cubicBezTo>
                  <a:cubicBezTo>
                    <a:pt x="137" y="45"/>
                    <a:pt x="137" y="45"/>
                    <a:pt x="138" y="44"/>
                  </a:cubicBezTo>
                  <a:cubicBezTo>
                    <a:pt x="139" y="46"/>
                    <a:pt x="141" y="48"/>
                    <a:pt x="143" y="51"/>
                  </a:cubicBezTo>
                  <a:cubicBezTo>
                    <a:pt x="141" y="50"/>
                    <a:pt x="137" y="50"/>
                    <a:pt x="135" y="50"/>
                  </a:cubicBezTo>
                  <a:cubicBezTo>
                    <a:pt x="133" y="51"/>
                    <a:pt x="130" y="51"/>
                    <a:pt x="130" y="53"/>
                  </a:cubicBezTo>
                  <a:cubicBezTo>
                    <a:pt x="130" y="55"/>
                    <a:pt x="131" y="57"/>
                    <a:pt x="131" y="58"/>
                  </a:cubicBezTo>
                  <a:cubicBezTo>
                    <a:pt x="128" y="56"/>
                    <a:pt x="125" y="52"/>
                    <a:pt x="121" y="51"/>
                  </a:cubicBezTo>
                  <a:cubicBezTo>
                    <a:pt x="119" y="51"/>
                    <a:pt x="117" y="51"/>
                    <a:pt x="115" y="52"/>
                  </a:cubicBezTo>
                  <a:cubicBezTo>
                    <a:pt x="91" y="65"/>
                    <a:pt x="71" y="84"/>
                    <a:pt x="56" y="107"/>
                  </a:cubicBezTo>
                  <a:cubicBezTo>
                    <a:pt x="57" y="108"/>
                    <a:pt x="58" y="109"/>
                    <a:pt x="59" y="109"/>
                  </a:cubicBezTo>
                  <a:cubicBezTo>
                    <a:pt x="62" y="110"/>
                    <a:pt x="59" y="117"/>
                    <a:pt x="64" y="113"/>
                  </a:cubicBezTo>
                  <a:cubicBezTo>
                    <a:pt x="66" y="115"/>
                    <a:pt x="66" y="116"/>
                    <a:pt x="65" y="118"/>
                  </a:cubicBezTo>
                  <a:cubicBezTo>
                    <a:pt x="65" y="118"/>
                    <a:pt x="75" y="124"/>
                    <a:pt x="76" y="125"/>
                  </a:cubicBezTo>
                  <a:cubicBezTo>
                    <a:pt x="78" y="126"/>
                    <a:pt x="80" y="128"/>
                    <a:pt x="81" y="130"/>
                  </a:cubicBezTo>
                  <a:cubicBezTo>
                    <a:pt x="82" y="132"/>
                    <a:pt x="80" y="134"/>
                    <a:pt x="79" y="135"/>
                  </a:cubicBezTo>
                  <a:cubicBezTo>
                    <a:pt x="78" y="134"/>
                    <a:pt x="75" y="130"/>
                    <a:pt x="74" y="131"/>
                  </a:cubicBezTo>
                  <a:cubicBezTo>
                    <a:pt x="73" y="133"/>
                    <a:pt x="74" y="139"/>
                    <a:pt x="77" y="139"/>
                  </a:cubicBezTo>
                  <a:cubicBezTo>
                    <a:pt x="73" y="139"/>
                    <a:pt x="75" y="155"/>
                    <a:pt x="74" y="158"/>
                  </a:cubicBezTo>
                  <a:cubicBezTo>
                    <a:pt x="74" y="158"/>
                    <a:pt x="74" y="158"/>
                    <a:pt x="74" y="158"/>
                  </a:cubicBezTo>
                  <a:cubicBezTo>
                    <a:pt x="73" y="161"/>
                    <a:pt x="76" y="173"/>
                    <a:pt x="81" y="172"/>
                  </a:cubicBezTo>
                  <a:cubicBezTo>
                    <a:pt x="78" y="172"/>
                    <a:pt x="87" y="184"/>
                    <a:pt x="88" y="185"/>
                  </a:cubicBezTo>
                  <a:cubicBezTo>
                    <a:pt x="91" y="187"/>
                    <a:pt x="95" y="188"/>
                    <a:pt x="97" y="192"/>
                  </a:cubicBezTo>
                  <a:cubicBezTo>
                    <a:pt x="100" y="195"/>
                    <a:pt x="100" y="201"/>
                    <a:pt x="103" y="203"/>
                  </a:cubicBezTo>
                  <a:cubicBezTo>
                    <a:pt x="102" y="206"/>
                    <a:pt x="108" y="210"/>
                    <a:pt x="108" y="214"/>
                  </a:cubicBezTo>
                  <a:cubicBezTo>
                    <a:pt x="108" y="214"/>
                    <a:pt x="107" y="214"/>
                    <a:pt x="107" y="215"/>
                  </a:cubicBezTo>
                  <a:cubicBezTo>
                    <a:pt x="108" y="218"/>
                    <a:pt x="113" y="218"/>
                    <a:pt x="115" y="221"/>
                  </a:cubicBezTo>
                  <a:cubicBezTo>
                    <a:pt x="116" y="223"/>
                    <a:pt x="115" y="228"/>
                    <a:pt x="118" y="227"/>
                  </a:cubicBezTo>
                  <a:cubicBezTo>
                    <a:pt x="118" y="222"/>
                    <a:pt x="115" y="216"/>
                    <a:pt x="112" y="212"/>
                  </a:cubicBezTo>
                  <a:cubicBezTo>
                    <a:pt x="110" y="209"/>
                    <a:pt x="109" y="207"/>
                    <a:pt x="108" y="204"/>
                  </a:cubicBezTo>
                  <a:cubicBezTo>
                    <a:pt x="106" y="202"/>
                    <a:pt x="106" y="199"/>
                    <a:pt x="105" y="197"/>
                  </a:cubicBezTo>
                  <a:cubicBezTo>
                    <a:pt x="106" y="197"/>
                    <a:pt x="112" y="199"/>
                    <a:pt x="111" y="200"/>
                  </a:cubicBezTo>
                  <a:cubicBezTo>
                    <a:pt x="109" y="205"/>
                    <a:pt x="119" y="214"/>
                    <a:pt x="122" y="217"/>
                  </a:cubicBezTo>
                  <a:cubicBezTo>
                    <a:pt x="123" y="218"/>
                    <a:pt x="128" y="225"/>
                    <a:pt x="125" y="225"/>
                  </a:cubicBezTo>
                  <a:cubicBezTo>
                    <a:pt x="129" y="225"/>
                    <a:pt x="133" y="230"/>
                    <a:pt x="135" y="233"/>
                  </a:cubicBezTo>
                  <a:cubicBezTo>
                    <a:pt x="137" y="236"/>
                    <a:pt x="136" y="241"/>
                    <a:pt x="138" y="245"/>
                  </a:cubicBezTo>
                  <a:cubicBezTo>
                    <a:pt x="139" y="250"/>
                    <a:pt x="146" y="252"/>
                    <a:pt x="150" y="255"/>
                  </a:cubicBezTo>
                  <a:cubicBezTo>
                    <a:pt x="154" y="256"/>
                    <a:pt x="157" y="259"/>
                    <a:pt x="160" y="260"/>
                  </a:cubicBezTo>
                  <a:cubicBezTo>
                    <a:pt x="166" y="262"/>
                    <a:pt x="167" y="260"/>
                    <a:pt x="171" y="260"/>
                  </a:cubicBezTo>
                  <a:cubicBezTo>
                    <a:pt x="178" y="259"/>
                    <a:pt x="179" y="266"/>
                    <a:pt x="184" y="269"/>
                  </a:cubicBezTo>
                  <a:cubicBezTo>
                    <a:pt x="187" y="270"/>
                    <a:pt x="194" y="273"/>
                    <a:pt x="198" y="271"/>
                  </a:cubicBezTo>
                  <a:cubicBezTo>
                    <a:pt x="196" y="272"/>
                    <a:pt x="203" y="282"/>
                    <a:pt x="204" y="283"/>
                  </a:cubicBezTo>
                  <a:cubicBezTo>
                    <a:pt x="206" y="286"/>
                    <a:pt x="210" y="287"/>
                    <a:pt x="213" y="290"/>
                  </a:cubicBezTo>
                  <a:cubicBezTo>
                    <a:pt x="213" y="290"/>
                    <a:pt x="214" y="289"/>
                    <a:pt x="214" y="288"/>
                  </a:cubicBezTo>
                  <a:cubicBezTo>
                    <a:pt x="213" y="291"/>
                    <a:pt x="218" y="296"/>
                    <a:pt x="221" y="296"/>
                  </a:cubicBezTo>
                  <a:cubicBezTo>
                    <a:pt x="223" y="295"/>
                    <a:pt x="224" y="290"/>
                    <a:pt x="224" y="288"/>
                  </a:cubicBezTo>
                  <a:cubicBezTo>
                    <a:pt x="219" y="290"/>
                    <a:pt x="215" y="288"/>
                    <a:pt x="212" y="283"/>
                  </a:cubicBezTo>
                  <a:cubicBezTo>
                    <a:pt x="211" y="282"/>
                    <a:pt x="207" y="275"/>
                    <a:pt x="211" y="275"/>
                  </a:cubicBezTo>
                  <a:cubicBezTo>
                    <a:pt x="216" y="275"/>
                    <a:pt x="212" y="271"/>
                    <a:pt x="212" y="268"/>
                  </a:cubicBezTo>
                  <a:cubicBezTo>
                    <a:pt x="211" y="264"/>
                    <a:pt x="208" y="262"/>
                    <a:pt x="206" y="259"/>
                  </a:cubicBezTo>
                  <a:cubicBezTo>
                    <a:pt x="205" y="262"/>
                    <a:pt x="200" y="261"/>
                    <a:pt x="198" y="259"/>
                  </a:cubicBezTo>
                  <a:cubicBezTo>
                    <a:pt x="198" y="259"/>
                    <a:pt x="197" y="261"/>
                    <a:pt x="197" y="262"/>
                  </a:cubicBezTo>
                  <a:cubicBezTo>
                    <a:pt x="196" y="262"/>
                    <a:pt x="195" y="262"/>
                    <a:pt x="194" y="261"/>
                  </a:cubicBezTo>
                  <a:cubicBezTo>
                    <a:pt x="194" y="258"/>
                    <a:pt x="194" y="255"/>
                    <a:pt x="195" y="251"/>
                  </a:cubicBezTo>
                  <a:cubicBezTo>
                    <a:pt x="196" y="247"/>
                    <a:pt x="205" y="238"/>
                    <a:pt x="194" y="239"/>
                  </a:cubicBezTo>
                  <a:cubicBezTo>
                    <a:pt x="190" y="239"/>
                    <a:pt x="188" y="240"/>
                    <a:pt x="187" y="244"/>
                  </a:cubicBezTo>
                  <a:cubicBezTo>
                    <a:pt x="186" y="247"/>
                    <a:pt x="186" y="249"/>
                    <a:pt x="183" y="251"/>
                  </a:cubicBezTo>
                  <a:cubicBezTo>
                    <a:pt x="181" y="252"/>
                    <a:pt x="173" y="251"/>
                    <a:pt x="171" y="250"/>
                  </a:cubicBezTo>
                  <a:cubicBezTo>
                    <a:pt x="166" y="247"/>
                    <a:pt x="163" y="239"/>
                    <a:pt x="163" y="234"/>
                  </a:cubicBezTo>
                  <a:cubicBezTo>
                    <a:pt x="163" y="227"/>
                    <a:pt x="166" y="221"/>
                    <a:pt x="163" y="215"/>
                  </a:cubicBezTo>
                  <a:cubicBezTo>
                    <a:pt x="164" y="213"/>
                    <a:pt x="166" y="211"/>
                    <a:pt x="168" y="210"/>
                  </a:cubicBezTo>
                  <a:cubicBezTo>
                    <a:pt x="169" y="209"/>
                    <a:pt x="171" y="210"/>
                    <a:pt x="172" y="207"/>
                  </a:cubicBezTo>
                  <a:cubicBezTo>
                    <a:pt x="171" y="207"/>
                    <a:pt x="170" y="206"/>
                    <a:pt x="170" y="206"/>
                  </a:cubicBezTo>
                  <a:cubicBezTo>
                    <a:pt x="173" y="208"/>
                    <a:pt x="180" y="203"/>
                    <a:pt x="184" y="206"/>
                  </a:cubicBezTo>
                  <a:cubicBezTo>
                    <a:pt x="186" y="207"/>
                    <a:pt x="188" y="208"/>
                    <a:pt x="189" y="205"/>
                  </a:cubicBezTo>
                  <a:cubicBezTo>
                    <a:pt x="189" y="205"/>
                    <a:pt x="187" y="202"/>
                    <a:pt x="188" y="200"/>
                  </a:cubicBezTo>
                  <a:cubicBezTo>
                    <a:pt x="189" y="204"/>
                    <a:pt x="192" y="205"/>
                    <a:pt x="196" y="202"/>
                  </a:cubicBezTo>
                  <a:cubicBezTo>
                    <a:pt x="197" y="203"/>
                    <a:pt x="201" y="203"/>
                    <a:pt x="204" y="204"/>
                  </a:cubicBezTo>
                  <a:cubicBezTo>
                    <a:pt x="207" y="206"/>
                    <a:pt x="207" y="209"/>
                    <a:pt x="211" y="205"/>
                  </a:cubicBezTo>
                  <a:cubicBezTo>
                    <a:pt x="213" y="208"/>
                    <a:pt x="213" y="208"/>
                    <a:pt x="214" y="211"/>
                  </a:cubicBezTo>
                  <a:cubicBezTo>
                    <a:pt x="214" y="214"/>
                    <a:pt x="216" y="221"/>
                    <a:pt x="218" y="222"/>
                  </a:cubicBezTo>
                  <a:cubicBezTo>
                    <a:pt x="224" y="225"/>
                    <a:pt x="222" y="217"/>
                    <a:pt x="222" y="214"/>
                  </a:cubicBezTo>
                  <a:cubicBezTo>
                    <a:pt x="222" y="213"/>
                    <a:pt x="222" y="205"/>
                    <a:pt x="221" y="205"/>
                  </a:cubicBezTo>
                  <a:cubicBezTo>
                    <a:pt x="213" y="203"/>
                    <a:pt x="216" y="197"/>
                    <a:pt x="221" y="193"/>
                  </a:cubicBezTo>
                  <a:cubicBezTo>
                    <a:pt x="222" y="192"/>
                    <a:pt x="227" y="190"/>
                    <a:pt x="230" y="188"/>
                  </a:cubicBezTo>
                  <a:cubicBezTo>
                    <a:pt x="232" y="186"/>
                    <a:pt x="235" y="183"/>
                    <a:pt x="234" y="179"/>
                  </a:cubicBezTo>
                  <a:cubicBezTo>
                    <a:pt x="235" y="179"/>
                    <a:pt x="236" y="178"/>
                    <a:pt x="236" y="177"/>
                  </a:cubicBezTo>
                  <a:cubicBezTo>
                    <a:pt x="236" y="177"/>
                    <a:pt x="233" y="174"/>
                    <a:pt x="232" y="175"/>
                  </a:cubicBezTo>
                  <a:cubicBezTo>
                    <a:pt x="234" y="174"/>
                    <a:pt x="234" y="172"/>
                    <a:pt x="233" y="171"/>
                  </a:cubicBezTo>
                  <a:cubicBezTo>
                    <a:pt x="235" y="169"/>
                    <a:pt x="234" y="166"/>
                    <a:pt x="236" y="165"/>
                  </a:cubicBezTo>
                  <a:cubicBezTo>
                    <a:pt x="239" y="169"/>
                    <a:pt x="245" y="165"/>
                    <a:pt x="242" y="162"/>
                  </a:cubicBezTo>
                  <a:cubicBezTo>
                    <a:pt x="244" y="158"/>
                    <a:pt x="250" y="160"/>
                    <a:pt x="252" y="157"/>
                  </a:cubicBezTo>
                  <a:cubicBezTo>
                    <a:pt x="255" y="158"/>
                    <a:pt x="253" y="153"/>
                    <a:pt x="255" y="150"/>
                  </a:cubicBezTo>
                  <a:cubicBezTo>
                    <a:pt x="256" y="148"/>
                    <a:pt x="259" y="148"/>
                    <a:pt x="262" y="147"/>
                  </a:cubicBezTo>
                  <a:cubicBezTo>
                    <a:pt x="262" y="147"/>
                    <a:pt x="268" y="143"/>
                    <a:pt x="266" y="143"/>
                  </a:cubicBezTo>
                  <a:cubicBezTo>
                    <a:pt x="270" y="144"/>
                    <a:pt x="279" y="139"/>
                    <a:pt x="272" y="135"/>
                  </a:cubicBezTo>
                  <a:cubicBezTo>
                    <a:pt x="273" y="133"/>
                    <a:pt x="270" y="132"/>
                    <a:pt x="268" y="132"/>
                  </a:cubicBezTo>
                  <a:cubicBezTo>
                    <a:pt x="269" y="131"/>
                    <a:pt x="272" y="132"/>
                    <a:pt x="273" y="131"/>
                  </a:cubicBezTo>
                  <a:cubicBezTo>
                    <a:pt x="276" y="129"/>
                    <a:pt x="274" y="128"/>
                    <a:pt x="271" y="127"/>
                  </a:cubicBezTo>
                  <a:cubicBezTo>
                    <a:pt x="268" y="126"/>
                    <a:pt x="263" y="128"/>
                    <a:pt x="261" y="130"/>
                  </a:cubicBezTo>
                  <a:cubicBezTo>
                    <a:pt x="259" y="132"/>
                    <a:pt x="257" y="134"/>
                    <a:pt x="255" y="135"/>
                  </a:cubicBezTo>
                  <a:close/>
                  <a:moveTo>
                    <a:pt x="308" y="302"/>
                  </a:moveTo>
                  <a:cubicBezTo>
                    <a:pt x="306" y="301"/>
                    <a:pt x="303" y="301"/>
                    <a:pt x="301" y="300"/>
                  </a:cubicBezTo>
                  <a:cubicBezTo>
                    <a:pt x="299" y="300"/>
                    <a:pt x="298" y="299"/>
                    <a:pt x="295" y="298"/>
                  </a:cubicBezTo>
                  <a:cubicBezTo>
                    <a:pt x="296" y="293"/>
                    <a:pt x="290" y="292"/>
                    <a:pt x="287" y="289"/>
                  </a:cubicBezTo>
                  <a:cubicBezTo>
                    <a:pt x="284" y="287"/>
                    <a:pt x="282" y="284"/>
                    <a:pt x="277" y="285"/>
                  </a:cubicBezTo>
                  <a:cubicBezTo>
                    <a:pt x="276" y="285"/>
                    <a:pt x="271" y="287"/>
                    <a:pt x="272" y="288"/>
                  </a:cubicBezTo>
                  <a:cubicBezTo>
                    <a:pt x="269" y="285"/>
                    <a:pt x="268" y="284"/>
                    <a:pt x="263" y="282"/>
                  </a:cubicBezTo>
                  <a:cubicBezTo>
                    <a:pt x="259" y="281"/>
                    <a:pt x="257" y="276"/>
                    <a:pt x="253" y="281"/>
                  </a:cubicBezTo>
                  <a:cubicBezTo>
                    <a:pt x="251" y="283"/>
                    <a:pt x="252" y="286"/>
                    <a:pt x="251" y="288"/>
                  </a:cubicBezTo>
                  <a:cubicBezTo>
                    <a:pt x="247" y="285"/>
                    <a:pt x="254" y="282"/>
                    <a:pt x="251" y="279"/>
                  </a:cubicBezTo>
                  <a:cubicBezTo>
                    <a:pt x="248" y="275"/>
                    <a:pt x="243" y="281"/>
                    <a:pt x="240" y="282"/>
                  </a:cubicBezTo>
                  <a:cubicBezTo>
                    <a:pt x="239" y="284"/>
                    <a:pt x="237" y="284"/>
                    <a:pt x="236" y="286"/>
                  </a:cubicBezTo>
                  <a:cubicBezTo>
                    <a:pt x="235" y="287"/>
                    <a:pt x="234" y="290"/>
                    <a:pt x="233" y="291"/>
                  </a:cubicBezTo>
                  <a:cubicBezTo>
                    <a:pt x="233" y="289"/>
                    <a:pt x="228" y="290"/>
                    <a:pt x="228" y="288"/>
                  </a:cubicBezTo>
                  <a:cubicBezTo>
                    <a:pt x="229" y="294"/>
                    <a:pt x="229" y="301"/>
                    <a:pt x="230" y="307"/>
                  </a:cubicBezTo>
                  <a:cubicBezTo>
                    <a:pt x="231" y="310"/>
                    <a:pt x="230" y="316"/>
                    <a:pt x="227" y="319"/>
                  </a:cubicBezTo>
                  <a:cubicBezTo>
                    <a:pt x="224" y="321"/>
                    <a:pt x="221" y="324"/>
                    <a:pt x="220" y="329"/>
                  </a:cubicBezTo>
                  <a:cubicBezTo>
                    <a:pt x="220" y="332"/>
                    <a:pt x="220" y="334"/>
                    <a:pt x="223" y="335"/>
                  </a:cubicBezTo>
                  <a:cubicBezTo>
                    <a:pt x="223" y="339"/>
                    <a:pt x="219" y="342"/>
                    <a:pt x="219" y="346"/>
                  </a:cubicBezTo>
                  <a:cubicBezTo>
                    <a:pt x="219" y="346"/>
                    <a:pt x="220" y="348"/>
                    <a:pt x="220" y="350"/>
                  </a:cubicBezTo>
                  <a:cubicBezTo>
                    <a:pt x="254" y="344"/>
                    <a:pt x="285" y="327"/>
                    <a:pt x="308" y="302"/>
                  </a:cubicBezTo>
                  <a:close/>
                </a:path>
              </a:pathLst>
            </a:custGeom>
            <a:solidFill>
              <a:schemeClr val="lt1"/>
            </a:solidFill>
            <a:ln>
              <a:noFill/>
            </a:ln>
          </p:spPr>
          <p:txBody>
            <a:bodyPr anchorCtr="0" anchor="t" bIns="64275" lIns="128575" spcFirstLastPara="1" rIns="128575" wrap="square" tIns="64275">
              <a:noAutofit/>
            </a:bodyPr>
            <a:lstStyle/>
            <a:p>
              <a:pPr indent="0" lvl="0" marL="0" marR="0" rtl="0" algn="l">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sp>
        <p:nvSpPr>
          <p:cNvPr id="156" name="Google Shape;156;p8"/>
          <p:cNvSpPr txBox="1"/>
          <p:nvPr/>
        </p:nvSpPr>
        <p:spPr>
          <a:xfrm>
            <a:off x="973504" y="5643811"/>
            <a:ext cx="10911745"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Please replace text, click add relevant headline, modify the text content, also can copy your content to this directly.Please replace text, click add relevant headline, modify the text content, also can copy your content to this directly.。</a:t>
            </a:r>
            <a:endParaRPr sz="1200">
              <a:solidFill>
                <a:srgbClr val="A5A5A5"/>
              </a:solidFill>
              <a:latin typeface="Twentieth Century"/>
              <a:ea typeface="Twentieth Century"/>
              <a:cs typeface="Twentieth Century"/>
              <a:sym typeface="Twentieth Century"/>
            </a:endParaRPr>
          </a:p>
        </p:txBody>
      </p:sp>
      <p:cxnSp>
        <p:nvCxnSpPr>
          <p:cNvPr id="157" name="Google Shape;157;p8"/>
          <p:cNvCxnSpPr/>
          <p:nvPr/>
        </p:nvCxnSpPr>
        <p:spPr>
          <a:xfrm>
            <a:off x="964706" y="5456156"/>
            <a:ext cx="10929338" cy="0"/>
          </a:xfrm>
          <a:prstGeom prst="straightConnector1">
            <a:avLst/>
          </a:prstGeom>
          <a:noFill/>
          <a:ln cap="flat" cmpd="sng" w="19050">
            <a:solidFill>
              <a:srgbClr val="7F7F7F"/>
            </a:solidFill>
            <a:prstDash val="dot"/>
            <a:miter lim="800000"/>
            <a:headEnd len="sm" w="sm" type="none"/>
            <a:tailEnd len="sm" w="sm" type="none"/>
          </a:ln>
        </p:spPr>
      </p:cxnSp>
      <p:sp>
        <p:nvSpPr>
          <p:cNvPr id="158" name="Google Shape;158;p8"/>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Send</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1000"/>
                                        <p:tgtEl>
                                          <p:spTgt spid="11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par>
                                <p:cTn fill="hold" nodeType="with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1000"/>
                                        <p:tgtEl>
                                          <p:spTgt spid="11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par>
                                <p:cTn fill="hold" nodeType="with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1000"/>
                                        <p:tgtEl>
                                          <p:spTgt spid="116"/>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1000"/>
                                        <p:tgtEl>
                                          <p:spTgt spid="117"/>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1000"/>
                                        <p:tgtEl>
                                          <p:spTgt spid="11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par>
                                <p:cTn fill="hold" nodeType="with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1000"/>
                                        <p:tgtEl>
                                          <p:spTgt spid="119"/>
                                        </p:tgtEl>
                                      </p:cBhvr>
                                    </p:animEffect>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141"/>
                                        </p:tgtEl>
                                        <p:attrNameLst>
                                          <p:attrName>style.visibility</p:attrName>
                                        </p:attrNameLst>
                                      </p:cBhvr>
                                      <p:to>
                                        <p:strVal val="visible"/>
                                      </p:to>
                                    </p:set>
                                    <p:anim calcmode="lin" valueType="num">
                                      <p:cBhvr additive="base">
                                        <p:cTn dur="500"/>
                                        <p:tgtEl>
                                          <p:spTgt spid="141"/>
                                        </p:tgtEl>
                                        <p:attrNameLst>
                                          <p:attrName>ppt_w</p:attrName>
                                        </p:attrNameLst>
                                      </p:cBhvr>
                                      <p:tavLst>
                                        <p:tav fmla="" tm="0">
                                          <p:val>
                                            <p:strVal val="0"/>
                                          </p:val>
                                        </p:tav>
                                        <p:tav fmla="" tm="100000">
                                          <p:val>
                                            <p:strVal val="#ppt_w"/>
                                          </p:val>
                                        </p:tav>
                                      </p:tavLst>
                                    </p:anim>
                                    <p:anim calcmode="lin" valueType="num">
                                      <p:cBhvr additive="base">
                                        <p:cTn dur="500"/>
                                        <p:tgtEl>
                                          <p:spTgt spid="141"/>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20"/>
                                        </p:tgtEl>
                                        <p:attrNameLst>
                                          <p:attrName>style.visibility</p:attrName>
                                        </p:attrNameLst>
                                      </p:cBhvr>
                                      <p:to>
                                        <p:strVal val="visible"/>
                                      </p:to>
                                    </p:set>
                                    <p:anim calcmode="lin" valueType="num">
                                      <p:cBhvr additive="base">
                                        <p:cTn dur="500"/>
                                        <p:tgtEl>
                                          <p:spTgt spid="120"/>
                                        </p:tgtEl>
                                        <p:attrNameLst>
                                          <p:attrName>ppt_y</p:attrName>
                                        </p:attrNameLst>
                                      </p:cBhvr>
                                      <p:tavLst>
                                        <p:tav fmla="" tm="0">
                                          <p:val>
                                            <p:strVal val="#ppt_y+1"/>
                                          </p:val>
                                        </p:tav>
                                        <p:tav fmla="" tm="100000">
                                          <p:val>
                                            <p:strVal val="#ppt_y"/>
                                          </p:val>
                                        </p:tav>
                                      </p:tavLst>
                                    </p:anim>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153"/>
                                        </p:tgtEl>
                                        <p:attrNameLst>
                                          <p:attrName>style.visibility</p:attrName>
                                        </p:attrNameLst>
                                      </p:cBhvr>
                                      <p:to>
                                        <p:strVal val="visible"/>
                                      </p:to>
                                    </p:set>
                                    <p:anim calcmode="lin" valueType="num">
                                      <p:cBhvr additive="base">
                                        <p:cTn dur="500"/>
                                        <p:tgtEl>
                                          <p:spTgt spid="153"/>
                                        </p:tgtEl>
                                        <p:attrNameLst>
                                          <p:attrName>ppt_w</p:attrName>
                                        </p:attrNameLst>
                                      </p:cBhvr>
                                      <p:tavLst>
                                        <p:tav fmla="" tm="0">
                                          <p:val>
                                            <p:strVal val="0"/>
                                          </p:val>
                                        </p:tav>
                                        <p:tav fmla="" tm="100000">
                                          <p:val>
                                            <p:strVal val="#ppt_w"/>
                                          </p:val>
                                        </p:tav>
                                      </p:tavLst>
                                    </p:anim>
                                    <p:anim calcmode="lin" valueType="num">
                                      <p:cBhvr additive="base">
                                        <p:cTn dur="500"/>
                                        <p:tgtEl>
                                          <p:spTgt spid="153"/>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ppt_y</p:attrName>
                                        </p:attrNameLst>
                                      </p:cBhvr>
                                      <p:tavLst>
                                        <p:tav fmla="" tm="0">
                                          <p:val>
                                            <p:strVal val="#ppt_y+1"/>
                                          </p:val>
                                        </p:tav>
                                        <p:tav fmla="" tm="100000">
                                          <p:val>
                                            <p:strVal val="#ppt_y"/>
                                          </p:val>
                                        </p:tav>
                                      </p:tavLst>
                                    </p:anim>
                                  </p:childTnLst>
                                </p:cTn>
                              </p:par>
                            </p:childTnLst>
                          </p:cTn>
                        </p:par>
                        <p:par>
                          <p:cTn fill="hold">
                            <p:stCondLst>
                              <p:cond delay="7500"/>
                            </p:stCondLst>
                            <p:childTnLst>
                              <p:par>
                                <p:cTn fill="hold" nodeType="afterEffect" presetClass="entr" presetID="23" presetSubtype="16">
                                  <p:stCondLst>
                                    <p:cond delay="0"/>
                                  </p:stCondLst>
                                  <p:childTnLst>
                                    <p:set>
                                      <p:cBhvr>
                                        <p:cTn dur="1" fill="hold">
                                          <p:stCondLst>
                                            <p:cond delay="0"/>
                                          </p:stCondLst>
                                        </p:cTn>
                                        <p:tgtEl>
                                          <p:spTgt spid="147"/>
                                        </p:tgtEl>
                                        <p:attrNameLst>
                                          <p:attrName>style.visibility</p:attrName>
                                        </p:attrNameLst>
                                      </p:cBhvr>
                                      <p:to>
                                        <p:strVal val="visible"/>
                                      </p:to>
                                    </p:set>
                                    <p:anim calcmode="lin" valueType="num">
                                      <p:cBhvr additive="base">
                                        <p:cTn dur="500"/>
                                        <p:tgtEl>
                                          <p:spTgt spid="147"/>
                                        </p:tgtEl>
                                        <p:attrNameLst>
                                          <p:attrName>ppt_w</p:attrName>
                                        </p:attrNameLst>
                                      </p:cBhvr>
                                      <p:tavLst>
                                        <p:tav fmla="" tm="0">
                                          <p:val>
                                            <p:strVal val="0"/>
                                          </p:val>
                                        </p:tav>
                                        <p:tav fmla="" tm="100000">
                                          <p:val>
                                            <p:strVal val="#ppt_w"/>
                                          </p:val>
                                        </p:tav>
                                      </p:tavLst>
                                    </p:anim>
                                    <p:anim calcmode="lin" valueType="num">
                                      <p:cBhvr additive="base">
                                        <p:cTn dur="500"/>
                                        <p:tgtEl>
                                          <p:spTgt spid="147"/>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ppt_y</p:attrName>
                                        </p:attrNameLst>
                                      </p:cBhvr>
                                      <p:tavLst>
                                        <p:tav fmla="" tm="0">
                                          <p:val>
                                            <p:strVal val="#ppt_y+1"/>
                                          </p:val>
                                        </p:tav>
                                        <p:tav fmla="" tm="100000">
                                          <p:val>
                                            <p:strVal val="#ppt_y"/>
                                          </p:val>
                                        </p:tav>
                                      </p:tavLst>
                                    </p:anim>
                                  </p:childTnLst>
                                </p:cTn>
                              </p:par>
                            </p:childTnLst>
                          </p:cTn>
                        </p:par>
                        <p:par>
                          <p:cTn fill="hold">
                            <p:stCondLst>
                              <p:cond delay="8000"/>
                            </p:stCondLst>
                            <p:childTnLst>
                              <p:par>
                                <p:cTn fill="hold" nodeType="afterEffect" presetClass="entr" presetID="23" presetSubtype="16">
                                  <p:stCondLst>
                                    <p:cond delay="0"/>
                                  </p:stCondLst>
                                  <p:childTnLst>
                                    <p:set>
                                      <p:cBhvr>
                                        <p:cTn dur="1" fill="hold">
                                          <p:stCondLst>
                                            <p:cond delay="0"/>
                                          </p:stCondLst>
                                        </p:cTn>
                                        <p:tgtEl>
                                          <p:spTgt spid="150"/>
                                        </p:tgtEl>
                                        <p:attrNameLst>
                                          <p:attrName>style.visibility</p:attrName>
                                        </p:attrNameLst>
                                      </p:cBhvr>
                                      <p:to>
                                        <p:strVal val="visible"/>
                                      </p:to>
                                    </p:set>
                                    <p:anim calcmode="lin" valueType="num">
                                      <p:cBhvr additive="base">
                                        <p:cTn dur="500"/>
                                        <p:tgtEl>
                                          <p:spTgt spid="150"/>
                                        </p:tgtEl>
                                        <p:attrNameLst>
                                          <p:attrName>ppt_w</p:attrName>
                                        </p:attrNameLst>
                                      </p:cBhvr>
                                      <p:tavLst>
                                        <p:tav fmla="" tm="0">
                                          <p:val>
                                            <p:strVal val="0"/>
                                          </p:val>
                                        </p:tav>
                                        <p:tav fmla="" tm="100000">
                                          <p:val>
                                            <p:strVal val="#ppt_w"/>
                                          </p:val>
                                        </p:tav>
                                      </p:tavLst>
                                    </p:anim>
                                    <p:anim calcmode="lin" valueType="num">
                                      <p:cBhvr additive="base">
                                        <p:cTn dur="500"/>
                                        <p:tgtEl>
                                          <p:spTgt spid="150"/>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500"/>
                                        <p:tgtEl>
                                          <p:spTgt spid="129"/>
                                        </p:tgtEl>
                                        <p:attrNameLst>
                                          <p:attrName>ppt_y</p:attrName>
                                        </p:attrNameLst>
                                      </p:cBhvr>
                                      <p:tavLst>
                                        <p:tav fmla="" tm="0">
                                          <p:val>
                                            <p:strVal val="#ppt_y+1"/>
                                          </p:val>
                                        </p:tav>
                                        <p:tav fmla="" tm="100000">
                                          <p:val>
                                            <p:strVal val="#ppt_y"/>
                                          </p:val>
                                        </p:tav>
                                      </p:tavLst>
                                    </p:anim>
                                  </p:childTnLst>
                                </p:cTn>
                              </p:par>
                            </p:childTnLst>
                          </p:cTn>
                        </p:par>
                        <p:par>
                          <p:cTn fill="hold">
                            <p:stCondLst>
                              <p:cond delay="8500"/>
                            </p:stCondLst>
                            <p:childTnLst>
                              <p:par>
                                <p:cTn fill="hold" nodeType="afterEffect" presetClass="entr" presetID="23" presetSubtype="16">
                                  <p:stCondLst>
                                    <p:cond delay="0"/>
                                  </p:stCondLst>
                                  <p:childTnLst>
                                    <p:set>
                                      <p:cBhvr>
                                        <p:cTn dur="1" fill="hold">
                                          <p:stCondLst>
                                            <p:cond delay="0"/>
                                          </p:stCondLst>
                                        </p:cTn>
                                        <p:tgtEl>
                                          <p:spTgt spid="144"/>
                                        </p:tgtEl>
                                        <p:attrNameLst>
                                          <p:attrName>style.visibility</p:attrName>
                                        </p:attrNameLst>
                                      </p:cBhvr>
                                      <p:to>
                                        <p:strVal val="visible"/>
                                      </p:to>
                                    </p:set>
                                    <p:anim calcmode="lin" valueType="num">
                                      <p:cBhvr additive="base">
                                        <p:cTn dur="500"/>
                                        <p:tgtEl>
                                          <p:spTgt spid="144"/>
                                        </p:tgtEl>
                                        <p:attrNameLst>
                                          <p:attrName>ppt_w</p:attrName>
                                        </p:attrNameLst>
                                      </p:cBhvr>
                                      <p:tavLst>
                                        <p:tav fmla="" tm="0">
                                          <p:val>
                                            <p:strVal val="0"/>
                                          </p:val>
                                        </p:tav>
                                        <p:tav fmla="" tm="100000">
                                          <p:val>
                                            <p:strVal val="#ppt_w"/>
                                          </p:val>
                                        </p:tav>
                                      </p:tavLst>
                                    </p:anim>
                                    <p:anim calcmode="lin" valueType="num">
                                      <p:cBhvr additive="base">
                                        <p:cTn dur="500"/>
                                        <p:tgtEl>
                                          <p:spTgt spid="144"/>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32"/>
                                        </p:tgtEl>
                                        <p:attrNameLst>
                                          <p:attrName>style.visibility</p:attrName>
                                        </p:attrNameLst>
                                      </p:cBhvr>
                                      <p:to>
                                        <p:strVal val="visible"/>
                                      </p:to>
                                    </p:set>
                                    <p:anim calcmode="lin" valueType="num">
                                      <p:cBhvr additive="base">
                                        <p:cTn dur="500"/>
                                        <p:tgtEl>
                                          <p:spTgt spid="132"/>
                                        </p:tgtEl>
                                        <p:attrNameLst>
                                          <p:attrName>ppt_y</p:attrName>
                                        </p:attrNameLst>
                                      </p:cBhvr>
                                      <p:tavLst>
                                        <p:tav fmla="" tm="0">
                                          <p:val>
                                            <p:strVal val="#ppt_y+1"/>
                                          </p:val>
                                        </p:tav>
                                        <p:tav fmla="" tm="100000">
                                          <p:val>
                                            <p:strVal val="#ppt_y"/>
                                          </p:val>
                                        </p:tav>
                                      </p:tavLst>
                                    </p:anim>
                                  </p:childTnLst>
                                </p:cTn>
                              </p:par>
                            </p:childTnLst>
                          </p:cTn>
                        </p:par>
                        <p:par>
                          <p:cTn fill="hold">
                            <p:stCondLst>
                              <p:cond delay="9000"/>
                            </p:stCondLst>
                            <p:childTnLst>
                              <p:par>
                                <p:cTn fill="hold" nodeType="afterEffect" presetClass="entr" presetID="23" presetSubtype="16">
                                  <p:stCondLst>
                                    <p:cond delay="0"/>
                                  </p:stCondLst>
                                  <p:childTnLst>
                                    <p:set>
                                      <p:cBhvr>
                                        <p:cTn dur="1" fill="hold">
                                          <p:stCondLst>
                                            <p:cond delay="0"/>
                                          </p:stCondLst>
                                        </p:cTn>
                                        <p:tgtEl>
                                          <p:spTgt spid="138"/>
                                        </p:tgtEl>
                                        <p:attrNameLst>
                                          <p:attrName>style.visibility</p:attrName>
                                        </p:attrNameLst>
                                      </p:cBhvr>
                                      <p:to>
                                        <p:strVal val="visible"/>
                                      </p:to>
                                    </p:set>
                                    <p:anim calcmode="lin" valueType="num">
                                      <p:cBhvr additive="base">
                                        <p:cTn dur="500"/>
                                        <p:tgtEl>
                                          <p:spTgt spid="138"/>
                                        </p:tgtEl>
                                        <p:attrNameLst>
                                          <p:attrName>ppt_w</p:attrName>
                                        </p:attrNameLst>
                                      </p:cBhvr>
                                      <p:tavLst>
                                        <p:tav fmla="" tm="0">
                                          <p:val>
                                            <p:strVal val="0"/>
                                          </p:val>
                                        </p:tav>
                                        <p:tav fmla="" tm="100000">
                                          <p:val>
                                            <p:strVal val="#ppt_w"/>
                                          </p:val>
                                        </p:tav>
                                      </p:tavLst>
                                    </p:anim>
                                    <p:anim calcmode="lin" valueType="num">
                                      <p:cBhvr additive="base">
                                        <p:cTn dur="500"/>
                                        <p:tgtEl>
                                          <p:spTgt spid="138"/>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ppt_y</p:attrName>
                                        </p:attrNameLst>
                                      </p:cBhvr>
                                      <p:tavLst>
                                        <p:tav fmla="" tm="0">
                                          <p:val>
                                            <p:strVal val="#ppt_y+1"/>
                                          </p:val>
                                        </p:tav>
                                        <p:tav fmla="" tm="100000">
                                          <p:val>
                                            <p:strVal val="#ppt_y"/>
                                          </p:val>
                                        </p:tav>
                                      </p:tavLst>
                                    </p:anim>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par>
                                <p:cTn fill="hold" nodeType="with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500"/>
                                        <p:tgtEl>
                                          <p:spTgt spid="1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grpSp>
        <p:nvGrpSpPr>
          <p:cNvPr id="164" name="Google Shape;164;p9"/>
          <p:cNvGrpSpPr/>
          <p:nvPr/>
        </p:nvGrpSpPr>
        <p:grpSpPr>
          <a:xfrm>
            <a:off x="2059455" y="2464193"/>
            <a:ext cx="2183543" cy="552249"/>
            <a:chOff x="897773" y="2357290"/>
            <a:chExt cx="2384237" cy="603008"/>
          </a:xfrm>
        </p:grpSpPr>
        <p:sp>
          <p:nvSpPr>
            <p:cNvPr id="165" name="Google Shape;165;p9"/>
            <p:cNvSpPr txBox="1"/>
            <p:nvPr/>
          </p:nvSpPr>
          <p:spPr>
            <a:xfrm>
              <a:off x="1763451" y="2357290"/>
              <a:ext cx="652876" cy="32262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Advise</a:t>
              </a:r>
              <a:endParaRPr b="1" sz="1600">
                <a:solidFill>
                  <a:srgbClr val="A5A5A5"/>
                </a:solidFill>
                <a:latin typeface="Twentieth Century"/>
                <a:ea typeface="Twentieth Century"/>
                <a:cs typeface="Twentieth Century"/>
                <a:sym typeface="Twentieth Century"/>
              </a:endParaRPr>
            </a:p>
          </p:txBody>
        </p:sp>
        <p:sp>
          <p:nvSpPr>
            <p:cNvPr id="166" name="Google Shape;166;p9"/>
            <p:cNvSpPr/>
            <p:nvPr/>
          </p:nvSpPr>
          <p:spPr>
            <a:xfrm>
              <a:off x="897773" y="2637675"/>
              <a:ext cx="2384237" cy="322623"/>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800">
                  <a:solidFill>
                    <a:srgbClr val="A5A5A5"/>
                  </a:solidFill>
                  <a:latin typeface="Twentieth Century"/>
                  <a:ea typeface="Twentieth Century"/>
                  <a:cs typeface="Twentieth Century"/>
                  <a:sym typeface="Twentieth Century"/>
                </a:rPr>
                <a:t> Get a modern PowerPoint Presentation that is beautifully designed.</a:t>
              </a:r>
              <a:endParaRPr sz="800">
                <a:solidFill>
                  <a:srgbClr val="A5A5A5"/>
                </a:solidFill>
                <a:latin typeface="Twentieth Century"/>
                <a:ea typeface="Twentieth Century"/>
                <a:cs typeface="Twentieth Century"/>
                <a:sym typeface="Twentieth Century"/>
              </a:endParaRPr>
            </a:p>
          </p:txBody>
        </p:sp>
      </p:grpSp>
      <p:grpSp>
        <p:nvGrpSpPr>
          <p:cNvPr id="167" name="Google Shape;167;p9"/>
          <p:cNvGrpSpPr/>
          <p:nvPr/>
        </p:nvGrpSpPr>
        <p:grpSpPr>
          <a:xfrm>
            <a:off x="3024087" y="2054325"/>
            <a:ext cx="254276" cy="253518"/>
            <a:chOff x="2138511" y="2464802"/>
            <a:chExt cx="354012" cy="352956"/>
          </a:xfrm>
        </p:grpSpPr>
        <p:sp>
          <p:nvSpPr>
            <p:cNvPr id="168" name="Google Shape;168;p9"/>
            <p:cNvSpPr/>
            <p:nvPr/>
          </p:nvSpPr>
          <p:spPr>
            <a:xfrm>
              <a:off x="2229830" y="2555417"/>
              <a:ext cx="171376" cy="171727"/>
            </a:xfrm>
            <a:prstGeom prst="ellipse">
              <a:avLst/>
            </a:prstGeom>
            <a:solidFill>
              <a:schemeClr val="accen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69" name="Google Shape;169;p9"/>
            <p:cNvSpPr/>
            <p:nvPr/>
          </p:nvSpPr>
          <p:spPr>
            <a:xfrm>
              <a:off x="2138511" y="2464802"/>
              <a:ext cx="354012" cy="352956"/>
            </a:xfrm>
            <a:custGeom>
              <a:rect b="b" l="l" r="r" t="t"/>
              <a:pathLst>
                <a:path extrusionOk="0" h="424" w="423">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solidFill>
              <a:schemeClr val="accent1"/>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70" name="Google Shape;170;p9"/>
          <p:cNvGrpSpPr/>
          <p:nvPr/>
        </p:nvGrpSpPr>
        <p:grpSpPr>
          <a:xfrm>
            <a:off x="2059455" y="3871299"/>
            <a:ext cx="2183543" cy="411481"/>
            <a:chOff x="897773" y="3893722"/>
            <a:chExt cx="2384237" cy="449301"/>
          </a:xfrm>
        </p:grpSpPr>
        <p:sp>
          <p:nvSpPr>
            <p:cNvPr id="171" name="Google Shape;171;p9"/>
            <p:cNvSpPr txBox="1"/>
            <p:nvPr/>
          </p:nvSpPr>
          <p:spPr>
            <a:xfrm>
              <a:off x="1411534" y="3893722"/>
              <a:ext cx="1356723" cy="32262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Advertisement</a:t>
              </a:r>
              <a:endParaRPr b="1" sz="1600">
                <a:solidFill>
                  <a:srgbClr val="A5A5A5"/>
                </a:solidFill>
                <a:latin typeface="Twentieth Century"/>
                <a:ea typeface="Twentieth Century"/>
                <a:cs typeface="Twentieth Century"/>
                <a:sym typeface="Twentieth Century"/>
              </a:endParaRPr>
            </a:p>
          </p:txBody>
        </p:sp>
        <p:sp>
          <p:nvSpPr>
            <p:cNvPr id="172" name="Google Shape;172;p9"/>
            <p:cNvSpPr/>
            <p:nvPr/>
          </p:nvSpPr>
          <p:spPr>
            <a:xfrm>
              <a:off x="897773" y="4181712"/>
              <a:ext cx="2384237" cy="16131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800">
                  <a:solidFill>
                    <a:srgbClr val="A5A5A5"/>
                  </a:solidFill>
                  <a:latin typeface="Twentieth Century"/>
                  <a:ea typeface="Twentieth Century"/>
                  <a:cs typeface="Twentieth Century"/>
                  <a:sym typeface="Twentieth Century"/>
                </a:rPr>
                <a:t>I hope and I believe that this Template will your Time</a:t>
              </a:r>
              <a:endParaRPr sz="800">
                <a:solidFill>
                  <a:srgbClr val="A5A5A5"/>
                </a:solidFill>
                <a:latin typeface="Twentieth Century"/>
                <a:ea typeface="Twentieth Century"/>
                <a:cs typeface="Twentieth Century"/>
                <a:sym typeface="Twentieth Century"/>
              </a:endParaRPr>
            </a:p>
          </p:txBody>
        </p:sp>
      </p:grpSp>
      <p:grpSp>
        <p:nvGrpSpPr>
          <p:cNvPr id="173" name="Google Shape;173;p9"/>
          <p:cNvGrpSpPr/>
          <p:nvPr/>
        </p:nvGrpSpPr>
        <p:grpSpPr>
          <a:xfrm>
            <a:off x="3024087" y="3468393"/>
            <a:ext cx="254276" cy="253518"/>
            <a:chOff x="2138511" y="2464802"/>
            <a:chExt cx="354012" cy="352956"/>
          </a:xfrm>
        </p:grpSpPr>
        <p:sp>
          <p:nvSpPr>
            <p:cNvPr id="174" name="Google Shape;174;p9"/>
            <p:cNvSpPr/>
            <p:nvPr/>
          </p:nvSpPr>
          <p:spPr>
            <a:xfrm>
              <a:off x="2229830" y="2555417"/>
              <a:ext cx="171376" cy="171727"/>
            </a:xfrm>
            <a:prstGeom prst="ellipse">
              <a:avLst/>
            </a:prstGeom>
            <a:solidFill>
              <a:schemeClr val="accent2"/>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75" name="Google Shape;175;p9"/>
            <p:cNvSpPr/>
            <p:nvPr/>
          </p:nvSpPr>
          <p:spPr>
            <a:xfrm>
              <a:off x="2138511" y="2464802"/>
              <a:ext cx="354012" cy="352956"/>
            </a:xfrm>
            <a:custGeom>
              <a:rect b="b" l="l" r="r" t="t"/>
              <a:pathLst>
                <a:path extrusionOk="0" h="424" w="423">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solidFill>
              <a:schemeClr val="accent2"/>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76" name="Google Shape;176;p9"/>
          <p:cNvGrpSpPr/>
          <p:nvPr/>
        </p:nvGrpSpPr>
        <p:grpSpPr>
          <a:xfrm>
            <a:off x="2059455" y="5252267"/>
            <a:ext cx="2183543" cy="738725"/>
            <a:chOff x="897773" y="5401618"/>
            <a:chExt cx="2384237" cy="806623"/>
          </a:xfrm>
        </p:grpSpPr>
        <p:sp>
          <p:nvSpPr>
            <p:cNvPr id="177" name="Google Shape;177;p9"/>
            <p:cNvSpPr txBox="1"/>
            <p:nvPr/>
          </p:nvSpPr>
          <p:spPr>
            <a:xfrm>
              <a:off x="1893857" y="5401618"/>
              <a:ext cx="392076" cy="32262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Add</a:t>
              </a:r>
              <a:endParaRPr b="1" sz="1600">
                <a:solidFill>
                  <a:srgbClr val="A5A5A5"/>
                </a:solidFill>
                <a:latin typeface="Twentieth Century"/>
                <a:ea typeface="Twentieth Century"/>
                <a:cs typeface="Twentieth Century"/>
                <a:sym typeface="Twentieth Century"/>
              </a:endParaRPr>
            </a:p>
          </p:txBody>
        </p:sp>
        <p:sp>
          <p:nvSpPr>
            <p:cNvPr id="178" name="Google Shape;178;p9"/>
            <p:cNvSpPr/>
            <p:nvPr/>
          </p:nvSpPr>
          <p:spPr>
            <a:xfrm>
              <a:off x="897773" y="5724308"/>
              <a:ext cx="2384237" cy="483933"/>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Easy to change colors, photos and Text.</a:t>
              </a:r>
              <a:endParaRPr sz="1200">
                <a:solidFill>
                  <a:srgbClr val="A5A5A5"/>
                </a:solidFill>
                <a:latin typeface="Twentieth Century"/>
                <a:ea typeface="Twentieth Century"/>
                <a:cs typeface="Twentieth Century"/>
                <a:sym typeface="Twentieth Century"/>
              </a:endParaRPr>
            </a:p>
          </p:txBody>
        </p:sp>
      </p:grpSp>
      <p:grpSp>
        <p:nvGrpSpPr>
          <p:cNvPr id="179" name="Google Shape;179;p9"/>
          <p:cNvGrpSpPr/>
          <p:nvPr/>
        </p:nvGrpSpPr>
        <p:grpSpPr>
          <a:xfrm>
            <a:off x="3024087" y="4881139"/>
            <a:ext cx="254276" cy="253518"/>
            <a:chOff x="2138511" y="2464802"/>
            <a:chExt cx="354012" cy="352956"/>
          </a:xfrm>
        </p:grpSpPr>
        <p:sp>
          <p:nvSpPr>
            <p:cNvPr id="180" name="Google Shape;180;p9"/>
            <p:cNvSpPr/>
            <p:nvPr/>
          </p:nvSpPr>
          <p:spPr>
            <a:xfrm>
              <a:off x="2229830" y="2555417"/>
              <a:ext cx="171376" cy="171727"/>
            </a:xfrm>
            <a:prstGeom prst="ellipse">
              <a:avLst/>
            </a:prstGeom>
            <a:solidFill>
              <a:schemeClr val="accent3"/>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1" name="Google Shape;181;p9"/>
            <p:cNvSpPr/>
            <p:nvPr/>
          </p:nvSpPr>
          <p:spPr>
            <a:xfrm>
              <a:off x="2138511" y="2464802"/>
              <a:ext cx="354012" cy="352956"/>
            </a:xfrm>
            <a:custGeom>
              <a:rect b="b" l="l" r="r" t="t"/>
              <a:pathLst>
                <a:path extrusionOk="0" h="424" w="423">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solidFill>
              <a:schemeClr val="accent3"/>
            </a:solidFill>
            <a:ln>
              <a:noFill/>
            </a:ln>
          </p:spPr>
          <p:txBody>
            <a:bodyPr anchorCtr="0" anchor="t" bIns="41850" lIns="83725" spcFirstLastPara="1" rIns="83725" wrap="square" tIns="41850">
              <a:noAutofit/>
            </a:bodyPr>
            <a:lstStyle/>
            <a:p>
              <a:pPr indent="0" lvl="0" marL="0" marR="0" rtl="0" algn="ctr">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82" name="Google Shape;182;p9"/>
          <p:cNvGrpSpPr/>
          <p:nvPr/>
        </p:nvGrpSpPr>
        <p:grpSpPr>
          <a:xfrm>
            <a:off x="5407702" y="5021843"/>
            <a:ext cx="294728" cy="2207531"/>
            <a:chOff x="4980416" y="5038865"/>
            <a:chExt cx="321817" cy="1816442"/>
          </a:xfrm>
        </p:grpSpPr>
        <p:sp>
          <p:nvSpPr>
            <p:cNvPr id="183" name="Google Shape;183;p9"/>
            <p:cNvSpPr/>
            <p:nvPr/>
          </p:nvSpPr>
          <p:spPr>
            <a:xfrm>
              <a:off x="4991862" y="5046944"/>
              <a:ext cx="300945" cy="490130"/>
            </a:xfrm>
            <a:custGeom>
              <a:rect b="b" l="l" r="r" t="t"/>
              <a:pathLst>
                <a:path extrusionOk="0" h="728" w="447">
                  <a:moveTo>
                    <a:pt x="447" y="659"/>
                  </a:moveTo>
                  <a:lnTo>
                    <a:pt x="241" y="0"/>
                  </a:lnTo>
                  <a:lnTo>
                    <a:pt x="196" y="0"/>
                  </a:lnTo>
                  <a:lnTo>
                    <a:pt x="0" y="681"/>
                  </a:lnTo>
                  <a:lnTo>
                    <a:pt x="12" y="728"/>
                  </a:lnTo>
                  <a:lnTo>
                    <a:pt x="423" y="728"/>
                  </a:lnTo>
                  <a:lnTo>
                    <a:pt x="447" y="659"/>
                  </a:ln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4" name="Google Shape;184;p9"/>
            <p:cNvSpPr/>
            <p:nvPr/>
          </p:nvSpPr>
          <p:spPr>
            <a:xfrm>
              <a:off x="4991862" y="5046944"/>
              <a:ext cx="300945" cy="490130"/>
            </a:xfrm>
            <a:custGeom>
              <a:rect b="b" l="l" r="r" t="t"/>
              <a:pathLst>
                <a:path extrusionOk="0" h="728" w="447">
                  <a:moveTo>
                    <a:pt x="447" y="659"/>
                  </a:moveTo>
                  <a:lnTo>
                    <a:pt x="241" y="0"/>
                  </a:lnTo>
                  <a:lnTo>
                    <a:pt x="196" y="0"/>
                  </a:lnTo>
                  <a:lnTo>
                    <a:pt x="0" y="681"/>
                  </a:lnTo>
                  <a:lnTo>
                    <a:pt x="12" y="728"/>
                  </a:lnTo>
                  <a:lnTo>
                    <a:pt x="423" y="728"/>
                  </a:lnTo>
                  <a:lnTo>
                    <a:pt x="447" y="659"/>
                  </a:lnTo>
                </a:path>
              </a:pathLst>
            </a:custGeom>
            <a:no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5" name="Google Shape;185;p9"/>
            <p:cNvSpPr/>
            <p:nvPr/>
          </p:nvSpPr>
          <p:spPr>
            <a:xfrm>
              <a:off x="5078038" y="5468401"/>
              <a:ext cx="125899" cy="1386906"/>
            </a:xfrm>
            <a:custGeom>
              <a:rect b="b" l="l" r="r" t="t"/>
              <a:pathLst>
                <a:path extrusionOk="0" h="871" w="79">
                  <a:moveTo>
                    <a:pt x="79" y="871"/>
                  </a:moveTo>
                  <a:cubicBezTo>
                    <a:pt x="0" y="871"/>
                    <a:pt x="0" y="871"/>
                    <a:pt x="0" y="871"/>
                  </a:cubicBezTo>
                  <a:cubicBezTo>
                    <a:pt x="0" y="33"/>
                    <a:pt x="0" y="33"/>
                    <a:pt x="0" y="33"/>
                  </a:cubicBezTo>
                  <a:cubicBezTo>
                    <a:pt x="0" y="33"/>
                    <a:pt x="5" y="2"/>
                    <a:pt x="39" y="1"/>
                  </a:cubicBezTo>
                  <a:cubicBezTo>
                    <a:pt x="73" y="0"/>
                    <a:pt x="79" y="33"/>
                    <a:pt x="79" y="33"/>
                  </a:cubicBezTo>
                  <a:cubicBezTo>
                    <a:pt x="79" y="871"/>
                    <a:pt x="79" y="871"/>
                    <a:pt x="79" y="871"/>
                  </a:cubicBezTo>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6" name="Google Shape;186;p9"/>
            <p:cNvSpPr/>
            <p:nvPr/>
          </p:nvSpPr>
          <p:spPr>
            <a:xfrm>
              <a:off x="5200571" y="5465708"/>
              <a:ext cx="101662" cy="1387579"/>
            </a:xfrm>
            <a:custGeom>
              <a:rect b="b" l="l" r="r" t="t"/>
              <a:pathLst>
                <a:path extrusionOk="0" h="872" w="64">
                  <a:moveTo>
                    <a:pt x="64" y="872"/>
                  </a:moveTo>
                  <a:cubicBezTo>
                    <a:pt x="0" y="872"/>
                    <a:pt x="0" y="872"/>
                    <a:pt x="0" y="872"/>
                  </a:cubicBezTo>
                  <a:cubicBezTo>
                    <a:pt x="0" y="33"/>
                    <a:pt x="0" y="33"/>
                    <a:pt x="0" y="33"/>
                  </a:cubicBezTo>
                  <a:cubicBezTo>
                    <a:pt x="0" y="33"/>
                    <a:pt x="4" y="2"/>
                    <a:pt x="31" y="1"/>
                  </a:cubicBezTo>
                  <a:cubicBezTo>
                    <a:pt x="58" y="0"/>
                    <a:pt x="64" y="33"/>
                    <a:pt x="64" y="33"/>
                  </a:cubicBezTo>
                  <a:cubicBezTo>
                    <a:pt x="64" y="872"/>
                    <a:pt x="64" y="872"/>
                    <a:pt x="64" y="872"/>
                  </a:cubicBezTo>
                </a:path>
              </a:pathLst>
            </a:custGeom>
            <a:solidFill>
              <a:srgbClr val="ABA07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7" name="Google Shape;187;p9"/>
            <p:cNvSpPr/>
            <p:nvPr/>
          </p:nvSpPr>
          <p:spPr>
            <a:xfrm>
              <a:off x="4980416" y="5465708"/>
              <a:ext cx="100315" cy="1387579"/>
            </a:xfrm>
            <a:custGeom>
              <a:rect b="b" l="l" r="r" t="t"/>
              <a:pathLst>
                <a:path extrusionOk="0" h="872" w="63">
                  <a:moveTo>
                    <a:pt x="63" y="872"/>
                  </a:moveTo>
                  <a:cubicBezTo>
                    <a:pt x="0" y="872"/>
                    <a:pt x="0" y="872"/>
                    <a:pt x="0" y="872"/>
                  </a:cubicBezTo>
                  <a:cubicBezTo>
                    <a:pt x="0" y="33"/>
                    <a:pt x="0" y="33"/>
                    <a:pt x="0" y="33"/>
                  </a:cubicBezTo>
                  <a:cubicBezTo>
                    <a:pt x="0" y="33"/>
                    <a:pt x="4" y="2"/>
                    <a:pt x="31" y="1"/>
                  </a:cubicBezTo>
                  <a:cubicBezTo>
                    <a:pt x="57" y="0"/>
                    <a:pt x="63" y="33"/>
                    <a:pt x="63" y="33"/>
                  </a:cubicBezTo>
                  <a:lnTo>
                    <a:pt x="63" y="872"/>
                  </a:lnTo>
                  <a:close/>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8" name="Google Shape;188;p9"/>
            <p:cNvSpPr/>
            <p:nvPr/>
          </p:nvSpPr>
          <p:spPr>
            <a:xfrm>
              <a:off x="5076019" y="5038865"/>
              <a:ext cx="132631" cy="192551"/>
            </a:xfrm>
            <a:custGeom>
              <a:rect b="b" l="l" r="r" t="t"/>
              <a:pathLst>
                <a:path extrusionOk="0" h="121" w="83">
                  <a:moveTo>
                    <a:pt x="0" y="111"/>
                  </a:moveTo>
                  <a:cubicBezTo>
                    <a:pt x="0" y="111"/>
                    <a:pt x="40" y="121"/>
                    <a:pt x="83" y="113"/>
                  </a:cubicBezTo>
                  <a:cubicBezTo>
                    <a:pt x="49" y="0"/>
                    <a:pt x="49" y="0"/>
                    <a:pt x="49" y="0"/>
                  </a:cubicBezTo>
                  <a:cubicBezTo>
                    <a:pt x="29" y="0"/>
                    <a:pt x="29" y="0"/>
                    <a:pt x="29" y="0"/>
                  </a:cubicBezTo>
                  <a:cubicBezTo>
                    <a:pt x="0" y="111"/>
                    <a:pt x="0" y="111"/>
                    <a:pt x="0" y="111"/>
                  </a:cubicBezTo>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89" name="Google Shape;189;p9"/>
            <p:cNvSpPr/>
            <p:nvPr/>
          </p:nvSpPr>
          <p:spPr>
            <a:xfrm>
              <a:off x="5143344" y="5218624"/>
              <a:ext cx="149463" cy="294886"/>
            </a:xfrm>
            <a:custGeom>
              <a:rect b="b" l="l" r="r" t="t"/>
              <a:pathLst>
                <a:path extrusionOk="0" h="185" w="94">
                  <a:moveTo>
                    <a:pt x="41" y="0"/>
                  </a:moveTo>
                  <a:cubicBezTo>
                    <a:pt x="28" y="2"/>
                    <a:pt x="16" y="3"/>
                    <a:pt x="6" y="3"/>
                  </a:cubicBezTo>
                  <a:cubicBezTo>
                    <a:pt x="4" y="3"/>
                    <a:pt x="2" y="3"/>
                    <a:pt x="0" y="3"/>
                  </a:cubicBezTo>
                  <a:cubicBezTo>
                    <a:pt x="0" y="158"/>
                    <a:pt x="0" y="158"/>
                    <a:pt x="0" y="158"/>
                  </a:cubicBezTo>
                  <a:cubicBezTo>
                    <a:pt x="24" y="159"/>
                    <a:pt x="34" y="177"/>
                    <a:pt x="37" y="185"/>
                  </a:cubicBezTo>
                  <a:cubicBezTo>
                    <a:pt x="38" y="178"/>
                    <a:pt x="45" y="157"/>
                    <a:pt x="67" y="156"/>
                  </a:cubicBezTo>
                  <a:cubicBezTo>
                    <a:pt x="68" y="156"/>
                    <a:pt x="68" y="156"/>
                    <a:pt x="68" y="156"/>
                  </a:cubicBezTo>
                  <a:cubicBezTo>
                    <a:pt x="81" y="156"/>
                    <a:pt x="89" y="164"/>
                    <a:pt x="94" y="172"/>
                  </a:cubicBezTo>
                  <a:cubicBezTo>
                    <a:pt x="94" y="171"/>
                    <a:pt x="94" y="171"/>
                    <a:pt x="94" y="171"/>
                  </a:cubicBezTo>
                  <a:cubicBezTo>
                    <a:pt x="41" y="0"/>
                    <a:pt x="41" y="0"/>
                    <a:pt x="41" y="0"/>
                  </a:cubicBezTo>
                </a:path>
              </a:pathLst>
            </a:custGeom>
            <a:solidFill>
              <a:srgbClr val="C2B388"/>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0" name="Google Shape;190;p9"/>
            <p:cNvSpPr/>
            <p:nvPr/>
          </p:nvSpPr>
          <p:spPr>
            <a:xfrm>
              <a:off x="5143344" y="5470421"/>
              <a:ext cx="60593" cy="1384886"/>
            </a:xfrm>
            <a:custGeom>
              <a:rect b="b" l="l" r="r" t="t"/>
              <a:pathLst>
                <a:path extrusionOk="0" h="870" w="38">
                  <a:moveTo>
                    <a:pt x="0" y="0"/>
                  </a:moveTo>
                  <a:cubicBezTo>
                    <a:pt x="0" y="870"/>
                    <a:pt x="0" y="870"/>
                    <a:pt x="0" y="870"/>
                  </a:cubicBezTo>
                  <a:cubicBezTo>
                    <a:pt x="38" y="870"/>
                    <a:pt x="38" y="870"/>
                    <a:pt x="38" y="870"/>
                  </a:cubicBezTo>
                  <a:cubicBezTo>
                    <a:pt x="38" y="869"/>
                    <a:pt x="38" y="869"/>
                    <a:pt x="38" y="869"/>
                  </a:cubicBezTo>
                  <a:cubicBezTo>
                    <a:pt x="36" y="869"/>
                    <a:pt x="36" y="869"/>
                    <a:pt x="36" y="869"/>
                  </a:cubicBezTo>
                  <a:cubicBezTo>
                    <a:pt x="36" y="30"/>
                    <a:pt x="36" y="30"/>
                    <a:pt x="36" y="30"/>
                  </a:cubicBezTo>
                  <a:cubicBezTo>
                    <a:pt x="36" y="30"/>
                    <a:pt x="37" y="29"/>
                    <a:pt x="37" y="27"/>
                  </a:cubicBezTo>
                  <a:cubicBezTo>
                    <a:pt x="34" y="19"/>
                    <a:pt x="24" y="1"/>
                    <a:pt x="0" y="0"/>
                  </a:cubicBezTo>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1" name="Google Shape;191;p9"/>
            <p:cNvSpPr/>
            <p:nvPr/>
          </p:nvSpPr>
          <p:spPr>
            <a:xfrm>
              <a:off x="5200571" y="5467055"/>
              <a:ext cx="101662" cy="1386232"/>
            </a:xfrm>
            <a:custGeom>
              <a:rect b="b" l="l" r="r" t="t"/>
              <a:pathLst>
                <a:path extrusionOk="0" h="871" w="64">
                  <a:moveTo>
                    <a:pt x="32" y="0"/>
                  </a:moveTo>
                  <a:cubicBezTo>
                    <a:pt x="32" y="0"/>
                    <a:pt x="32" y="0"/>
                    <a:pt x="31" y="0"/>
                  </a:cubicBezTo>
                  <a:cubicBezTo>
                    <a:pt x="9" y="1"/>
                    <a:pt x="2" y="22"/>
                    <a:pt x="1" y="29"/>
                  </a:cubicBezTo>
                  <a:cubicBezTo>
                    <a:pt x="1" y="31"/>
                    <a:pt x="0" y="32"/>
                    <a:pt x="0" y="32"/>
                  </a:cubicBezTo>
                  <a:cubicBezTo>
                    <a:pt x="0" y="871"/>
                    <a:pt x="0" y="871"/>
                    <a:pt x="0" y="871"/>
                  </a:cubicBezTo>
                  <a:cubicBezTo>
                    <a:pt x="2" y="871"/>
                    <a:pt x="2" y="871"/>
                    <a:pt x="2" y="871"/>
                  </a:cubicBezTo>
                  <a:cubicBezTo>
                    <a:pt x="64" y="871"/>
                    <a:pt x="64" y="871"/>
                    <a:pt x="64" y="871"/>
                  </a:cubicBezTo>
                  <a:cubicBezTo>
                    <a:pt x="64" y="32"/>
                    <a:pt x="64" y="32"/>
                    <a:pt x="64" y="32"/>
                  </a:cubicBezTo>
                  <a:cubicBezTo>
                    <a:pt x="64" y="32"/>
                    <a:pt x="62" y="24"/>
                    <a:pt x="58" y="16"/>
                  </a:cubicBezTo>
                  <a:cubicBezTo>
                    <a:pt x="53" y="8"/>
                    <a:pt x="45" y="0"/>
                    <a:pt x="32" y="0"/>
                  </a:cubicBezTo>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2" name="Google Shape;192;p9"/>
            <p:cNvSpPr/>
            <p:nvPr/>
          </p:nvSpPr>
          <p:spPr>
            <a:xfrm>
              <a:off x="5143344" y="5038865"/>
              <a:ext cx="65306" cy="184472"/>
            </a:xfrm>
            <a:custGeom>
              <a:rect b="b" l="l" r="r" t="t"/>
              <a:pathLst>
                <a:path extrusionOk="0" h="116" w="41">
                  <a:moveTo>
                    <a:pt x="7" y="0"/>
                  </a:moveTo>
                  <a:cubicBezTo>
                    <a:pt x="0" y="0"/>
                    <a:pt x="0" y="0"/>
                    <a:pt x="0" y="0"/>
                  </a:cubicBezTo>
                  <a:cubicBezTo>
                    <a:pt x="0" y="116"/>
                    <a:pt x="0" y="116"/>
                    <a:pt x="0" y="116"/>
                  </a:cubicBezTo>
                  <a:cubicBezTo>
                    <a:pt x="2" y="116"/>
                    <a:pt x="4" y="116"/>
                    <a:pt x="6" y="116"/>
                  </a:cubicBezTo>
                  <a:cubicBezTo>
                    <a:pt x="16" y="116"/>
                    <a:pt x="28" y="115"/>
                    <a:pt x="41" y="113"/>
                  </a:cubicBezTo>
                  <a:cubicBezTo>
                    <a:pt x="41" y="113"/>
                    <a:pt x="41" y="113"/>
                    <a:pt x="41" y="113"/>
                  </a:cubicBezTo>
                  <a:cubicBezTo>
                    <a:pt x="7" y="0"/>
                    <a:pt x="7" y="0"/>
                    <a:pt x="7" y="0"/>
                  </a:cubicBezTo>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193" name="Google Shape;193;p9"/>
          <p:cNvGrpSpPr/>
          <p:nvPr/>
        </p:nvGrpSpPr>
        <p:grpSpPr>
          <a:xfrm>
            <a:off x="5886169" y="5313816"/>
            <a:ext cx="294727" cy="1911955"/>
            <a:chOff x="5502862" y="5357314"/>
            <a:chExt cx="321816" cy="1497993"/>
          </a:xfrm>
        </p:grpSpPr>
        <p:sp>
          <p:nvSpPr>
            <p:cNvPr id="194" name="Google Shape;194;p9"/>
            <p:cNvSpPr/>
            <p:nvPr/>
          </p:nvSpPr>
          <p:spPr>
            <a:xfrm>
              <a:off x="5514308" y="5365393"/>
              <a:ext cx="302292" cy="490130"/>
            </a:xfrm>
            <a:custGeom>
              <a:rect b="b" l="l" r="r" t="t"/>
              <a:pathLst>
                <a:path extrusionOk="0" h="728" w="449">
                  <a:moveTo>
                    <a:pt x="449" y="657"/>
                  </a:moveTo>
                  <a:lnTo>
                    <a:pt x="241" y="0"/>
                  </a:lnTo>
                  <a:lnTo>
                    <a:pt x="196" y="0"/>
                  </a:lnTo>
                  <a:lnTo>
                    <a:pt x="0" y="681"/>
                  </a:lnTo>
                  <a:lnTo>
                    <a:pt x="12" y="728"/>
                  </a:lnTo>
                  <a:lnTo>
                    <a:pt x="423" y="726"/>
                  </a:lnTo>
                  <a:lnTo>
                    <a:pt x="449" y="657"/>
                  </a:ln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5" name="Google Shape;195;p9"/>
            <p:cNvSpPr/>
            <p:nvPr/>
          </p:nvSpPr>
          <p:spPr>
            <a:xfrm>
              <a:off x="5514308" y="5365393"/>
              <a:ext cx="302292" cy="490130"/>
            </a:xfrm>
            <a:custGeom>
              <a:rect b="b" l="l" r="r" t="t"/>
              <a:pathLst>
                <a:path extrusionOk="0" h="728" w="449">
                  <a:moveTo>
                    <a:pt x="449" y="657"/>
                  </a:moveTo>
                  <a:lnTo>
                    <a:pt x="241" y="0"/>
                  </a:lnTo>
                  <a:lnTo>
                    <a:pt x="196" y="0"/>
                  </a:lnTo>
                  <a:lnTo>
                    <a:pt x="0" y="681"/>
                  </a:lnTo>
                  <a:lnTo>
                    <a:pt x="12" y="728"/>
                  </a:lnTo>
                  <a:lnTo>
                    <a:pt x="423" y="726"/>
                  </a:lnTo>
                  <a:lnTo>
                    <a:pt x="449" y="657"/>
                  </a:lnTo>
                </a:path>
              </a:pathLst>
            </a:custGeom>
            <a:no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6" name="Google Shape;196;p9"/>
            <p:cNvSpPr/>
            <p:nvPr/>
          </p:nvSpPr>
          <p:spPr>
            <a:xfrm>
              <a:off x="5601831" y="5786851"/>
              <a:ext cx="125899" cy="1068456"/>
            </a:xfrm>
            <a:custGeom>
              <a:rect b="b" l="l" r="r" t="t"/>
              <a:pathLst>
                <a:path extrusionOk="0" h="671" w="79">
                  <a:moveTo>
                    <a:pt x="79" y="671"/>
                  </a:moveTo>
                  <a:cubicBezTo>
                    <a:pt x="0" y="671"/>
                    <a:pt x="0" y="671"/>
                    <a:pt x="0" y="671"/>
                  </a:cubicBezTo>
                  <a:cubicBezTo>
                    <a:pt x="0" y="32"/>
                    <a:pt x="0" y="32"/>
                    <a:pt x="0" y="32"/>
                  </a:cubicBezTo>
                  <a:cubicBezTo>
                    <a:pt x="0" y="32"/>
                    <a:pt x="5" y="1"/>
                    <a:pt x="38" y="1"/>
                  </a:cubicBezTo>
                  <a:cubicBezTo>
                    <a:pt x="72" y="0"/>
                    <a:pt x="79" y="32"/>
                    <a:pt x="79" y="32"/>
                  </a:cubicBezTo>
                  <a:cubicBezTo>
                    <a:pt x="79" y="671"/>
                    <a:pt x="79" y="671"/>
                    <a:pt x="79" y="671"/>
                  </a:cubicBezTo>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7" name="Google Shape;197;p9"/>
            <p:cNvSpPr/>
            <p:nvPr/>
          </p:nvSpPr>
          <p:spPr>
            <a:xfrm>
              <a:off x="5724363" y="5783485"/>
              <a:ext cx="100315" cy="1069802"/>
            </a:xfrm>
            <a:custGeom>
              <a:rect b="b" l="l" r="r" t="t"/>
              <a:pathLst>
                <a:path extrusionOk="0" h="672" w="63">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B59BC5"/>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8" name="Google Shape;198;p9"/>
            <p:cNvSpPr/>
            <p:nvPr/>
          </p:nvSpPr>
          <p:spPr>
            <a:xfrm>
              <a:off x="5502862" y="5783485"/>
              <a:ext cx="100315" cy="1069802"/>
            </a:xfrm>
            <a:custGeom>
              <a:rect b="b" l="l" r="r" t="t"/>
              <a:pathLst>
                <a:path extrusionOk="0" h="672" w="63">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199" name="Google Shape;199;p9"/>
            <p:cNvSpPr/>
            <p:nvPr/>
          </p:nvSpPr>
          <p:spPr>
            <a:xfrm>
              <a:off x="5599811" y="5357314"/>
              <a:ext cx="130611" cy="189185"/>
            </a:xfrm>
            <a:custGeom>
              <a:rect b="b" l="l" r="r" t="t"/>
              <a:pathLst>
                <a:path extrusionOk="0" h="119" w="82">
                  <a:moveTo>
                    <a:pt x="0" y="110"/>
                  </a:moveTo>
                  <a:cubicBezTo>
                    <a:pt x="0" y="110"/>
                    <a:pt x="39" y="119"/>
                    <a:pt x="82" y="111"/>
                  </a:cubicBezTo>
                  <a:cubicBezTo>
                    <a:pt x="48" y="0"/>
                    <a:pt x="48" y="0"/>
                    <a:pt x="48" y="0"/>
                  </a:cubicBezTo>
                  <a:cubicBezTo>
                    <a:pt x="28" y="0"/>
                    <a:pt x="28" y="0"/>
                    <a:pt x="28" y="0"/>
                  </a:cubicBezTo>
                  <a:cubicBezTo>
                    <a:pt x="0" y="110"/>
                    <a:pt x="0" y="110"/>
                    <a:pt x="0" y="110"/>
                  </a:cubicBezTo>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0" name="Google Shape;200;p9"/>
            <p:cNvSpPr/>
            <p:nvPr/>
          </p:nvSpPr>
          <p:spPr>
            <a:xfrm>
              <a:off x="5665117" y="5535727"/>
              <a:ext cx="151482" cy="295559"/>
            </a:xfrm>
            <a:custGeom>
              <a:rect b="b" l="l" r="r" t="t"/>
              <a:pathLst>
                <a:path extrusionOk="0" h="186" w="95">
                  <a:moveTo>
                    <a:pt x="40" y="0"/>
                  </a:moveTo>
                  <a:cubicBezTo>
                    <a:pt x="28" y="2"/>
                    <a:pt x="16" y="2"/>
                    <a:pt x="6" y="2"/>
                  </a:cubicBezTo>
                  <a:cubicBezTo>
                    <a:pt x="4" y="2"/>
                    <a:pt x="2" y="2"/>
                    <a:pt x="0" y="2"/>
                  </a:cubicBezTo>
                  <a:cubicBezTo>
                    <a:pt x="0" y="159"/>
                    <a:pt x="0" y="159"/>
                    <a:pt x="0" y="159"/>
                  </a:cubicBezTo>
                  <a:cubicBezTo>
                    <a:pt x="24" y="159"/>
                    <a:pt x="34" y="177"/>
                    <a:pt x="37" y="186"/>
                  </a:cubicBezTo>
                  <a:cubicBezTo>
                    <a:pt x="39" y="179"/>
                    <a:pt x="45" y="157"/>
                    <a:pt x="68" y="156"/>
                  </a:cubicBezTo>
                  <a:cubicBezTo>
                    <a:pt x="68" y="156"/>
                    <a:pt x="68" y="156"/>
                    <a:pt x="68" y="156"/>
                  </a:cubicBezTo>
                  <a:cubicBezTo>
                    <a:pt x="82" y="156"/>
                    <a:pt x="89" y="165"/>
                    <a:pt x="94" y="173"/>
                  </a:cubicBezTo>
                  <a:cubicBezTo>
                    <a:pt x="95" y="171"/>
                    <a:pt x="95" y="171"/>
                    <a:pt x="95" y="171"/>
                  </a:cubicBezTo>
                  <a:cubicBezTo>
                    <a:pt x="40" y="0"/>
                    <a:pt x="40" y="0"/>
                    <a:pt x="40" y="0"/>
                  </a:cubicBezTo>
                </a:path>
              </a:pathLst>
            </a:custGeom>
            <a:solidFill>
              <a:srgbClr val="C2B388"/>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1" name="Google Shape;201;p9"/>
            <p:cNvSpPr/>
            <p:nvPr/>
          </p:nvSpPr>
          <p:spPr>
            <a:xfrm>
              <a:off x="5679185" y="5788871"/>
              <a:ext cx="62613" cy="1066436"/>
            </a:xfrm>
            <a:custGeom>
              <a:rect b="b" l="l" r="r" t="t"/>
              <a:pathLst>
                <a:path extrusionOk="0" h="670" w="39">
                  <a:moveTo>
                    <a:pt x="0" y="0"/>
                  </a:moveTo>
                  <a:cubicBezTo>
                    <a:pt x="0" y="670"/>
                    <a:pt x="0" y="670"/>
                    <a:pt x="0" y="670"/>
                  </a:cubicBezTo>
                  <a:cubicBezTo>
                    <a:pt x="39" y="670"/>
                    <a:pt x="39" y="670"/>
                    <a:pt x="39" y="670"/>
                  </a:cubicBezTo>
                  <a:cubicBezTo>
                    <a:pt x="39" y="669"/>
                    <a:pt x="39" y="669"/>
                    <a:pt x="39" y="669"/>
                  </a:cubicBezTo>
                  <a:cubicBezTo>
                    <a:pt x="37" y="669"/>
                    <a:pt x="37" y="669"/>
                    <a:pt x="37" y="669"/>
                  </a:cubicBezTo>
                  <a:cubicBezTo>
                    <a:pt x="37" y="29"/>
                    <a:pt x="37" y="29"/>
                    <a:pt x="37" y="29"/>
                  </a:cubicBezTo>
                  <a:cubicBezTo>
                    <a:pt x="37" y="29"/>
                    <a:pt x="37" y="28"/>
                    <a:pt x="37" y="27"/>
                  </a:cubicBezTo>
                  <a:cubicBezTo>
                    <a:pt x="34" y="18"/>
                    <a:pt x="24" y="0"/>
                    <a:pt x="0" y="0"/>
                  </a:cubicBezTo>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2" name="Google Shape;202;p9"/>
            <p:cNvSpPr/>
            <p:nvPr/>
          </p:nvSpPr>
          <p:spPr>
            <a:xfrm>
              <a:off x="5724363" y="5783485"/>
              <a:ext cx="100315" cy="1069802"/>
            </a:xfrm>
            <a:custGeom>
              <a:rect b="b" l="l" r="r" t="t"/>
              <a:pathLst>
                <a:path extrusionOk="0" h="672" w="63">
                  <a:moveTo>
                    <a:pt x="31" y="0"/>
                  </a:moveTo>
                  <a:cubicBezTo>
                    <a:pt x="31" y="0"/>
                    <a:pt x="31" y="0"/>
                    <a:pt x="31" y="0"/>
                  </a:cubicBezTo>
                  <a:cubicBezTo>
                    <a:pt x="8" y="1"/>
                    <a:pt x="2" y="23"/>
                    <a:pt x="0" y="30"/>
                  </a:cubicBezTo>
                  <a:cubicBezTo>
                    <a:pt x="0" y="31"/>
                    <a:pt x="0" y="32"/>
                    <a:pt x="0" y="32"/>
                  </a:cubicBezTo>
                  <a:cubicBezTo>
                    <a:pt x="0" y="672"/>
                    <a:pt x="0" y="672"/>
                    <a:pt x="0" y="672"/>
                  </a:cubicBezTo>
                  <a:cubicBezTo>
                    <a:pt x="2" y="672"/>
                    <a:pt x="2" y="672"/>
                    <a:pt x="2"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3" name="Google Shape;203;p9"/>
            <p:cNvSpPr/>
            <p:nvPr/>
          </p:nvSpPr>
          <p:spPr>
            <a:xfrm>
              <a:off x="5665117" y="5357314"/>
              <a:ext cx="65306" cy="181106"/>
            </a:xfrm>
            <a:custGeom>
              <a:rect b="b" l="l" r="r" t="t"/>
              <a:pathLst>
                <a:path extrusionOk="0" h="114" w="41">
                  <a:moveTo>
                    <a:pt x="7" y="0"/>
                  </a:moveTo>
                  <a:cubicBezTo>
                    <a:pt x="0" y="0"/>
                    <a:pt x="0" y="0"/>
                    <a:pt x="0" y="0"/>
                  </a:cubicBezTo>
                  <a:cubicBezTo>
                    <a:pt x="0" y="114"/>
                    <a:pt x="0" y="114"/>
                    <a:pt x="0" y="114"/>
                  </a:cubicBezTo>
                  <a:cubicBezTo>
                    <a:pt x="2" y="114"/>
                    <a:pt x="4" y="114"/>
                    <a:pt x="6" y="114"/>
                  </a:cubicBezTo>
                  <a:cubicBezTo>
                    <a:pt x="16" y="114"/>
                    <a:pt x="28" y="114"/>
                    <a:pt x="40" y="112"/>
                  </a:cubicBezTo>
                  <a:cubicBezTo>
                    <a:pt x="41" y="112"/>
                    <a:pt x="41" y="111"/>
                    <a:pt x="41" y="111"/>
                  </a:cubicBezTo>
                  <a:cubicBezTo>
                    <a:pt x="7" y="0"/>
                    <a:pt x="7" y="0"/>
                    <a:pt x="7" y="0"/>
                  </a:cubicBezTo>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04" name="Google Shape;204;p9"/>
          <p:cNvGrpSpPr/>
          <p:nvPr/>
        </p:nvGrpSpPr>
        <p:grpSpPr>
          <a:xfrm>
            <a:off x="7220445" y="5313820"/>
            <a:ext cx="294727" cy="1915388"/>
            <a:chOff x="6959786" y="5357314"/>
            <a:chExt cx="321816" cy="1497993"/>
          </a:xfrm>
        </p:grpSpPr>
        <p:sp>
          <p:nvSpPr>
            <p:cNvPr id="205" name="Google Shape;205;p9"/>
            <p:cNvSpPr/>
            <p:nvPr/>
          </p:nvSpPr>
          <p:spPr>
            <a:xfrm>
              <a:off x="6970558" y="5365393"/>
              <a:ext cx="302965" cy="490130"/>
            </a:xfrm>
            <a:custGeom>
              <a:rect b="b" l="l" r="r" t="t"/>
              <a:pathLst>
                <a:path extrusionOk="0" h="728" w="450">
                  <a:moveTo>
                    <a:pt x="450" y="657"/>
                  </a:moveTo>
                  <a:lnTo>
                    <a:pt x="242" y="0"/>
                  </a:lnTo>
                  <a:lnTo>
                    <a:pt x="197" y="0"/>
                  </a:lnTo>
                  <a:lnTo>
                    <a:pt x="0" y="681"/>
                  </a:lnTo>
                  <a:lnTo>
                    <a:pt x="12" y="728"/>
                  </a:lnTo>
                  <a:lnTo>
                    <a:pt x="424" y="726"/>
                  </a:lnTo>
                  <a:lnTo>
                    <a:pt x="450" y="657"/>
                  </a:ln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6" name="Google Shape;206;p9"/>
            <p:cNvSpPr/>
            <p:nvPr/>
          </p:nvSpPr>
          <p:spPr>
            <a:xfrm>
              <a:off x="6970558" y="5365393"/>
              <a:ext cx="302965" cy="490130"/>
            </a:xfrm>
            <a:custGeom>
              <a:rect b="b" l="l" r="r" t="t"/>
              <a:pathLst>
                <a:path extrusionOk="0" h="728" w="450">
                  <a:moveTo>
                    <a:pt x="450" y="657"/>
                  </a:moveTo>
                  <a:lnTo>
                    <a:pt x="242" y="0"/>
                  </a:lnTo>
                  <a:lnTo>
                    <a:pt x="197" y="0"/>
                  </a:lnTo>
                  <a:lnTo>
                    <a:pt x="0" y="681"/>
                  </a:lnTo>
                  <a:lnTo>
                    <a:pt x="12" y="728"/>
                  </a:lnTo>
                  <a:lnTo>
                    <a:pt x="424" y="726"/>
                  </a:lnTo>
                  <a:lnTo>
                    <a:pt x="450" y="657"/>
                  </a:lnTo>
                </a:path>
              </a:pathLst>
            </a:custGeom>
            <a:no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7" name="Google Shape;207;p9"/>
            <p:cNvSpPr/>
            <p:nvPr/>
          </p:nvSpPr>
          <p:spPr>
            <a:xfrm>
              <a:off x="7058755" y="5786851"/>
              <a:ext cx="123879" cy="1068456"/>
            </a:xfrm>
            <a:custGeom>
              <a:rect b="b" l="l" r="r" t="t"/>
              <a:pathLst>
                <a:path extrusionOk="0" h="671" w="78">
                  <a:moveTo>
                    <a:pt x="78" y="671"/>
                  </a:moveTo>
                  <a:cubicBezTo>
                    <a:pt x="0" y="671"/>
                    <a:pt x="0" y="671"/>
                    <a:pt x="0" y="671"/>
                  </a:cubicBezTo>
                  <a:cubicBezTo>
                    <a:pt x="0" y="32"/>
                    <a:pt x="0" y="32"/>
                    <a:pt x="0" y="32"/>
                  </a:cubicBezTo>
                  <a:cubicBezTo>
                    <a:pt x="0" y="32"/>
                    <a:pt x="4" y="1"/>
                    <a:pt x="38" y="1"/>
                  </a:cubicBezTo>
                  <a:cubicBezTo>
                    <a:pt x="72" y="0"/>
                    <a:pt x="78" y="32"/>
                    <a:pt x="78" y="32"/>
                  </a:cubicBezTo>
                  <a:cubicBezTo>
                    <a:pt x="78" y="671"/>
                    <a:pt x="78" y="671"/>
                    <a:pt x="78" y="671"/>
                  </a:cubicBezTo>
                </a:path>
              </a:pathLst>
            </a:custGeom>
            <a:solidFill>
              <a:srgbClr val="8296B0"/>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8" name="Google Shape;208;p9"/>
            <p:cNvSpPr/>
            <p:nvPr/>
          </p:nvSpPr>
          <p:spPr>
            <a:xfrm>
              <a:off x="7181287" y="5783485"/>
              <a:ext cx="100315" cy="1069802"/>
            </a:xfrm>
            <a:custGeom>
              <a:rect b="b" l="l" r="r" t="t"/>
              <a:pathLst>
                <a:path extrusionOk="0" h="672" w="63">
                  <a:moveTo>
                    <a:pt x="63" y="672"/>
                  </a:moveTo>
                  <a:cubicBezTo>
                    <a:pt x="0" y="672"/>
                    <a:pt x="0" y="672"/>
                    <a:pt x="0" y="672"/>
                  </a:cubicBezTo>
                  <a:cubicBezTo>
                    <a:pt x="0" y="32"/>
                    <a:pt x="0" y="32"/>
                    <a:pt x="0" y="32"/>
                  </a:cubicBezTo>
                  <a:cubicBezTo>
                    <a:pt x="0" y="32"/>
                    <a:pt x="4" y="1"/>
                    <a:pt x="31" y="0"/>
                  </a:cubicBezTo>
                  <a:cubicBezTo>
                    <a:pt x="57" y="0"/>
                    <a:pt x="63" y="32"/>
                    <a:pt x="63" y="32"/>
                  </a:cubicBezTo>
                  <a:cubicBezTo>
                    <a:pt x="63" y="672"/>
                    <a:pt x="63" y="672"/>
                    <a:pt x="63" y="672"/>
                  </a:cubicBezTo>
                </a:path>
              </a:pathLst>
            </a:custGeom>
            <a:solidFill>
              <a:srgbClr val="F7787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09" name="Google Shape;209;p9"/>
            <p:cNvSpPr/>
            <p:nvPr/>
          </p:nvSpPr>
          <p:spPr>
            <a:xfrm>
              <a:off x="6959786" y="5783485"/>
              <a:ext cx="100315" cy="1069802"/>
            </a:xfrm>
            <a:custGeom>
              <a:rect b="b" l="l" r="r" t="t"/>
              <a:pathLst>
                <a:path extrusionOk="0" h="672" w="63">
                  <a:moveTo>
                    <a:pt x="63" y="672"/>
                  </a:moveTo>
                  <a:cubicBezTo>
                    <a:pt x="0" y="672"/>
                    <a:pt x="0" y="672"/>
                    <a:pt x="0" y="672"/>
                  </a:cubicBezTo>
                  <a:cubicBezTo>
                    <a:pt x="0" y="32"/>
                    <a:pt x="0" y="32"/>
                    <a:pt x="0" y="32"/>
                  </a:cubicBezTo>
                  <a:cubicBezTo>
                    <a:pt x="0" y="32"/>
                    <a:pt x="4" y="1"/>
                    <a:pt x="31" y="0"/>
                  </a:cubicBezTo>
                  <a:cubicBezTo>
                    <a:pt x="58" y="0"/>
                    <a:pt x="63" y="32"/>
                    <a:pt x="63" y="32"/>
                  </a:cubicBezTo>
                  <a:lnTo>
                    <a:pt x="63" y="672"/>
                  </a:lnTo>
                  <a:close/>
                </a:path>
              </a:pathLst>
            </a:custGeom>
            <a:solidFill>
              <a:srgbClr val="8296B0"/>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0" name="Google Shape;210;p9"/>
            <p:cNvSpPr/>
            <p:nvPr/>
          </p:nvSpPr>
          <p:spPr>
            <a:xfrm>
              <a:off x="7056735" y="5357314"/>
              <a:ext cx="130611" cy="191204"/>
            </a:xfrm>
            <a:custGeom>
              <a:rect b="b" l="l" r="r" t="t"/>
              <a:pathLst>
                <a:path extrusionOk="0" h="120" w="82">
                  <a:moveTo>
                    <a:pt x="0" y="110"/>
                  </a:moveTo>
                  <a:cubicBezTo>
                    <a:pt x="0" y="110"/>
                    <a:pt x="39" y="120"/>
                    <a:pt x="82" y="112"/>
                  </a:cubicBezTo>
                  <a:cubicBezTo>
                    <a:pt x="48" y="0"/>
                    <a:pt x="48" y="0"/>
                    <a:pt x="48" y="0"/>
                  </a:cubicBezTo>
                  <a:cubicBezTo>
                    <a:pt x="28" y="0"/>
                    <a:pt x="28" y="0"/>
                    <a:pt x="28" y="0"/>
                  </a:cubicBezTo>
                  <a:cubicBezTo>
                    <a:pt x="0" y="110"/>
                    <a:pt x="0" y="110"/>
                    <a:pt x="0" y="110"/>
                  </a:cubicBezTo>
                </a:path>
              </a:pathLst>
            </a:custGeom>
            <a:solidFill>
              <a:srgbClr val="8296B0"/>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1" name="Google Shape;211;p9"/>
            <p:cNvSpPr/>
            <p:nvPr/>
          </p:nvSpPr>
          <p:spPr>
            <a:xfrm>
              <a:off x="7117328" y="5535727"/>
              <a:ext cx="156195" cy="295559"/>
            </a:xfrm>
            <a:custGeom>
              <a:rect b="b" l="l" r="r" t="t"/>
              <a:pathLst>
                <a:path extrusionOk="0" h="186" w="98">
                  <a:moveTo>
                    <a:pt x="44" y="0"/>
                  </a:moveTo>
                  <a:cubicBezTo>
                    <a:pt x="31" y="2"/>
                    <a:pt x="20" y="3"/>
                    <a:pt x="9" y="3"/>
                  </a:cubicBezTo>
                  <a:cubicBezTo>
                    <a:pt x="6" y="3"/>
                    <a:pt x="3" y="3"/>
                    <a:pt x="0" y="3"/>
                  </a:cubicBezTo>
                  <a:cubicBezTo>
                    <a:pt x="0" y="159"/>
                    <a:pt x="0" y="159"/>
                    <a:pt x="0" y="159"/>
                  </a:cubicBezTo>
                  <a:cubicBezTo>
                    <a:pt x="0" y="159"/>
                    <a:pt x="1" y="159"/>
                    <a:pt x="1" y="159"/>
                  </a:cubicBezTo>
                  <a:cubicBezTo>
                    <a:pt x="2" y="159"/>
                    <a:pt x="2" y="159"/>
                    <a:pt x="2" y="159"/>
                  </a:cubicBezTo>
                  <a:cubicBezTo>
                    <a:pt x="27" y="159"/>
                    <a:pt x="37" y="177"/>
                    <a:pt x="40" y="186"/>
                  </a:cubicBezTo>
                  <a:cubicBezTo>
                    <a:pt x="42" y="179"/>
                    <a:pt x="48" y="157"/>
                    <a:pt x="71" y="156"/>
                  </a:cubicBezTo>
                  <a:cubicBezTo>
                    <a:pt x="71" y="156"/>
                    <a:pt x="71" y="156"/>
                    <a:pt x="71" y="156"/>
                  </a:cubicBezTo>
                  <a:cubicBezTo>
                    <a:pt x="85" y="156"/>
                    <a:pt x="92" y="165"/>
                    <a:pt x="97" y="173"/>
                  </a:cubicBezTo>
                  <a:cubicBezTo>
                    <a:pt x="98" y="171"/>
                    <a:pt x="98" y="171"/>
                    <a:pt x="98" y="171"/>
                  </a:cubicBezTo>
                  <a:cubicBezTo>
                    <a:pt x="44" y="0"/>
                    <a:pt x="44" y="0"/>
                    <a:pt x="44" y="0"/>
                  </a:cubicBezTo>
                </a:path>
              </a:pathLst>
            </a:custGeom>
            <a:solidFill>
              <a:srgbClr val="C2B388"/>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2" name="Google Shape;212;p9"/>
            <p:cNvSpPr/>
            <p:nvPr/>
          </p:nvSpPr>
          <p:spPr>
            <a:xfrm>
              <a:off x="7117328" y="5788871"/>
              <a:ext cx="65306" cy="1066436"/>
            </a:xfrm>
            <a:custGeom>
              <a:rect b="b" l="l" r="r" t="t"/>
              <a:pathLst>
                <a:path extrusionOk="0" h="670" w="41">
                  <a:moveTo>
                    <a:pt x="2" y="0"/>
                  </a:moveTo>
                  <a:cubicBezTo>
                    <a:pt x="2" y="0"/>
                    <a:pt x="2" y="0"/>
                    <a:pt x="1" y="0"/>
                  </a:cubicBezTo>
                  <a:cubicBezTo>
                    <a:pt x="1" y="0"/>
                    <a:pt x="0" y="0"/>
                    <a:pt x="0" y="0"/>
                  </a:cubicBezTo>
                  <a:cubicBezTo>
                    <a:pt x="0" y="670"/>
                    <a:pt x="0" y="670"/>
                    <a:pt x="0" y="670"/>
                  </a:cubicBezTo>
                  <a:cubicBezTo>
                    <a:pt x="41" y="670"/>
                    <a:pt x="41" y="670"/>
                    <a:pt x="41" y="670"/>
                  </a:cubicBezTo>
                  <a:cubicBezTo>
                    <a:pt x="41" y="669"/>
                    <a:pt x="41" y="669"/>
                    <a:pt x="41" y="669"/>
                  </a:cubicBezTo>
                  <a:cubicBezTo>
                    <a:pt x="40" y="669"/>
                    <a:pt x="40" y="669"/>
                    <a:pt x="40" y="669"/>
                  </a:cubicBezTo>
                  <a:cubicBezTo>
                    <a:pt x="40" y="29"/>
                    <a:pt x="40" y="29"/>
                    <a:pt x="40" y="29"/>
                  </a:cubicBezTo>
                  <a:cubicBezTo>
                    <a:pt x="40" y="29"/>
                    <a:pt x="40" y="28"/>
                    <a:pt x="40" y="27"/>
                  </a:cubicBezTo>
                  <a:cubicBezTo>
                    <a:pt x="37" y="18"/>
                    <a:pt x="27" y="0"/>
                    <a:pt x="2" y="0"/>
                  </a:cubicBezTo>
                </a:path>
              </a:pathLst>
            </a:cu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3" name="Google Shape;213;p9"/>
            <p:cNvSpPr/>
            <p:nvPr/>
          </p:nvSpPr>
          <p:spPr>
            <a:xfrm>
              <a:off x="7181287" y="5783485"/>
              <a:ext cx="100315" cy="1069802"/>
            </a:xfrm>
            <a:custGeom>
              <a:rect b="b" l="l" r="r" t="t"/>
              <a:pathLst>
                <a:path extrusionOk="0" h="672" w="63">
                  <a:moveTo>
                    <a:pt x="31" y="0"/>
                  </a:moveTo>
                  <a:cubicBezTo>
                    <a:pt x="31" y="0"/>
                    <a:pt x="31" y="0"/>
                    <a:pt x="31" y="0"/>
                  </a:cubicBezTo>
                  <a:cubicBezTo>
                    <a:pt x="8" y="1"/>
                    <a:pt x="2" y="23"/>
                    <a:pt x="0" y="30"/>
                  </a:cubicBezTo>
                  <a:cubicBezTo>
                    <a:pt x="0" y="31"/>
                    <a:pt x="0" y="32"/>
                    <a:pt x="0" y="32"/>
                  </a:cubicBezTo>
                  <a:cubicBezTo>
                    <a:pt x="0" y="672"/>
                    <a:pt x="0" y="672"/>
                    <a:pt x="0" y="672"/>
                  </a:cubicBezTo>
                  <a:cubicBezTo>
                    <a:pt x="1" y="672"/>
                    <a:pt x="1" y="672"/>
                    <a:pt x="1" y="672"/>
                  </a:cubicBezTo>
                  <a:cubicBezTo>
                    <a:pt x="63" y="672"/>
                    <a:pt x="63" y="672"/>
                    <a:pt x="63" y="672"/>
                  </a:cubicBezTo>
                  <a:cubicBezTo>
                    <a:pt x="63" y="32"/>
                    <a:pt x="63" y="32"/>
                    <a:pt x="63" y="32"/>
                  </a:cubicBezTo>
                  <a:cubicBezTo>
                    <a:pt x="63" y="32"/>
                    <a:pt x="61" y="24"/>
                    <a:pt x="57" y="17"/>
                  </a:cubicBezTo>
                  <a:cubicBezTo>
                    <a:pt x="52" y="9"/>
                    <a:pt x="45" y="0"/>
                    <a:pt x="31" y="0"/>
                  </a:cubicBezTo>
                </a:path>
              </a:pathLst>
            </a:cu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4" name="Google Shape;214;p9"/>
            <p:cNvSpPr/>
            <p:nvPr/>
          </p:nvSpPr>
          <p:spPr>
            <a:xfrm>
              <a:off x="7117328" y="5357314"/>
              <a:ext cx="70019" cy="183125"/>
            </a:xfrm>
            <a:custGeom>
              <a:rect b="b" l="l" r="r" t="t"/>
              <a:pathLst>
                <a:path extrusionOk="0" h="115" w="44">
                  <a:moveTo>
                    <a:pt x="10" y="0"/>
                  </a:moveTo>
                  <a:cubicBezTo>
                    <a:pt x="0" y="0"/>
                    <a:pt x="0" y="0"/>
                    <a:pt x="0" y="0"/>
                  </a:cubicBezTo>
                  <a:cubicBezTo>
                    <a:pt x="0" y="115"/>
                    <a:pt x="0" y="115"/>
                    <a:pt x="0" y="115"/>
                  </a:cubicBezTo>
                  <a:cubicBezTo>
                    <a:pt x="3" y="115"/>
                    <a:pt x="6" y="115"/>
                    <a:pt x="9" y="115"/>
                  </a:cubicBezTo>
                  <a:cubicBezTo>
                    <a:pt x="20" y="115"/>
                    <a:pt x="31" y="114"/>
                    <a:pt x="44" y="112"/>
                  </a:cubicBezTo>
                  <a:cubicBezTo>
                    <a:pt x="44" y="112"/>
                    <a:pt x="44" y="112"/>
                    <a:pt x="44" y="112"/>
                  </a:cubicBezTo>
                  <a:cubicBezTo>
                    <a:pt x="10" y="0"/>
                    <a:pt x="10" y="0"/>
                    <a:pt x="10" y="0"/>
                  </a:cubicBezTo>
                </a:path>
              </a:pathLst>
            </a:cu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15" name="Google Shape;215;p9"/>
          <p:cNvGrpSpPr/>
          <p:nvPr/>
        </p:nvGrpSpPr>
        <p:grpSpPr>
          <a:xfrm>
            <a:off x="6348611" y="4316489"/>
            <a:ext cx="294110" cy="2907935"/>
            <a:chOff x="6007804" y="4268661"/>
            <a:chExt cx="321142" cy="2586646"/>
          </a:xfrm>
        </p:grpSpPr>
        <p:sp>
          <p:nvSpPr>
            <p:cNvPr id="216" name="Google Shape;216;p9"/>
            <p:cNvSpPr/>
            <p:nvPr/>
          </p:nvSpPr>
          <p:spPr>
            <a:xfrm>
              <a:off x="6018576" y="4273373"/>
              <a:ext cx="300945" cy="490130"/>
            </a:xfrm>
            <a:custGeom>
              <a:rect b="b" l="l" r="r" t="t"/>
              <a:pathLst>
                <a:path extrusionOk="0" h="728" w="447">
                  <a:moveTo>
                    <a:pt x="447" y="657"/>
                  </a:moveTo>
                  <a:lnTo>
                    <a:pt x="242" y="0"/>
                  </a:lnTo>
                  <a:lnTo>
                    <a:pt x="197" y="0"/>
                  </a:lnTo>
                  <a:lnTo>
                    <a:pt x="0" y="681"/>
                  </a:lnTo>
                  <a:lnTo>
                    <a:pt x="12" y="728"/>
                  </a:lnTo>
                  <a:lnTo>
                    <a:pt x="424" y="726"/>
                  </a:lnTo>
                  <a:lnTo>
                    <a:pt x="447" y="657"/>
                  </a:ln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7" name="Google Shape;217;p9"/>
            <p:cNvSpPr/>
            <p:nvPr/>
          </p:nvSpPr>
          <p:spPr>
            <a:xfrm>
              <a:off x="6018576" y="4273373"/>
              <a:ext cx="300945" cy="490130"/>
            </a:xfrm>
            <a:custGeom>
              <a:rect b="b" l="l" r="r" t="t"/>
              <a:pathLst>
                <a:path extrusionOk="0" h="728" w="447">
                  <a:moveTo>
                    <a:pt x="447" y="657"/>
                  </a:moveTo>
                  <a:lnTo>
                    <a:pt x="242" y="0"/>
                  </a:lnTo>
                  <a:lnTo>
                    <a:pt x="197" y="0"/>
                  </a:lnTo>
                  <a:lnTo>
                    <a:pt x="0" y="681"/>
                  </a:lnTo>
                  <a:lnTo>
                    <a:pt x="12" y="728"/>
                  </a:lnTo>
                  <a:lnTo>
                    <a:pt x="424" y="726"/>
                  </a:lnTo>
                  <a:lnTo>
                    <a:pt x="447" y="657"/>
                  </a:lnTo>
                </a:path>
              </a:pathLst>
            </a:custGeom>
            <a:no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8" name="Google Shape;218;p9"/>
            <p:cNvSpPr/>
            <p:nvPr/>
          </p:nvSpPr>
          <p:spPr>
            <a:xfrm>
              <a:off x="6104752" y="4694831"/>
              <a:ext cx="125899" cy="2160476"/>
            </a:xfrm>
            <a:custGeom>
              <a:rect b="b" l="l" r="r" t="t"/>
              <a:pathLst>
                <a:path extrusionOk="0" h="1357" w="79">
                  <a:moveTo>
                    <a:pt x="79" y="1357"/>
                  </a:moveTo>
                  <a:cubicBezTo>
                    <a:pt x="0" y="1357"/>
                    <a:pt x="0" y="1357"/>
                    <a:pt x="0" y="1357"/>
                  </a:cubicBezTo>
                  <a:cubicBezTo>
                    <a:pt x="0" y="32"/>
                    <a:pt x="0" y="32"/>
                    <a:pt x="0" y="32"/>
                  </a:cubicBezTo>
                  <a:cubicBezTo>
                    <a:pt x="0" y="32"/>
                    <a:pt x="5" y="1"/>
                    <a:pt x="39" y="1"/>
                  </a:cubicBezTo>
                  <a:cubicBezTo>
                    <a:pt x="73" y="0"/>
                    <a:pt x="79" y="32"/>
                    <a:pt x="79" y="32"/>
                  </a:cubicBezTo>
                  <a:cubicBezTo>
                    <a:pt x="79" y="1357"/>
                    <a:pt x="79" y="1357"/>
                    <a:pt x="79" y="1357"/>
                  </a:cubicBezTo>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19" name="Google Shape;219;p9"/>
            <p:cNvSpPr/>
            <p:nvPr/>
          </p:nvSpPr>
          <p:spPr>
            <a:xfrm>
              <a:off x="6228631" y="4692138"/>
              <a:ext cx="100315" cy="2161149"/>
            </a:xfrm>
            <a:custGeom>
              <a:rect b="b" l="l" r="r" t="t"/>
              <a:pathLst>
                <a:path extrusionOk="0" h="1358" w="63">
                  <a:moveTo>
                    <a:pt x="63" y="1358"/>
                  </a:moveTo>
                  <a:cubicBezTo>
                    <a:pt x="0" y="1358"/>
                    <a:pt x="0" y="1358"/>
                    <a:pt x="0" y="1358"/>
                  </a:cubicBezTo>
                  <a:cubicBezTo>
                    <a:pt x="0" y="32"/>
                    <a:pt x="0" y="32"/>
                    <a:pt x="0" y="32"/>
                  </a:cubicBezTo>
                  <a:cubicBezTo>
                    <a:pt x="0" y="32"/>
                    <a:pt x="4" y="1"/>
                    <a:pt x="30" y="0"/>
                  </a:cubicBezTo>
                  <a:cubicBezTo>
                    <a:pt x="57" y="0"/>
                    <a:pt x="63" y="32"/>
                    <a:pt x="63" y="32"/>
                  </a:cubicBezTo>
                  <a:cubicBezTo>
                    <a:pt x="63" y="1358"/>
                    <a:pt x="63" y="1358"/>
                    <a:pt x="63" y="1358"/>
                  </a:cubicBezTo>
                </a:path>
              </a:pathLst>
            </a:custGeom>
            <a:solidFill>
              <a:srgbClr val="FFB14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0" name="Google Shape;220;p9"/>
            <p:cNvSpPr/>
            <p:nvPr/>
          </p:nvSpPr>
          <p:spPr>
            <a:xfrm>
              <a:off x="6007804" y="4692138"/>
              <a:ext cx="100315" cy="2161149"/>
            </a:xfrm>
            <a:custGeom>
              <a:rect b="b" l="l" r="r" t="t"/>
              <a:pathLst>
                <a:path extrusionOk="0" h="1358" w="63">
                  <a:moveTo>
                    <a:pt x="63" y="1358"/>
                  </a:moveTo>
                  <a:cubicBezTo>
                    <a:pt x="0" y="1358"/>
                    <a:pt x="0" y="1358"/>
                    <a:pt x="0" y="1358"/>
                  </a:cubicBezTo>
                  <a:cubicBezTo>
                    <a:pt x="0" y="32"/>
                    <a:pt x="0" y="32"/>
                    <a:pt x="0" y="32"/>
                  </a:cubicBezTo>
                  <a:cubicBezTo>
                    <a:pt x="0" y="32"/>
                    <a:pt x="4" y="1"/>
                    <a:pt x="31" y="0"/>
                  </a:cubicBezTo>
                  <a:cubicBezTo>
                    <a:pt x="58" y="0"/>
                    <a:pt x="63" y="32"/>
                    <a:pt x="63" y="32"/>
                  </a:cubicBezTo>
                  <a:lnTo>
                    <a:pt x="63" y="1358"/>
                  </a:lnTo>
                  <a:close/>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1" name="Google Shape;221;p9"/>
            <p:cNvSpPr/>
            <p:nvPr/>
          </p:nvSpPr>
          <p:spPr>
            <a:xfrm>
              <a:off x="6104752" y="4268661"/>
              <a:ext cx="129265" cy="185818"/>
            </a:xfrm>
            <a:custGeom>
              <a:rect b="b" l="l" r="r" t="t"/>
              <a:pathLst>
                <a:path extrusionOk="0" h="117" w="81">
                  <a:moveTo>
                    <a:pt x="0" y="107"/>
                  </a:moveTo>
                  <a:cubicBezTo>
                    <a:pt x="0" y="107"/>
                    <a:pt x="39" y="117"/>
                    <a:pt x="81" y="109"/>
                  </a:cubicBezTo>
                  <a:cubicBezTo>
                    <a:pt x="48" y="0"/>
                    <a:pt x="48" y="0"/>
                    <a:pt x="48" y="0"/>
                  </a:cubicBezTo>
                  <a:cubicBezTo>
                    <a:pt x="28" y="0"/>
                    <a:pt x="28" y="0"/>
                    <a:pt x="28" y="0"/>
                  </a:cubicBezTo>
                  <a:cubicBezTo>
                    <a:pt x="0" y="107"/>
                    <a:pt x="0" y="107"/>
                    <a:pt x="0" y="107"/>
                  </a:cubicBezTo>
                </a:path>
              </a:pathLst>
            </a:custGeom>
            <a:solidFill>
              <a:srgbClr val="52AFEC"/>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2" name="Google Shape;222;p9"/>
            <p:cNvSpPr/>
            <p:nvPr/>
          </p:nvSpPr>
          <p:spPr>
            <a:xfrm>
              <a:off x="6161979" y="4441687"/>
              <a:ext cx="157542" cy="298252"/>
            </a:xfrm>
            <a:custGeom>
              <a:rect b="b" l="l" r="r" t="t"/>
              <a:pathLst>
                <a:path extrusionOk="0" h="187" w="99">
                  <a:moveTo>
                    <a:pt x="45" y="0"/>
                  </a:moveTo>
                  <a:cubicBezTo>
                    <a:pt x="45" y="0"/>
                    <a:pt x="45" y="0"/>
                    <a:pt x="45" y="0"/>
                  </a:cubicBezTo>
                  <a:cubicBezTo>
                    <a:pt x="33" y="2"/>
                    <a:pt x="21" y="3"/>
                    <a:pt x="11" y="3"/>
                  </a:cubicBezTo>
                  <a:cubicBezTo>
                    <a:pt x="7" y="3"/>
                    <a:pt x="3" y="3"/>
                    <a:pt x="0" y="3"/>
                  </a:cubicBezTo>
                  <a:cubicBezTo>
                    <a:pt x="0" y="160"/>
                    <a:pt x="0" y="160"/>
                    <a:pt x="0" y="160"/>
                  </a:cubicBezTo>
                  <a:cubicBezTo>
                    <a:pt x="1" y="160"/>
                    <a:pt x="2" y="160"/>
                    <a:pt x="3" y="160"/>
                  </a:cubicBezTo>
                  <a:cubicBezTo>
                    <a:pt x="3" y="160"/>
                    <a:pt x="4" y="160"/>
                    <a:pt x="4" y="160"/>
                  </a:cubicBezTo>
                  <a:cubicBezTo>
                    <a:pt x="29" y="160"/>
                    <a:pt x="39" y="178"/>
                    <a:pt x="42" y="187"/>
                  </a:cubicBezTo>
                  <a:cubicBezTo>
                    <a:pt x="44" y="179"/>
                    <a:pt x="50" y="158"/>
                    <a:pt x="72" y="157"/>
                  </a:cubicBezTo>
                  <a:cubicBezTo>
                    <a:pt x="73" y="157"/>
                    <a:pt x="73" y="157"/>
                    <a:pt x="73" y="157"/>
                  </a:cubicBezTo>
                  <a:cubicBezTo>
                    <a:pt x="87" y="157"/>
                    <a:pt x="94" y="166"/>
                    <a:pt x="99" y="174"/>
                  </a:cubicBezTo>
                  <a:cubicBezTo>
                    <a:pt x="99" y="172"/>
                    <a:pt x="99" y="172"/>
                    <a:pt x="99" y="172"/>
                  </a:cubicBezTo>
                  <a:cubicBezTo>
                    <a:pt x="45" y="0"/>
                    <a:pt x="45" y="0"/>
                    <a:pt x="45" y="0"/>
                  </a:cubicBezTo>
                </a:path>
              </a:pathLst>
            </a:custGeom>
            <a:solidFill>
              <a:srgbClr val="C2B388"/>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3" name="Google Shape;223;p9"/>
            <p:cNvSpPr/>
            <p:nvPr/>
          </p:nvSpPr>
          <p:spPr>
            <a:xfrm>
              <a:off x="6161979" y="4696851"/>
              <a:ext cx="68672" cy="2158456"/>
            </a:xfrm>
            <a:custGeom>
              <a:rect b="b" l="l" r="r" t="t"/>
              <a:pathLst>
                <a:path extrusionOk="0" h="1356" w="43">
                  <a:moveTo>
                    <a:pt x="4" y="0"/>
                  </a:moveTo>
                  <a:cubicBezTo>
                    <a:pt x="4" y="0"/>
                    <a:pt x="3" y="0"/>
                    <a:pt x="3" y="0"/>
                  </a:cubicBezTo>
                  <a:cubicBezTo>
                    <a:pt x="2" y="0"/>
                    <a:pt x="1" y="0"/>
                    <a:pt x="0" y="0"/>
                  </a:cubicBezTo>
                  <a:cubicBezTo>
                    <a:pt x="0" y="1356"/>
                    <a:pt x="0" y="1356"/>
                    <a:pt x="0" y="1356"/>
                  </a:cubicBezTo>
                  <a:cubicBezTo>
                    <a:pt x="43" y="1356"/>
                    <a:pt x="43" y="1356"/>
                    <a:pt x="43" y="1356"/>
                  </a:cubicBezTo>
                  <a:cubicBezTo>
                    <a:pt x="43" y="1355"/>
                    <a:pt x="43" y="1355"/>
                    <a:pt x="43" y="1355"/>
                  </a:cubicBezTo>
                  <a:cubicBezTo>
                    <a:pt x="42" y="1355"/>
                    <a:pt x="42" y="1355"/>
                    <a:pt x="42" y="1355"/>
                  </a:cubicBezTo>
                  <a:cubicBezTo>
                    <a:pt x="42" y="29"/>
                    <a:pt x="42" y="29"/>
                    <a:pt x="42" y="29"/>
                  </a:cubicBezTo>
                  <a:cubicBezTo>
                    <a:pt x="42" y="29"/>
                    <a:pt x="42" y="28"/>
                    <a:pt x="42" y="27"/>
                  </a:cubicBezTo>
                  <a:cubicBezTo>
                    <a:pt x="39" y="18"/>
                    <a:pt x="29" y="0"/>
                    <a:pt x="4" y="0"/>
                  </a:cubicBezTo>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4" name="Google Shape;224;p9"/>
            <p:cNvSpPr/>
            <p:nvPr/>
          </p:nvSpPr>
          <p:spPr>
            <a:xfrm>
              <a:off x="6228631" y="4692138"/>
              <a:ext cx="100315" cy="2161149"/>
            </a:xfrm>
            <a:custGeom>
              <a:rect b="b" l="l" r="r" t="t"/>
              <a:pathLst>
                <a:path extrusionOk="0" h="1358" w="63">
                  <a:moveTo>
                    <a:pt x="31" y="0"/>
                  </a:moveTo>
                  <a:cubicBezTo>
                    <a:pt x="31" y="0"/>
                    <a:pt x="31" y="0"/>
                    <a:pt x="30" y="0"/>
                  </a:cubicBezTo>
                  <a:cubicBezTo>
                    <a:pt x="8" y="1"/>
                    <a:pt x="2" y="22"/>
                    <a:pt x="0" y="30"/>
                  </a:cubicBezTo>
                  <a:cubicBezTo>
                    <a:pt x="0" y="31"/>
                    <a:pt x="0" y="32"/>
                    <a:pt x="0" y="32"/>
                  </a:cubicBezTo>
                  <a:cubicBezTo>
                    <a:pt x="0" y="1358"/>
                    <a:pt x="0" y="1358"/>
                    <a:pt x="0" y="1358"/>
                  </a:cubicBezTo>
                  <a:cubicBezTo>
                    <a:pt x="1" y="1358"/>
                    <a:pt x="1" y="1358"/>
                    <a:pt x="1" y="1358"/>
                  </a:cubicBezTo>
                  <a:cubicBezTo>
                    <a:pt x="63" y="1358"/>
                    <a:pt x="63" y="1358"/>
                    <a:pt x="63" y="1358"/>
                  </a:cubicBezTo>
                  <a:cubicBezTo>
                    <a:pt x="63" y="32"/>
                    <a:pt x="63" y="32"/>
                    <a:pt x="63" y="32"/>
                  </a:cubicBezTo>
                  <a:cubicBezTo>
                    <a:pt x="63" y="32"/>
                    <a:pt x="61" y="24"/>
                    <a:pt x="57" y="17"/>
                  </a:cubicBezTo>
                  <a:cubicBezTo>
                    <a:pt x="52" y="9"/>
                    <a:pt x="45" y="0"/>
                    <a:pt x="31" y="0"/>
                  </a:cubicBezTo>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5" name="Google Shape;225;p9"/>
            <p:cNvSpPr/>
            <p:nvPr/>
          </p:nvSpPr>
          <p:spPr>
            <a:xfrm>
              <a:off x="6161979" y="4268661"/>
              <a:ext cx="72038" cy="178413"/>
            </a:xfrm>
            <a:custGeom>
              <a:rect b="b" l="l" r="r" t="t"/>
              <a:pathLst>
                <a:path extrusionOk="0" h="112" w="45">
                  <a:moveTo>
                    <a:pt x="12" y="0"/>
                  </a:moveTo>
                  <a:cubicBezTo>
                    <a:pt x="7" y="0"/>
                    <a:pt x="7" y="0"/>
                    <a:pt x="7" y="0"/>
                  </a:cubicBezTo>
                  <a:cubicBezTo>
                    <a:pt x="0" y="0"/>
                    <a:pt x="0" y="0"/>
                    <a:pt x="0" y="0"/>
                  </a:cubicBezTo>
                  <a:cubicBezTo>
                    <a:pt x="0" y="112"/>
                    <a:pt x="0" y="112"/>
                    <a:pt x="0" y="112"/>
                  </a:cubicBezTo>
                  <a:cubicBezTo>
                    <a:pt x="3" y="112"/>
                    <a:pt x="7" y="112"/>
                    <a:pt x="11" y="112"/>
                  </a:cubicBezTo>
                  <a:cubicBezTo>
                    <a:pt x="21" y="112"/>
                    <a:pt x="33" y="111"/>
                    <a:pt x="45" y="109"/>
                  </a:cubicBezTo>
                  <a:cubicBezTo>
                    <a:pt x="45" y="109"/>
                    <a:pt x="45" y="109"/>
                    <a:pt x="45" y="109"/>
                  </a:cubicBezTo>
                  <a:cubicBezTo>
                    <a:pt x="12" y="0"/>
                    <a:pt x="12" y="0"/>
                    <a:pt x="12" y="0"/>
                  </a:cubicBezTo>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26" name="Google Shape;226;p9"/>
          <p:cNvGrpSpPr/>
          <p:nvPr/>
        </p:nvGrpSpPr>
        <p:grpSpPr>
          <a:xfrm>
            <a:off x="6781442" y="3808853"/>
            <a:ext cx="294727" cy="3417770"/>
            <a:chOff x="6480429" y="3714572"/>
            <a:chExt cx="321816" cy="3140735"/>
          </a:xfrm>
        </p:grpSpPr>
        <p:sp>
          <p:nvSpPr>
            <p:cNvPr id="227" name="Google Shape;227;p9"/>
            <p:cNvSpPr/>
            <p:nvPr/>
          </p:nvSpPr>
          <p:spPr>
            <a:xfrm>
              <a:off x="6491874" y="3722651"/>
              <a:ext cx="302292" cy="490130"/>
            </a:xfrm>
            <a:custGeom>
              <a:rect b="b" l="l" r="r" t="t"/>
              <a:pathLst>
                <a:path extrusionOk="0" h="728" w="449">
                  <a:moveTo>
                    <a:pt x="449" y="657"/>
                  </a:moveTo>
                  <a:lnTo>
                    <a:pt x="241" y="0"/>
                  </a:lnTo>
                  <a:lnTo>
                    <a:pt x="196" y="0"/>
                  </a:lnTo>
                  <a:lnTo>
                    <a:pt x="0" y="681"/>
                  </a:lnTo>
                  <a:lnTo>
                    <a:pt x="12" y="728"/>
                  </a:lnTo>
                  <a:lnTo>
                    <a:pt x="423" y="726"/>
                  </a:lnTo>
                  <a:lnTo>
                    <a:pt x="449" y="657"/>
                  </a:ln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8" name="Google Shape;228;p9"/>
            <p:cNvSpPr/>
            <p:nvPr/>
          </p:nvSpPr>
          <p:spPr>
            <a:xfrm>
              <a:off x="6491874" y="3722651"/>
              <a:ext cx="302292" cy="490130"/>
            </a:xfrm>
            <a:custGeom>
              <a:rect b="b" l="l" r="r" t="t"/>
              <a:pathLst>
                <a:path extrusionOk="0" h="728" w="449">
                  <a:moveTo>
                    <a:pt x="449" y="657"/>
                  </a:moveTo>
                  <a:lnTo>
                    <a:pt x="241" y="0"/>
                  </a:lnTo>
                  <a:lnTo>
                    <a:pt x="196" y="0"/>
                  </a:lnTo>
                  <a:lnTo>
                    <a:pt x="0" y="681"/>
                  </a:lnTo>
                  <a:lnTo>
                    <a:pt x="12" y="728"/>
                  </a:lnTo>
                  <a:lnTo>
                    <a:pt x="423" y="726"/>
                  </a:lnTo>
                  <a:lnTo>
                    <a:pt x="449" y="657"/>
                  </a:lnTo>
                </a:path>
              </a:pathLst>
            </a:custGeom>
            <a:no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29" name="Google Shape;229;p9"/>
            <p:cNvSpPr/>
            <p:nvPr/>
          </p:nvSpPr>
          <p:spPr>
            <a:xfrm>
              <a:off x="6579397" y="4144108"/>
              <a:ext cx="125899" cy="2711199"/>
            </a:xfrm>
            <a:custGeom>
              <a:rect b="b" l="l" r="r" t="t"/>
              <a:pathLst>
                <a:path extrusionOk="0" h="1703" w="79">
                  <a:moveTo>
                    <a:pt x="79" y="1703"/>
                  </a:moveTo>
                  <a:cubicBezTo>
                    <a:pt x="0" y="1703"/>
                    <a:pt x="0" y="1703"/>
                    <a:pt x="0" y="1703"/>
                  </a:cubicBezTo>
                  <a:cubicBezTo>
                    <a:pt x="0" y="33"/>
                    <a:pt x="0" y="33"/>
                    <a:pt x="0" y="33"/>
                  </a:cubicBezTo>
                  <a:cubicBezTo>
                    <a:pt x="0" y="33"/>
                    <a:pt x="5" y="2"/>
                    <a:pt x="38" y="1"/>
                  </a:cubicBezTo>
                  <a:cubicBezTo>
                    <a:pt x="72" y="0"/>
                    <a:pt x="79" y="33"/>
                    <a:pt x="79" y="33"/>
                  </a:cubicBezTo>
                  <a:cubicBezTo>
                    <a:pt x="79" y="1703"/>
                    <a:pt x="79" y="1703"/>
                    <a:pt x="79" y="1703"/>
                  </a:cubicBezTo>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0" name="Google Shape;230;p9"/>
            <p:cNvSpPr/>
            <p:nvPr/>
          </p:nvSpPr>
          <p:spPr>
            <a:xfrm>
              <a:off x="6701930" y="4141415"/>
              <a:ext cx="100315" cy="2711872"/>
            </a:xfrm>
            <a:custGeom>
              <a:rect b="b" l="l" r="r" t="t"/>
              <a:pathLst>
                <a:path extrusionOk="0" h="1704" w="63">
                  <a:moveTo>
                    <a:pt x="63" y="1704"/>
                  </a:moveTo>
                  <a:cubicBezTo>
                    <a:pt x="0" y="1704"/>
                    <a:pt x="0" y="1704"/>
                    <a:pt x="0" y="1704"/>
                  </a:cubicBezTo>
                  <a:cubicBezTo>
                    <a:pt x="0" y="33"/>
                    <a:pt x="0" y="33"/>
                    <a:pt x="0" y="33"/>
                  </a:cubicBezTo>
                  <a:cubicBezTo>
                    <a:pt x="0" y="33"/>
                    <a:pt x="4" y="1"/>
                    <a:pt x="31" y="1"/>
                  </a:cubicBezTo>
                  <a:cubicBezTo>
                    <a:pt x="58" y="0"/>
                    <a:pt x="63" y="33"/>
                    <a:pt x="63" y="33"/>
                  </a:cubicBezTo>
                  <a:cubicBezTo>
                    <a:pt x="63" y="1704"/>
                    <a:pt x="63" y="1704"/>
                    <a:pt x="63" y="1704"/>
                  </a:cubicBezTo>
                </a:path>
              </a:pathLst>
            </a:custGeom>
            <a:solidFill>
              <a:srgbClr val="3DCEB5"/>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1" name="Google Shape;231;p9"/>
            <p:cNvSpPr/>
            <p:nvPr/>
          </p:nvSpPr>
          <p:spPr>
            <a:xfrm>
              <a:off x="6480429" y="4141415"/>
              <a:ext cx="100315" cy="2711872"/>
            </a:xfrm>
            <a:custGeom>
              <a:rect b="b" l="l" r="r" t="t"/>
              <a:pathLst>
                <a:path extrusionOk="0" h="1704" w="63">
                  <a:moveTo>
                    <a:pt x="63" y="1704"/>
                  </a:moveTo>
                  <a:cubicBezTo>
                    <a:pt x="0" y="1704"/>
                    <a:pt x="0" y="1704"/>
                    <a:pt x="0" y="1704"/>
                  </a:cubicBezTo>
                  <a:cubicBezTo>
                    <a:pt x="0" y="33"/>
                    <a:pt x="0" y="33"/>
                    <a:pt x="0" y="33"/>
                  </a:cubicBezTo>
                  <a:cubicBezTo>
                    <a:pt x="0" y="33"/>
                    <a:pt x="4" y="1"/>
                    <a:pt x="31" y="1"/>
                  </a:cubicBezTo>
                  <a:cubicBezTo>
                    <a:pt x="58" y="0"/>
                    <a:pt x="63" y="33"/>
                    <a:pt x="63" y="33"/>
                  </a:cubicBezTo>
                  <a:lnTo>
                    <a:pt x="63" y="1704"/>
                  </a:lnTo>
                  <a:close/>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2" name="Google Shape;232;p9"/>
            <p:cNvSpPr/>
            <p:nvPr/>
          </p:nvSpPr>
          <p:spPr>
            <a:xfrm>
              <a:off x="6576031" y="3714572"/>
              <a:ext cx="131958" cy="191204"/>
            </a:xfrm>
            <a:custGeom>
              <a:rect b="b" l="l" r="r" t="t"/>
              <a:pathLst>
                <a:path extrusionOk="0" h="120" w="83">
                  <a:moveTo>
                    <a:pt x="0" y="111"/>
                  </a:moveTo>
                  <a:cubicBezTo>
                    <a:pt x="0" y="111"/>
                    <a:pt x="40" y="120"/>
                    <a:pt x="83" y="113"/>
                  </a:cubicBezTo>
                  <a:cubicBezTo>
                    <a:pt x="50" y="0"/>
                    <a:pt x="50" y="0"/>
                    <a:pt x="50" y="0"/>
                  </a:cubicBezTo>
                  <a:cubicBezTo>
                    <a:pt x="29" y="0"/>
                    <a:pt x="29" y="0"/>
                    <a:pt x="29" y="0"/>
                  </a:cubicBezTo>
                  <a:cubicBezTo>
                    <a:pt x="0" y="111"/>
                    <a:pt x="0" y="111"/>
                    <a:pt x="0" y="111"/>
                  </a:cubicBezTo>
                </a:path>
              </a:pathLst>
            </a:custGeom>
            <a:solidFill>
              <a:srgbClr val="84D4FA"/>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3" name="Google Shape;233;p9"/>
            <p:cNvSpPr/>
            <p:nvPr/>
          </p:nvSpPr>
          <p:spPr>
            <a:xfrm>
              <a:off x="6639990" y="3894331"/>
              <a:ext cx="154175" cy="294886"/>
            </a:xfrm>
            <a:custGeom>
              <a:rect b="b" l="l" r="r" t="t"/>
              <a:pathLst>
                <a:path extrusionOk="0" h="185" w="97">
                  <a:moveTo>
                    <a:pt x="43" y="0"/>
                  </a:moveTo>
                  <a:cubicBezTo>
                    <a:pt x="31" y="2"/>
                    <a:pt x="19" y="3"/>
                    <a:pt x="8" y="3"/>
                  </a:cubicBezTo>
                  <a:cubicBezTo>
                    <a:pt x="5" y="3"/>
                    <a:pt x="3" y="3"/>
                    <a:pt x="0" y="3"/>
                  </a:cubicBezTo>
                  <a:cubicBezTo>
                    <a:pt x="0" y="158"/>
                    <a:pt x="0" y="158"/>
                    <a:pt x="0" y="158"/>
                  </a:cubicBezTo>
                  <a:cubicBezTo>
                    <a:pt x="0" y="158"/>
                    <a:pt x="0" y="158"/>
                    <a:pt x="0" y="158"/>
                  </a:cubicBezTo>
                  <a:cubicBezTo>
                    <a:pt x="1" y="158"/>
                    <a:pt x="1" y="158"/>
                    <a:pt x="1" y="158"/>
                  </a:cubicBezTo>
                  <a:cubicBezTo>
                    <a:pt x="26" y="158"/>
                    <a:pt x="36" y="176"/>
                    <a:pt x="39" y="185"/>
                  </a:cubicBezTo>
                  <a:cubicBezTo>
                    <a:pt x="41" y="178"/>
                    <a:pt x="47" y="156"/>
                    <a:pt x="70" y="156"/>
                  </a:cubicBezTo>
                  <a:cubicBezTo>
                    <a:pt x="70" y="156"/>
                    <a:pt x="70" y="156"/>
                    <a:pt x="71" y="156"/>
                  </a:cubicBezTo>
                  <a:cubicBezTo>
                    <a:pt x="84" y="156"/>
                    <a:pt x="92" y="164"/>
                    <a:pt x="96" y="172"/>
                  </a:cubicBezTo>
                  <a:cubicBezTo>
                    <a:pt x="97" y="170"/>
                    <a:pt x="97" y="170"/>
                    <a:pt x="97" y="170"/>
                  </a:cubicBezTo>
                  <a:cubicBezTo>
                    <a:pt x="43" y="0"/>
                    <a:pt x="43" y="0"/>
                    <a:pt x="43" y="0"/>
                  </a:cubicBezTo>
                </a:path>
              </a:pathLst>
            </a:custGeom>
            <a:solidFill>
              <a:srgbClr val="C2B388"/>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4" name="Google Shape;234;p9"/>
            <p:cNvSpPr/>
            <p:nvPr/>
          </p:nvSpPr>
          <p:spPr>
            <a:xfrm>
              <a:off x="6639990" y="4146128"/>
              <a:ext cx="65306" cy="2709179"/>
            </a:xfrm>
            <a:custGeom>
              <a:rect b="b" l="l" r="r" t="t"/>
              <a:pathLst>
                <a:path extrusionOk="0" h="1702" w="41">
                  <a:moveTo>
                    <a:pt x="1" y="0"/>
                  </a:moveTo>
                  <a:cubicBezTo>
                    <a:pt x="1" y="0"/>
                    <a:pt x="1" y="0"/>
                    <a:pt x="0" y="0"/>
                  </a:cubicBezTo>
                  <a:cubicBezTo>
                    <a:pt x="0" y="0"/>
                    <a:pt x="0" y="0"/>
                    <a:pt x="0" y="0"/>
                  </a:cubicBezTo>
                  <a:cubicBezTo>
                    <a:pt x="0" y="1702"/>
                    <a:pt x="0" y="1702"/>
                    <a:pt x="0" y="1702"/>
                  </a:cubicBezTo>
                  <a:cubicBezTo>
                    <a:pt x="41" y="1702"/>
                    <a:pt x="41" y="1702"/>
                    <a:pt x="41" y="1702"/>
                  </a:cubicBezTo>
                  <a:cubicBezTo>
                    <a:pt x="41" y="1701"/>
                    <a:pt x="41" y="1701"/>
                    <a:pt x="41" y="1701"/>
                  </a:cubicBezTo>
                  <a:cubicBezTo>
                    <a:pt x="39" y="1701"/>
                    <a:pt x="39" y="1701"/>
                    <a:pt x="39" y="1701"/>
                  </a:cubicBezTo>
                  <a:cubicBezTo>
                    <a:pt x="39" y="30"/>
                    <a:pt x="39" y="30"/>
                    <a:pt x="39" y="30"/>
                  </a:cubicBezTo>
                  <a:cubicBezTo>
                    <a:pt x="39" y="30"/>
                    <a:pt x="39" y="29"/>
                    <a:pt x="39" y="27"/>
                  </a:cubicBezTo>
                  <a:cubicBezTo>
                    <a:pt x="36" y="18"/>
                    <a:pt x="26" y="0"/>
                    <a:pt x="1" y="0"/>
                  </a:cubicBezTo>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5" name="Google Shape;235;p9"/>
            <p:cNvSpPr/>
            <p:nvPr/>
          </p:nvSpPr>
          <p:spPr>
            <a:xfrm>
              <a:off x="6701930" y="4142762"/>
              <a:ext cx="100315" cy="2710525"/>
            </a:xfrm>
            <a:custGeom>
              <a:rect b="b" l="l" r="r" t="t"/>
              <a:pathLst>
                <a:path extrusionOk="0" h="1703" w="63">
                  <a:moveTo>
                    <a:pt x="32" y="0"/>
                  </a:moveTo>
                  <a:cubicBezTo>
                    <a:pt x="31" y="0"/>
                    <a:pt x="31" y="0"/>
                    <a:pt x="31" y="0"/>
                  </a:cubicBezTo>
                  <a:cubicBezTo>
                    <a:pt x="8" y="0"/>
                    <a:pt x="2" y="22"/>
                    <a:pt x="0" y="29"/>
                  </a:cubicBezTo>
                  <a:cubicBezTo>
                    <a:pt x="0" y="31"/>
                    <a:pt x="0" y="32"/>
                    <a:pt x="0" y="32"/>
                  </a:cubicBezTo>
                  <a:cubicBezTo>
                    <a:pt x="0" y="1703"/>
                    <a:pt x="0" y="1703"/>
                    <a:pt x="0" y="1703"/>
                  </a:cubicBezTo>
                  <a:cubicBezTo>
                    <a:pt x="2" y="1703"/>
                    <a:pt x="2" y="1703"/>
                    <a:pt x="2" y="1703"/>
                  </a:cubicBezTo>
                  <a:cubicBezTo>
                    <a:pt x="63" y="1703"/>
                    <a:pt x="63" y="1703"/>
                    <a:pt x="63" y="1703"/>
                  </a:cubicBezTo>
                  <a:cubicBezTo>
                    <a:pt x="63" y="32"/>
                    <a:pt x="63" y="32"/>
                    <a:pt x="63" y="32"/>
                  </a:cubicBezTo>
                  <a:cubicBezTo>
                    <a:pt x="63" y="32"/>
                    <a:pt x="62" y="24"/>
                    <a:pt x="57" y="16"/>
                  </a:cubicBezTo>
                  <a:cubicBezTo>
                    <a:pt x="53" y="8"/>
                    <a:pt x="45" y="0"/>
                    <a:pt x="32" y="0"/>
                  </a:cubicBezTo>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6" name="Google Shape;236;p9"/>
            <p:cNvSpPr/>
            <p:nvPr/>
          </p:nvSpPr>
          <p:spPr>
            <a:xfrm>
              <a:off x="6639990" y="3714572"/>
              <a:ext cx="67999" cy="184472"/>
            </a:xfrm>
            <a:custGeom>
              <a:rect b="b" l="l" r="r" t="t"/>
              <a:pathLst>
                <a:path extrusionOk="0" h="116" w="43">
                  <a:moveTo>
                    <a:pt x="10" y="0"/>
                  </a:moveTo>
                  <a:cubicBezTo>
                    <a:pt x="0" y="0"/>
                    <a:pt x="0" y="0"/>
                    <a:pt x="0" y="0"/>
                  </a:cubicBezTo>
                  <a:cubicBezTo>
                    <a:pt x="0" y="116"/>
                    <a:pt x="0" y="116"/>
                    <a:pt x="0" y="116"/>
                  </a:cubicBezTo>
                  <a:cubicBezTo>
                    <a:pt x="3" y="116"/>
                    <a:pt x="5" y="116"/>
                    <a:pt x="8" y="116"/>
                  </a:cubicBezTo>
                  <a:cubicBezTo>
                    <a:pt x="19" y="116"/>
                    <a:pt x="31" y="115"/>
                    <a:pt x="43" y="113"/>
                  </a:cubicBezTo>
                  <a:cubicBezTo>
                    <a:pt x="43" y="113"/>
                    <a:pt x="43" y="113"/>
                    <a:pt x="43" y="113"/>
                  </a:cubicBezTo>
                  <a:cubicBezTo>
                    <a:pt x="10" y="0"/>
                    <a:pt x="10" y="0"/>
                    <a:pt x="10" y="0"/>
                  </a:cubicBezTo>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37" name="Google Shape;237;p9"/>
          <p:cNvGrpSpPr/>
          <p:nvPr/>
        </p:nvGrpSpPr>
        <p:grpSpPr>
          <a:xfrm>
            <a:off x="5318909" y="2976232"/>
            <a:ext cx="1035243" cy="1079022"/>
            <a:chOff x="4883468" y="2805677"/>
            <a:chExt cx="1130395" cy="1178197"/>
          </a:xfrm>
        </p:grpSpPr>
        <p:sp>
          <p:nvSpPr>
            <p:cNvPr id="238" name="Google Shape;238;p9"/>
            <p:cNvSpPr/>
            <p:nvPr/>
          </p:nvSpPr>
          <p:spPr>
            <a:xfrm>
              <a:off x="4883468" y="2805677"/>
              <a:ext cx="1130395" cy="1178197"/>
            </a:xfrm>
            <a:custGeom>
              <a:rect b="b" l="l" r="r" t="t"/>
              <a:pathLst>
                <a:path extrusionOk="0" h="740" w="710">
                  <a:moveTo>
                    <a:pt x="675" y="271"/>
                  </a:moveTo>
                  <a:cubicBezTo>
                    <a:pt x="624" y="98"/>
                    <a:pt x="443" y="0"/>
                    <a:pt x="270" y="52"/>
                  </a:cubicBezTo>
                  <a:cubicBezTo>
                    <a:pt x="98" y="103"/>
                    <a:pt x="0" y="285"/>
                    <a:pt x="52" y="457"/>
                  </a:cubicBezTo>
                  <a:cubicBezTo>
                    <a:pt x="103" y="629"/>
                    <a:pt x="284" y="727"/>
                    <a:pt x="456" y="676"/>
                  </a:cubicBezTo>
                  <a:cubicBezTo>
                    <a:pt x="461" y="674"/>
                    <a:pt x="466" y="673"/>
                    <a:pt x="471" y="671"/>
                  </a:cubicBezTo>
                  <a:cubicBezTo>
                    <a:pt x="628" y="740"/>
                    <a:pt x="628" y="740"/>
                    <a:pt x="628" y="740"/>
                  </a:cubicBezTo>
                  <a:cubicBezTo>
                    <a:pt x="598" y="589"/>
                    <a:pt x="598" y="589"/>
                    <a:pt x="598" y="589"/>
                  </a:cubicBezTo>
                  <a:cubicBezTo>
                    <a:pt x="676" y="508"/>
                    <a:pt x="710" y="387"/>
                    <a:pt x="675" y="271"/>
                  </a:cubicBezTo>
                  <a:close/>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39" name="Google Shape;239;p9"/>
            <p:cNvSpPr/>
            <p:nvPr/>
          </p:nvSpPr>
          <p:spPr>
            <a:xfrm>
              <a:off x="5276649" y="3155770"/>
              <a:ext cx="407993" cy="299599"/>
            </a:xfrm>
            <a:custGeom>
              <a:rect b="b" l="l" r="r" t="t"/>
              <a:pathLst>
                <a:path extrusionOk="0" h="188" w="256">
                  <a:moveTo>
                    <a:pt x="256" y="7"/>
                  </a:moveTo>
                  <a:cubicBezTo>
                    <a:pt x="256" y="3"/>
                    <a:pt x="253" y="0"/>
                    <a:pt x="249" y="0"/>
                  </a:cubicBezTo>
                  <a:cubicBezTo>
                    <a:pt x="7" y="0"/>
                    <a:pt x="7" y="0"/>
                    <a:pt x="7" y="0"/>
                  </a:cubicBezTo>
                  <a:cubicBezTo>
                    <a:pt x="3" y="0"/>
                    <a:pt x="0" y="3"/>
                    <a:pt x="0" y="7"/>
                  </a:cubicBezTo>
                  <a:cubicBezTo>
                    <a:pt x="0" y="181"/>
                    <a:pt x="0" y="181"/>
                    <a:pt x="0" y="181"/>
                  </a:cubicBezTo>
                  <a:cubicBezTo>
                    <a:pt x="0" y="185"/>
                    <a:pt x="3" y="188"/>
                    <a:pt x="7" y="188"/>
                  </a:cubicBezTo>
                  <a:cubicBezTo>
                    <a:pt x="249" y="188"/>
                    <a:pt x="249" y="188"/>
                    <a:pt x="249" y="188"/>
                  </a:cubicBezTo>
                  <a:cubicBezTo>
                    <a:pt x="253" y="188"/>
                    <a:pt x="256" y="185"/>
                    <a:pt x="256" y="181"/>
                  </a:cubicBezTo>
                  <a:lnTo>
                    <a:pt x="256" y="7"/>
                  </a:lnTo>
                  <a:close/>
                  <a:moveTo>
                    <a:pt x="219" y="155"/>
                  </a:moveTo>
                  <a:cubicBezTo>
                    <a:pt x="219" y="158"/>
                    <a:pt x="217" y="160"/>
                    <a:pt x="214" y="160"/>
                  </a:cubicBezTo>
                  <a:cubicBezTo>
                    <a:pt x="37" y="160"/>
                    <a:pt x="37" y="160"/>
                    <a:pt x="37" y="160"/>
                  </a:cubicBezTo>
                  <a:cubicBezTo>
                    <a:pt x="34" y="160"/>
                    <a:pt x="32" y="158"/>
                    <a:pt x="32" y="155"/>
                  </a:cubicBezTo>
                  <a:cubicBezTo>
                    <a:pt x="32" y="29"/>
                    <a:pt x="32" y="29"/>
                    <a:pt x="32" y="29"/>
                  </a:cubicBezTo>
                  <a:cubicBezTo>
                    <a:pt x="32" y="26"/>
                    <a:pt x="34" y="24"/>
                    <a:pt x="37" y="24"/>
                  </a:cubicBezTo>
                  <a:cubicBezTo>
                    <a:pt x="214" y="24"/>
                    <a:pt x="214" y="24"/>
                    <a:pt x="214" y="24"/>
                  </a:cubicBezTo>
                  <a:cubicBezTo>
                    <a:pt x="217" y="24"/>
                    <a:pt x="219" y="26"/>
                    <a:pt x="219" y="29"/>
                  </a:cubicBezTo>
                  <a:lnTo>
                    <a:pt x="219" y="155"/>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0" name="Google Shape;240;p9"/>
            <p:cNvSpPr/>
            <p:nvPr/>
          </p:nvSpPr>
          <p:spPr>
            <a:xfrm>
              <a:off x="5191145" y="3474220"/>
              <a:ext cx="578999" cy="127245"/>
            </a:xfrm>
            <a:custGeom>
              <a:rect b="b" l="l" r="r" t="t"/>
              <a:pathLst>
                <a:path extrusionOk="0" h="80" w="364">
                  <a:moveTo>
                    <a:pt x="317" y="7"/>
                  </a:moveTo>
                  <a:cubicBezTo>
                    <a:pt x="317" y="3"/>
                    <a:pt x="314" y="0"/>
                    <a:pt x="310" y="0"/>
                  </a:cubicBezTo>
                  <a:cubicBezTo>
                    <a:pt x="54" y="0"/>
                    <a:pt x="54" y="0"/>
                    <a:pt x="54" y="0"/>
                  </a:cubicBezTo>
                  <a:cubicBezTo>
                    <a:pt x="50" y="0"/>
                    <a:pt x="47" y="3"/>
                    <a:pt x="47" y="7"/>
                  </a:cubicBezTo>
                  <a:cubicBezTo>
                    <a:pt x="0" y="74"/>
                    <a:pt x="0" y="74"/>
                    <a:pt x="0" y="74"/>
                  </a:cubicBezTo>
                  <a:cubicBezTo>
                    <a:pt x="0" y="78"/>
                    <a:pt x="3" y="80"/>
                    <a:pt x="7" y="80"/>
                  </a:cubicBezTo>
                  <a:cubicBezTo>
                    <a:pt x="357" y="80"/>
                    <a:pt x="357" y="80"/>
                    <a:pt x="357" y="80"/>
                  </a:cubicBezTo>
                  <a:cubicBezTo>
                    <a:pt x="361" y="80"/>
                    <a:pt x="364" y="78"/>
                    <a:pt x="364" y="74"/>
                  </a:cubicBezTo>
                  <a:lnTo>
                    <a:pt x="317" y="7"/>
                  </a:lnTo>
                  <a:close/>
                  <a:moveTo>
                    <a:pt x="162" y="75"/>
                  </a:moveTo>
                  <a:cubicBezTo>
                    <a:pt x="162" y="60"/>
                    <a:pt x="162" y="60"/>
                    <a:pt x="162" y="60"/>
                  </a:cubicBezTo>
                  <a:cubicBezTo>
                    <a:pt x="203" y="60"/>
                    <a:pt x="203" y="60"/>
                    <a:pt x="203" y="60"/>
                  </a:cubicBezTo>
                  <a:cubicBezTo>
                    <a:pt x="205" y="74"/>
                    <a:pt x="205" y="74"/>
                    <a:pt x="205" y="74"/>
                  </a:cubicBezTo>
                  <a:lnTo>
                    <a:pt x="162" y="75"/>
                  </a:lnTo>
                  <a:close/>
                  <a:moveTo>
                    <a:pt x="322" y="56"/>
                  </a:moveTo>
                  <a:cubicBezTo>
                    <a:pt x="46" y="56"/>
                    <a:pt x="46" y="56"/>
                    <a:pt x="46" y="56"/>
                  </a:cubicBezTo>
                  <a:cubicBezTo>
                    <a:pt x="43" y="56"/>
                    <a:pt x="41" y="54"/>
                    <a:pt x="41" y="52"/>
                  </a:cubicBezTo>
                  <a:cubicBezTo>
                    <a:pt x="60" y="12"/>
                    <a:pt x="60" y="12"/>
                    <a:pt x="60" y="12"/>
                  </a:cubicBezTo>
                  <a:cubicBezTo>
                    <a:pt x="60" y="10"/>
                    <a:pt x="62" y="8"/>
                    <a:pt x="65" y="8"/>
                  </a:cubicBezTo>
                  <a:cubicBezTo>
                    <a:pt x="299" y="8"/>
                    <a:pt x="299" y="8"/>
                    <a:pt x="299" y="8"/>
                  </a:cubicBezTo>
                  <a:cubicBezTo>
                    <a:pt x="301" y="8"/>
                    <a:pt x="304" y="9"/>
                    <a:pt x="304" y="11"/>
                  </a:cubicBezTo>
                  <a:cubicBezTo>
                    <a:pt x="328" y="52"/>
                    <a:pt x="328" y="52"/>
                    <a:pt x="328" y="52"/>
                  </a:cubicBezTo>
                  <a:cubicBezTo>
                    <a:pt x="328" y="54"/>
                    <a:pt x="325" y="56"/>
                    <a:pt x="322" y="56"/>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41" name="Google Shape;241;p9"/>
          <p:cNvGrpSpPr/>
          <p:nvPr/>
        </p:nvGrpSpPr>
        <p:grpSpPr>
          <a:xfrm>
            <a:off x="5517446" y="4164392"/>
            <a:ext cx="652961" cy="763948"/>
            <a:chOff x="5100256" y="4103040"/>
            <a:chExt cx="712977" cy="834163"/>
          </a:xfrm>
        </p:grpSpPr>
        <p:sp>
          <p:nvSpPr>
            <p:cNvPr id="242" name="Google Shape;242;p9"/>
            <p:cNvSpPr/>
            <p:nvPr/>
          </p:nvSpPr>
          <p:spPr>
            <a:xfrm>
              <a:off x="5100256" y="4103040"/>
              <a:ext cx="712977" cy="834163"/>
            </a:xfrm>
            <a:custGeom>
              <a:rect b="b" l="l" r="r" t="t"/>
              <a:pathLst>
                <a:path extrusionOk="0" h="524" w="448">
                  <a:moveTo>
                    <a:pt x="448" y="224"/>
                  </a:moveTo>
                  <a:cubicBezTo>
                    <a:pt x="448" y="100"/>
                    <a:pt x="348" y="0"/>
                    <a:pt x="224" y="0"/>
                  </a:cubicBezTo>
                  <a:cubicBezTo>
                    <a:pt x="100" y="0"/>
                    <a:pt x="0" y="100"/>
                    <a:pt x="0" y="224"/>
                  </a:cubicBezTo>
                  <a:cubicBezTo>
                    <a:pt x="0" y="347"/>
                    <a:pt x="100" y="448"/>
                    <a:pt x="224" y="448"/>
                  </a:cubicBezTo>
                  <a:cubicBezTo>
                    <a:pt x="227" y="448"/>
                    <a:pt x="231" y="448"/>
                    <a:pt x="234" y="448"/>
                  </a:cubicBezTo>
                  <a:cubicBezTo>
                    <a:pt x="324" y="524"/>
                    <a:pt x="324" y="524"/>
                    <a:pt x="324" y="524"/>
                  </a:cubicBezTo>
                  <a:cubicBezTo>
                    <a:pt x="334" y="419"/>
                    <a:pt x="334" y="419"/>
                    <a:pt x="334" y="419"/>
                  </a:cubicBezTo>
                  <a:cubicBezTo>
                    <a:pt x="402" y="380"/>
                    <a:pt x="448" y="307"/>
                    <a:pt x="448" y="224"/>
                  </a:cubicBezTo>
                  <a:close/>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3" name="Google Shape;243;p9"/>
            <p:cNvSpPr/>
            <p:nvPr/>
          </p:nvSpPr>
          <p:spPr>
            <a:xfrm>
              <a:off x="5361479" y="4274720"/>
              <a:ext cx="205343" cy="388468"/>
            </a:xfrm>
            <a:custGeom>
              <a:rect b="b" l="l" r="r" t="t"/>
              <a:pathLst>
                <a:path extrusionOk="0" h="244" w="129">
                  <a:moveTo>
                    <a:pt x="8" y="244"/>
                  </a:moveTo>
                  <a:cubicBezTo>
                    <a:pt x="8" y="244"/>
                    <a:pt x="8" y="244"/>
                    <a:pt x="8" y="244"/>
                  </a:cubicBezTo>
                  <a:cubicBezTo>
                    <a:pt x="3" y="244"/>
                    <a:pt x="0" y="240"/>
                    <a:pt x="0" y="236"/>
                  </a:cubicBezTo>
                  <a:cubicBezTo>
                    <a:pt x="4" y="186"/>
                    <a:pt x="39" y="174"/>
                    <a:pt x="67" y="163"/>
                  </a:cubicBezTo>
                  <a:cubicBezTo>
                    <a:pt x="95" y="153"/>
                    <a:pt x="112" y="146"/>
                    <a:pt x="112" y="119"/>
                  </a:cubicBezTo>
                  <a:cubicBezTo>
                    <a:pt x="113" y="98"/>
                    <a:pt x="94" y="88"/>
                    <a:pt x="64" y="75"/>
                  </a:cubicBezTo>
                  <a:cubicBezTo>
                    <a:pt x="34" y="63"/>
                    <a:pt x="0" y="48"/>
                    <a:pt x="3" y="7"/>
                  </a:cubicBezTo>
                  <a:cubicBezTo>
                    <a:pt x="4" y="3"/>
                    <a:pt x="8" y="0"/>
                    <a:pt x="12" y="0"/>
                  </a:cubicBezTo>
                  <a:cubicBezTo>
                    <a:pt x="16" y="0"/>
                    <a:pt x="20" y="4"/>
                    <a:pt x="19" y="9"/>
                  </a:cubicBezTo>
                  <a:cubicBezTo>
                    <a:pt x="17" y="36"/>
                    <a:pt x="37" y="46"/>
                    <a:pt x="71" y="61"/>
                  </a:cubicBezTo>
                  <a:cubicBezTo>
                    <a:pt x="98" y="73"/>
                    <a:pt x="129" y="86"/>
                    <a:pt x="127" y="119"/>
                  </a:cubicBezTo>
                  <a:cubicBezTo>
                    <a:pt x="127" y="158"/>
                    <a:pt x="98" y="169"/>
                    <a:pt x="72" y="178"/>
                  </a:cubicBezTo>
                  <a:cubicBezTo>
                    <a:pt x="45" y="188"/>
                    <a:pt x="19" y="198"/>
                    <a:pt x="16" y="237"/>
                  </a:cubicBezTo>
                  <a:cubicBezTo>
                    <a:pt x="16" y="241"/>
                    <a:pt x="12" y="244"/>
                    <a:pt x="8" y="244"/>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4" name="Google Shape;244;p9"/>
            <p:cNvSpPr/>
            <p:nvPr/>
          </p:nvSpPr>
          <p:spPr>
            <a:xfrm>
              <a:off x="5359459" y="4274720"/>
              <a:ext cx="205343" cy="388468"/>
            </a:xfrm>
            <a:custGeom>
              <a:rect b="b" l="l" r="r" t="t"/>
              <a:pathLst>
                <a:path extrusionOk="0" h="244" w="129">
                  <a:moveTo>
                    <a:pt x="121" y="244"/>
                  </a:moveTo>
                  <a:cubicBezTo>
                    <a:pt x="116" y="244"/>
                    <a:pt x="113" y="241"/>
                    <a:pt x="113" y="237"/>
                  </a:cubicBezTo>
                  <a:cubicBezTo>
                    <a:pt x="110" y="198"/>
                    <a:pt x="84" y="188"/>
                    <a:pt x="57" y="178"/>
                  </a:cubicBezTo>
                  <a:cubicBezTo>
                    <a:pt x="31" y="169"/>
                    <a:pt x="1" y="158"/>
                    <a:pt x="1" y="119"/>
                  </a:cubicBezTo>
                  <a:cubicBezTo>
                    <a:pt x="0" y="86"/>
                    <a:pt x="31" y="73"/>
                    <a:pt x="58" y="61"/>
                  </a:cubicBezTo>
                  <a:cubicBezTo>
                    <a:pt x="92" y="46"/>
                    <a:pt x="112" y="36"/>
                    <a:pt x="110" y="9"/>
                  </a:cubicBezTo>
                  <a:cubicBezTo>
                    <a:pt x="109" y="4"/>
                    <a:pt x="113" y="0"/>
                    <a:pt x="117" y="0"/>
                  </a:cubicBezTo>
                  <a:cubicBezTo>
                    <a:pt x="121" y="0"/>
                    <a:pt x="125" y="3"/>
                    <a:pt x="126" y="7"/>
                  </a:cubicBezTo>
                  <a:cubicBezTo>
                    <a:pt x="129" y="48"/>
                    <a:pt x="95" y="63"/>
                    <a:pt x="64" y="75"/>
                  </a:cubicBezTo>
                  <a:cubicBezTo>
                    <a:pt x="34" y="88"/>
                    <a:pt x="16" y="98"/>
                    <a:pt x="17" y="119"/>
                  </a:cubicBezTo>
                  <a:cubicBezTo>
                    <a:pt x="17" y="146"/>
                    <a:pt x="34" y="153"/>
                    <a:pt x="62" y="163"/>
                  </a:cubicBezTo>
                  <a:cubicBezTo>
                    <a:pt x="90" y="174"/>
                    <a:pt x="125" y="186"/>
                    <a:pt x="129" y="236"/>
                  </a:cubicBezTo>
                  <a:cubicBezTo>
                    <a:pt x="129" y="240"/>
                    <a:pt x="126" y="244"/>
                    <a:pt x="121" y="244"/>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5" name="Google Shape;245;p9"/>
            <p:cNvSpPr/>
            <p:nvPr/>
          </p:nvSpPr>
          <p:spPr>
            <a:xfrm>
              <a:off x="5407260" y="4301650"/>
              <a:ext cx="116473" cy="19524"/>
            </a:xfrm>
            <a:custGeom>
              <a:rect b="b" l="l" r="r" t="t"/>
              <a:pathLst>
                <a:path extrusionOk="0" h="12" w="73">
                  <a:moveTo>
                    <a:pt x="68" y="12"/>
                  </a:moveTo>
                  <a:cubicBezTo>
                    <a:pt x="5" y="12"/>
                    <a:pt x="5" y="12"/>
                    <a:pt x="5" y="12"/>
                  </a:cubicBezTo>
                  <a:cubicBezTo>
                    <a:pt x="2" y="12"/>
                    <a:pt x="0" y="9"/>
                    <a:pt x="0" y="6"/>
                  </a:cubicBezTo>
                  <a:cubicBezTo>
                    <a:pt x="0" y="3"/>
                    <a:pt x="2" y="0"/>
                    <a:pt x="5" y="0"/>
                  </a:cubicBezTo>
                  <a:cubicBezTo>
                    <a:pt x="68" y="0"/>
                    <a:pt x="68" y="0"/>
                    <a:pt x="68" y="0"/>
                  </a:cubicBezTo>
                  <a:cubicBezTo>
                    <a:pt x="71" y="0"/>
                    <a:pt x="73" y="3"/>
                    <a:pt x="73" y="6"/>
                  </a:cubicBezTo>
                  <a:cubicBezTo>
                    <a:pt x="73" y="9"/>
                    <a:pt x="71" y="12"/>
                    <a:pt x="68" y="12"/>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6" name="Google Shape;246;p9"/>
            <p:cNvSpPr/>
            <p:nvPr/>
          </p:nvSpPr>
          <p:spPr>
            <a:xfrm>
              <a:off x="5407260" y="4614041"/>
              <a:ext cx="116473" cy="12792"/>
            </a:xfrm>
            <a:custGeom>
              <a:rect b="b" l="l" r="r" t="t"/>
              <a:pathLst>
                <a:path extrusionOk="0" h="8" w="73">
                  <a:moveTo>
                    <a:pt x="68" y="8"/>
                  </a:moveTo>
                  <a:cubicBezTo>
                    <a:pt x="5" y="8"/>
                    <a:pt x="5" y="8"/>
                    <a:pt x="5" y="8"/>
                  </a:cubicBezTo>
                  <a:cubicBezTo>
                    <a:pt x="2" y="8"/>
                    <a:pt x="0" y="7"/>
                    <a:pt x="0" y="4"/>
                  </a:cubicBezTo>
                  <a:cubicBezTo>
                    <a:pt x="0" y="1"/>
                    <a:pt x="2" y="0"/>
                    <a:pt x="5" y="0"/>
                  </a:cubicBezTo>
                  <a:cubicBezTo>
                    <a:pt x="68" y="0"/>
                    <a:pt x="68" y="0"/>
                    <a:pt x="68" y="0"/>
                  </a:cubicBezTo>
                  <a:cubicBezTo>
                    <a:pt x="71" y="0"/>
                    <a:pt x="73" y="1"/>
                    <a:pt x="73" y="4"/>
                  </a:cubicBezTo>
                  <a:cubicBezTo>
                    <a:pt x="73" y="7"/>
                    <a:pt x="71" y="8"/>
                    <a:pt x="68" y="8"/>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7" name="Google Shape;247;p9"/>
            <p:cNvSpPr/>
            <p:nvPr/>
          </p:nvSpPr>
          <p:spPr>
            <a:xfrm>
              <a:off x="5407260" y="4429569"/>
              <a:ext cx="116473" cy="18851"/>
            </a:xfrm>
            <a:custGeom>
              <a:rect b="b" l="l" r="r" t="t"/>
              <a:pathLst>
                <a:path extrusionOk="0" h="12" w="73">
                  <a:moveTo>
                    <a:pt x="68" y="12"/>
                  </a:moveTo>
                  <a:cubicBezTo>
                    <a:pt x="5" y="12"/>
                    <a:pt x="5" y="12"/>
                    <a:pt x="5" y="12"/>
                  </a:cubicBezTo>
                  <a:cubicBezTo>
                    <a:pt x="2" y="12"/>
                    <a:pt x="0" y="9"/>
                    <a:pt x="0" y="6"/>
                  </a:cubicBezTo>
                  <a:cubicBezTo>
                    <a:pt x="0" y="3"/>
                    <a:pt x="2" y="0"/>
                    <a:pt x="5" y="0"/>
                  </a:cubicBezTo>
                  <a:cubicBezTo>
                    <a:pt x="68" y="0"/>
                    <a:pt x="68" y="0"/>
                    <a:pt x="68" y="0"/>
                  </a:cubicBezTo>
                  <a:cubicBezTo>
                    <a:pt x="71" y="0"/>
                    <a:pt x="73" y="3"/>
                    <a:pt x="73" y="6"/>
                  </a:cubicBezTo>
                  <a:cubicBezTo>
                    <a:pt x="73" y="9"/>
                    <a:pt x="71" y="12"/>
                    <a:pt x="68" y="12"/>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48" name="Google Shape;248;p9"/>
            <p:cNvSpPr/>
            <p:nvPr/>
          </p:nvSpPr>
          <p:spPr>
            <a:xfrm>
              <a:off x="5407260" y="4474003"/>
              <a:ext cx="116473" cy="18851"/>
            </a:xfrm>
            <a:custGeom>
              <a:rect b="b" l="l" r="r" t="t"/>
              <a:pathLst>
                <a:path extrusionOk="0" h="12" w="73">
                  <a:moveTo>
                    <a:pt x="68" y="12"/>
                  </a:moveTo>
                  <a:cubicBezTo>
                    <a:pt x="5" y="12"/>
                    <a:pt x="5" y="12"/>
                    <a:pt x="5" y="12"/>
                  </a:cubicBezTo>
                  <a:cubicBezTo>
                    <a:pt x="2" y="12"/>
                    <a:pt x="0" y="9"/>
                    <a:pt x="0" y="6"/>
                  </a:cubicBezTo>
                  <a:cubicBezTo>
                    <a:pt x="0" y="3"/>
                    <a:pt x="2" y="0"/>
                    <a:pt x="5" y="0"/>
                  </a:cubicBezTo>
                  <a:cubicBezTo>
                    <a:pt x="68" y="0"/>
                    <a:pt x="68" y="0"/>
                    <a:pt x="68" y="0"/>
                  </a:cubicBezTo>
                  <a:cubicBezTo>
                    <a:pt x="71" y="0"/>
                    <a:pt x="73" y="3"/>
                    <a:pt x="73" y="6"/>
                  </a:cubicBezTo>
                  <a:cubicBezTo>
                    <a:pt x="73" y="9"/>
                    <a:pt x="71" y="12"/>
                    <a:pt x="68" y="12"/>
                  </a:cubicBezTo>
                  <a:close/>
                </a:path>
              </a:pathLst>
            </a:custGeom>
            <a:solidFill>
              <a:srgbClr val="F8E9B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49" name="Google Shape;249;p9"/>
          <p:cNvGrpSpPr/>
          <p:nvPr/>
        </p:nvGrpSpPr>
        <p:grpSpPr>
          <a:xfrm>
            <a:off x="7213054" y="2630944"/>
            <a:ext cx="1210354" cy="1294210"/>
            <a:chOff x="6951707" y="2428654"/>
            <a:chExt cx="1321600" cy="1413163"/>
          </a:xfrm>
        </p:grpSpPr>
        <p:sp>
          <p:nvSpPr>
            <p:cNvPr id="250" name="Google Shape;250;p9"/>
            <p:cNvSpPr/>
            <p:nvPr/>
          </p:nvSpPr>
          <p:spPr>
            <a:xfrm>
              <a:off x="6951707" y="2428654"/>
              <a:ext cx="1321600" cy="1413163"/>
            </a:xfrm>
            <a:custGeom>
              <a:rect b="b" l="l" r="r" t="t"/>
              <a:pathLst>
                <a:path extrusionOk="0" h="888" w="830">
                  <a:moveTo>
                    <a:pt x="492" y="46"/>
                  </a:moveTo>
                  <a:cubicBezTo>
                    <a:pt x="284" y="0"/>
                    <a:pt x="78" y="130"/>
                    <a:pt x="32" y="338"/>
                  </a:cubicBezTo>
                  <a:cubicBezTo>
                    <a:pt x="0" y="478"/>
                    <a:pt x="50" y="618"/>
                    <a:pt x="149" y="708"/>
                  </a:cubicBezTo>
                  <a:cubicBezTo>
                    <a:pt x="126" y="888"/>
                    <a:pt x="126" y="888"/>
                    <a:pt x="126" y="888"/>
                  </a:cubicBezTo>
                  <a:cubicBezTo>
                    <a:pt x="306" y="793"/>
                    <a:pt x="306" y="793"/>
                    <a:pt x="306" y="793"/>
                  </a:cubicBezTo>
                  <a:cubicBezTo>
                    <a:pt x="312" y="795"/>
                    <a:pt x="317" y="796"/>
                    <a:pt x="323" y="798"/>
                  </a:cubicBezTo>
                  <a:cubicBezTo>
                    <a:pt x="531" y="844"/>
                    <a:pt x="737" y="714"/>
                    <a:pt x="783" y="506"/>
                  </a:cubicBezTo>
                  <a:cubicBezTo>
                    <a:pt x="830" y="299"/>
                    <a:pt x="699" y="93"/>
                    <a:pt x="492" y="46"/>
                  </a:cubicBezTo>
                  <a:close/>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1" name="Google Shape;251;p9"/>
            <p:cNvSpPr/>
            <p:nvPr/>
          </p:nvSpPr>
          <p:spPr>
            <a:xfrm>
              <a:off x="7359700" y="2754510"/>
              <a:ext cx="493496" cy="681334"/>
            </a:xfrm>
            <a:custGeom>
              <a:rect b="b" l="l" r="r" t="t"/>
              <a:pathLst>
                <a:path extrusionOk="0" h="428" w="310">
                  <a:moveTo>
                    <a:pt x="192" y="182"/>
                  </a:moveTo>
                  <a:cubicBezTo>
                    <a:pt x="200" y="182"/>
                    <a:pt x="200" y="182"/>
                    <a:pt x="200" y="182"/>
                  </a:cubicBezTo>
                  <a:cubicBezTo>
                    <a:pt x="200" y="39"/>
                    <a:pt x="200" y="39"/>
                    <a:pt x="200" y="39"/>
                  </a:cubicBezTo>
                  <a:cubicBezTo>
                    <a:pt x="192" y="39"/>
                    <a:pt x="192" y="39"/>
                    <a:pt x="192" y="39"/>
                  </a:cubicBezTo>
                  <a:cubicBezTo>
                    <a:pt x="196" y="46"/>
                    <a:pt x="196" y="46"/>
                    <a:pt x="196" y="46"/>
                  </a:cubicBezTo>
                  <a:cubicBezTo>
                    <a:pt x="196" y="45"/>
                    <a:pt x="200" y="43"/>
                    <a:pt x="205" y="40"/>
                  </a:cubicBezTo>
                  <a:cubicBezTo>
                    <a:pt x="207" y="38"/>
                    <a:pt x="209" y="36"/>
                    <a:pt x="211" y="34"/>
                  </a:cubicBezTo>
                  <a:cubicBezTo>
                    <a:pt x="212" y="32"/>
                    <a:pt x="213" y="31"/>
                    <a:pt x="214" y="29"/>
                  </a:cubicBezTo>
                  <a:cubicBezTo>
                    <a:pt x="215" y="28"/>
                    <a:pt x="215" y="25"/>
                    <a:pt x="215" y="23"/>
                  </a:cubicBezTo>
                  <a:cubicBezTo>
                    <a:pt x="215" y="22"/>
                    <a:pt x="215" y="22"/>
                    <a:pt x="215" y="21"/>
                  </a:cubicBezTo>
                  <a:cubicBezTo>
                    <a:pt x="215" y="21"/>
                    <a:pt x="214" y="17"/>
                    <a:pt x="211" y="12"/>
                  </a:cubicBezTo>
                  <a:cubicBezTo>
                    <a:pt x="210" y="10"/>
                    <a:pt x="209" y="7"/>
                    <a:pt x="206" y="5"/>
                  </a:cubicBezTo>
                  <a:cubicBezTo>
                    <a:pt x="205" y="4"/>
                    <a:pt x="204" y="3"/>
                    <a:pt x="202" y="2"/>
                  </a:cubicBezTo>
                  <a:cubicBezTo>
                    <a:pt x="200" y="1"/>
                    <a:pt x="198" y="1"/>
                    <a:pt x="196" y="1"/>
                  </a:cubicBezTo>
                  <a:cubicBezTo>
                    <a:pt x="196" y="9"/>
                    <a:pt x="196" y="9"/>
                    <a:pt x="196" y="9"/>
                  </a:cubicBezTo>
                  <a:cubicBezTo>
                    <a:pt x="196" y="1"/>
                    <a:pt x="196" y="1"/>
                    <a:pt x="196" y="1"/>
                  </a:cubicBezTo>
                  <a:cubicBezTo>
                    <a:pt x="123" y="0"/>
                    <a:pt x="123" y="0"/>
                    <a:pt x="123" y="0"/>
                  </a:cubicBezTo>
                  <a:cubicBezTo>
                    <a:pt x="123" y="0"/>
                    <a:pt x="123" y="0"/>
                    <a:pt x="123" y="0"/>
                  </a:cubicBezTo>
                  <a:cubicBezTo>
                    <a:pt x="118" y="0"/>
                    <a:pt x="113" y="0"/>
                    <a:pt x="108" y="2"/>
                  </a:cubicBezTo>
                  <a:cubicBezTo>
                    <a:pt x="105" y="3"/>
                    <a:pt x="103" y="4"/>
                    <a:pt x="100" y="7"/>
                  </a:cubicBezTo>
                  <a:cubicBezTo>
                    <a:pt x="99" y="8"/>
                    <a:pt x="98" y="9"/>
                    <a:pt x="97" y="11"/>
                  </a:cubicBezTo>
                  <a:cubicBezTo>
                    <a:pt x="96" y="13"/>
                    <a:pt x="96" y="15"/>
                    <a:pt x="96" y="17"/>
                  </a:cubicBezTo>
                  <a:cubicBezTo>
                    <a:pt x="96" y="17"/>
                    <a:pt x="96" y="17"/>
                    <a:pt x="96" y="17"/>
                  </a:cubicBezTo>
                  <a:cubicBezTo>
                    <a:pt x="104" y="17"/>
                    <a:pt x="104" y="17"/>
                    <a:pt x="104" y="17"/>
                  </a:cubicBezTo>
                  <a:cubicBezTo>
                    <a:pt x="96" y="15"/>
                    <a:pt x="96" y="15"/>
                    <a:pt x="96" y="15"/>
                  </a:cubicBezTo>
                  <a:cubicBezTo>
                    <a:pt x="96" y="17"/>
                    <a:pt x="95" y="20"/>
                    <a:pt x="95" y="22"/>
                  </a:cubicBezTo>
                  <a:cubicBezTo>
                    <a:pt x="95" y="27"/>
                    <a:pt x="97" y="31"/>
                    <a:pt x="99" y="35"/>
                  </a:cubicBezTo>
                  <a:cubicBezTo>
                    <a:pt x="103" y="40"/>
                    <a:pt x="108" y="43"/>
                    <a:pt x="112" y="44"/>
                  </a:cubicBezTo>
                  <a:cubicBezTo>
                    <a:pt x="116" y="46"/>
                    <a:pt x="118" y="46"/>
                    <a:pt x="119" y="46"/>
                  </a:cubicBezTo>
                  <a:cubicBezTo>
                    <a:pt x="120" y="38"/>
                    <a:pt x="120" y="38"/>
                    <a:pt x="120" y="38"/>
                  </a:cubicBezTo>
                  <a:cubicBezTo>
                    <a:pt x="112" y="38"/>
                    <a:pt x="112" y="38"/>
                    <a:pt x="112" y="38"/>
                  </a:cubicBezTo>
                  <a:cubicBezTo>
                    <a:pt x="112" y="182"/>
                    <a:pt x="112" y="182"/>
                    <a:pt x="112" y="182"/>
                  </a:cubicBezTo>
                  <a:cubicBezTo>
                    <a:pt x="120" y="182"/>
                    <a:pt x="120" y="182"/>
                    <a:pt x="120" y="182"/>
                  </a:cubicBezTo>
                  <a:cubicBezTo>
                    <a:pt x="113" y="178"/>
                    <a:pt x="113" y="178"/>
                    <a:pt x="113" y="178"/>
                  </a:cubicBezTo>
                  <a:cubicBezTo>
                    <a:pt x="93" y="210"/>
                    <a:pt x="65" y="253"/>
                    <a:pt x="42" y="292"/>
                  </a:cubicBezTo>
                  <a:cubicBezTo>
                    <a:pt x="30" y="312"/>
                    <a:pt x="20" y="331"/>
                    <a:pt x="13" y="347"/>
                  </a:cubicBezTo>
                  <a:cubicBezTo>
                    <a:pt x="9" y="355"/>
                    <a:pt x="6" y="363"/>
                    <a:pt x="4" y="370"/>
                  </a:cubicBezTo>
                  <a:cubicBezTo>
                    <a:pt x="2" y="376"/>
                    <a:pt x="0" y="382"/>
                    <a:pt x="0" y="388"/>
                  </a:cubicBezTo>
                  <a:cubicBezTo>
                    <a:pt x="0" y="392"/>
                    <a:pt x="1" y="396"/>
                    <a:pt x="3" y="399"/>
                  </a:cubicBezTo>
                  <a:cubicBezTo>
                    <a:pt x="5" y="403"/>
                    <a:pt x="8" y="406"/>
                    <a:pt x="11" y="408"/>
                  </a:cubicBezTo>
                  <a:cubicBezTo>
                    <a:pt x="18" y="412"/>
                    <a:pt x="26" y="415"/>
                    <a:pt x="36" y="417"/>
                  </a:cubicBezTo>
                  <a:cubicBezTo>
                    <a:pt x="50" y="421"/>
                    <a:pt x="69" y="424"/>
                    <a:pt x="89" y="426"/>
                  </a:cubicBezTo>
                  <a:cubicBezTo>
                    <a:pt x="110" y="427"/>
                    <a:pt x="132" y="428"/>
                    <a:pt x="155" y="428"/>
                  </a:cubicBezTo>
                  <a:cubicBezTo>
                    <a:pt x="189" y="428"/>
                    <a:pt x="224" y="426"/>
                    <a:pt x="251" y="422"/>
                  </a:cubicBezTo>
                  <a:cubicBezTo>
                    <a:pt x="265" y="420"/>
                    <a:pt x="277" y="417"/>
                    <a:pt x="286" y="414"/>
                  </a:cubicBezTo>
                  <a:cubicBezTo>
                    <a:pt x="291" y="412"/>
                    <a:pt x="295" y="410"/>
                    <a:pt x="299" y="408"/>
                  </a:cubicBezTo>
                  <a:cubicBezTo>
                    <a:pt x="302" y="406"/>
                    <a:pt x="305" y="403"/>
                    <a:pt x="307" y="399"/>
                  </a:cubicBezTo>
                  <a:cubicBezTo>
                    <a:pt x="309" y="396"/>
                    <a:pt x="310" y="392"/>
                    <a:pt x="310" y="388"/>
                  </a:cubicBezTo>
                  <a:cubicBezTo>
                    <a:pt x="310" y="383"/>
                    <a:pt x="309" y="377"/>
                    <a:pt x="307" y="370"/>
                  </a:cubicBezTo>
                  <a:cubicBezTo>
                    <a:pt x="303" y="358"/>
                    <a:pt x="297" y="344"/>
                    <a:pt x="289" y="329"/>
                  </a:cubicBezTo>
                  <a:cubicBezTo>
                    <a:pt x="266" y="282"/>
                    <a:pt x="228" y="222"/>
                    <a:pt x="199" y="178"/>
                  </a:cubicBezTo>
                  <a:cubicBezTo>
                    <a:pt x="192" y="182"/>
                    <a:pt x="192" y="182"/>
                    <a:pt x="192" y="182"/>
                  </a:cubicBezTo>
                  <a:cubicBezTo>
                    <a:pt x="200" y="182"/>
                    <a:pt x="200" y="182"/>
                    <a:pt x="200" y="182"/>
                  </a:cubicBezTo>
                  <a:cubicBezTo>
                    <a:pt x="192" y="182"/>
                    <a:pt x="192" y="182"/>
                    <a:pt x="192" y="182"/>
                  </a:cubicBezTo>
                  <a:cubicBezTo>
                    <a:pt x="185" y="187"/>
                    <a:pt x="185" y="187"/>
                    <a:pt x="185" y="187"/>
                  </a:cubicBezTo>
                  <a:cubicBezTo>
                    <a:pt x="207" y="220"/>
                    <a:pt x="235" y="263"/>
                    <a:pt x="257" y="301"/>
                  </a:cubicBezTo>
                  <a:cubicBezTo>
                    <a:pt x="267" y="321"/>
                    <a:pt x="277" y="339"/>
                    <a:pt x="284" y="354"/>
                  </a:cubicBezTo>
                  <a:cubicBezTo>
                    <a:pt x="287" y="362"/>
                    <a:pt x="290" y="369"/>
                    <a:pt x="291" y="375"/>
                  </a:cubicBezTo>
                  <a:cubicBezTo>
                    <a:pt x="293" y="381"/>
                    <a:pt x="294" y="385"/>
                    <a:pt x="294" y="388"/>
                  </a:cubicBezTo>
                  <a:cubicBezTo>
                    <a:pt x="294" y="390"/>
                    <a:pt x="293" y="391"/>
                    <a:pt x="293" y="391"/>
                  </a:cubicBezTo>
                  <a:cubicBezTo>
                    <a:pt x="293" y="392"/>
                    <a:pt x="292" y="393"/>
                    <a:pt x="290" y="394"/>
                  </a:cubicBezTo>
                  <a:cubicBezTo>
                    <a:pt x="286" y="397"/>
                    <a:pt x="279" y="400"/>
                    <a:pt x="270" y="402"/>
                  </a:cubicBezTo>
                  <a:cubicBezTo>
                    <a:pt x="257" y="405"/>
                    <a:pt x="239" y="408"/>
                    <a:pt x="219" y="410"/>
                  </a:cubicBezTo>
                  <a:cubicBezTo>
                    <a:pt x="199" y="411"/>
                    <a:pt x="177" y="412"/>
                    <a:pt x="155" y="412"/>
                  </a:cubicBezTo>
                  <a:cubicBezTo>
                    <a:pt x="121" y="412"/>
                    <a:pt x="88" y="410"/>
                    <a:pt x="62" y="406"/>
                  </a:cubicBezTo>
                  <a:cubicBezTo>
                    <a:pt x="48" y="404"/>
                    <a:pt x="37" y="402"/>
                    <a:pt x="29" y="399"/>
                  </a:cubicBezTo>
                  <a:cubicBezTo>
                    <a:pt x="25" y="397"/>
                    <a:pt x="22" y="396"/>
                    <a:pt x="20" y="394"/>
                  </a:cubicBezTo>
                  <a:cubicBezTo>
                    <a:pt x="18" y="393"/>
                    <a:pt x="17" y="392"/>
                    <a:pt x="17" y="391"/>
                  </a:cubicBezTo>
                  <a:cubicBezTo>
                    <a:pt x="17" y="391"/>
                    <a:pt x="16" y="390"/>
                    <a:pt x="16" y="388"/>
                  </a:cubicBezTo>
                  <a:cubicBezTo>
                    <a:pt x="16" y="385"/>
                    <a:pt x="17" y="380"/>
                    <a:pt x="19" y="374"/>
                  </a:cubicBezTo>
                  <a:cubicBezTo>
                    <a:pt x="22" y="364"/>
                    <a:pt x="28" y="350"/>
                    <a:pt x="36" y="335"/>
                  </a:cubicBezTo>
                  <a:cubicBezTo>
                    <a:pt x="48" y="312"/>
                    <a:pt x="64" y="286"/>
                    <a:pt x="81" y="260"/>
                  </a:cubicBezTo>
                  <a:cubicBezTo>
                    <a:pt x="97" y="233"/>
                    <a:pt x="113" y="208"/>
                    <a:pt x="127" y="186"/>
                  </a:cubicBezTo>
                  <a:cubicBezTo>
                    <a:pt x="128" y="185"/>
                    <a:pt x="128" y="184"/>
                    <a:pt x="128" y="182"/>
                  </a:cubicBezTo>
                  <a:cubicBezTo>
                    <a:pt x="128" y="38"/>
                    <a:pt x="128" y="38"/>
                    <a:pt x="128" y="38"/>
                  </a:cubicBezTo>
                  <a:cubicBezTo>
                    <a:pt x="128" y="34"/>
                    <a:pt x="125" y="31"/>
                    <a:pt x="121" y="30"/>
                  </a:cubicBezTo>
                  <a:cubicBezTo>
                    <a:pt x="121" y="35"/>
                    <a:pt x="121" y="35"/>
                    <a:pt x="121" y="35"/>
                  </a:cubicBezTo>
                  <a:cubicBezTo>
                    <a:pt x="121" y="30"/>
                    <a:pt x="121" y="30"/>
                    <a:pt x="121" y="30"/>
                  </a:cubicBezTo>
                  <a:cubicBezTo>
                    <a:pt x="121" y="30"/>
                    <a:pt x="121" y="30"/>
                    <a:pt x="121" y="30"/>
                  </a:cubicBezTo>
                  <a:cubicBezTo>
                    <a:pt x="121" y="35"/>
                    <a:pt x="121" y="35"/>
                    <a:pt x="121" y="35"/>
                  </a:cubicBezTo>
                  <a:cubicBezTo>
                    <a:pt x="121" y="30"/>
                    <a:pt x="121" y="30"/>
                    <a:pt x="121" y="30"/>
                  </a:cubicBezTo>
                  <a:cubicBezTo>
                    <a:pt x="121" y="30"/>
                    <a:pt x="121" y="30"/>
                    <a:pt x="121" y="30"/>
                  </a:cubicBezTo>
                  <a:cubicBezTo>
                    <a:pt x="120" y="30"/>
                    <a:pt x="117" y="29"/>
                    <a:pt x="115" y="28"/>
                  </a:cubicBezTo>
                  <a:cubicBezTo>
                    <a:pt x="114" y="27"/>
                    <a:pt x="113" y="26"/>
                    <a:pt x="112" y="25"/>
                  </a:cubicBezTo>
                  <a:cubicBezTo>
                    <a:pt x="112" y="24"/>
                    <a:pt x="111" y="23"/>
                    <a:pt x="111" y="22"/>
                  </a:cubicBezTo>
                  <a:cubicBezTo>
                    <a:pt x="111" y="21"/>
                    <a:pt x="112" y="20"/>
                    <a:pt x="112" y="19"/>
                  </a:cubicBezTo>
                  <a:cubicBezTo>
                    <a:pt x="112" y="18"/>
                    <a:pt x="112" y="18"/>
                    <a:pt x="112" y="17"/>
                  </a:cubicBezTo>
                  <a:cubicBezTo>
                    <a:pt x="112" y="17"/>
                    <a:pt x="112" y="17"/>
                    <a:pt x="112" y="17"/>
                  </a:cubicBezTo>
                  <a:cubicBezTo>
                    <a:pt x="110" y="17"/>
                    <a:pt x="110" y="17"/>
                    <a:pt x="110" y="17"/>
                  </a:cubicBezTo>
                  <a:cubicBezTo>
                    <a:pt x="112" y="18"/>
                    <a:pt x="112" y="18"/>
                    <a:pt x="112" y="18"/>
                  </a:cubicBezTo>
                  <a:cubicBezTo>
                    <a:pt x="112" y="17"/>
                    <a:pt x="112" y="17"/>
                    <a:pt x="112" y="17"/>
                  </a:cubicBezTo>
                  <a:cubicBezTo>
                    <a:pt x="110" y="17"/>
                    <a:pt x="110" y="17"/>
                    <a:pt x="110" y="17"/>
                  </a:cubicBezTo>
                  <a:cubicBezTo>
                    <a:pt x="112" y="18"/>
                    <a:pt x="112" y="18"/>
                    <a:pt x="112" y="18"/>
                  </a:cubicBezTo>
                  <a:cubicBezTo>
                    <a:pt x="110" y="17"/>
                    <a:pt x="110" y="17"/>
                    <a:pt x="110" y="17"/>
                  </a:cubicBezTo>
                  <a:cubicBezTo>
                    <a:pt x="112" y="18"/>
                    <a:pt x="112" y="18"/>
                    <a:pt x="112" y="18"/>
                  </a:cubicBezTo>
                  <a:cubicBezTo>
                    <a:pt x="112" y="18"/>
                    <a:pt x="112" y="18"/>
                    <a:pt x="112" y="18"/>
                  </a:cubicBezTo>
                  <a:cubicBezTo>
                    <a:pt x="110" y="17"/>
                    <a:pt x="110" y="17"/>
                    <a:pt x="110" y="17"/>
                  </a:cubicBezTo>
                  <a:cubicBezTo>
                    <a:pt x="112" y="18"/>
                    <a:pt x="112" y="18"/>
                    <a:pt x="112" y="18"/>
                  </a:cubicBezTo>
                  <a:cubicBezTo>
                    <a:pt x="111" y="18"/>
                    <a:pt x="111" y="18"/>
                    <a:pt x="111" y="18"/>
                  </a:cubicBezTo>
                  <a:cubicBezTo>
                    <a:pt x="112" y="18"/>
                    <a:pt x="112" y="18"/>
                    <a:pt x="112" y="18"/>
                  </a:cubicBezTo>
                  <a:cubicBezTo>
                    <a:pt x="112" y="18"/>
                    <a:pt x="112" y="18"/>
                    <a:pt x="112" y="18"/>
                  </a:cubicBezTo>
                  <a:cubicBezTo>
                    <a:pt x="111" y="18"/>
                    <a:pt x="111" y="18"/>
                    <a:pt x="111" y="18"/>
                  </a:cubicBezTo>
                  <a:cubicBezTo>
                    <a:pt x="112" y="18"/>
                    <a:pt x="112" y="18"/>
                    <a:pt x="112" y="18"/>
                  </a:cubicBezTo>
                  <a:cubicBezTo>
                    <a:pt x="112" y="18"/>
                    <a:pt x="112" y="18"/>
                    <a:pt x="113" y="17"/>
                  </a:cubicBezTo>
                  <a:cubicBezTo>
                    <a:pt x="114" y="17"/>
                    <a:pt x="115" y="16"/>
                    <a:pt x="117" y="16"/>
                  </a:cubicBezTo>
                  <a:cubicBezTo>
                    <a:pt x="119" y="16"/>
                    <a:pt x="121" y="16"/>
                    <a:pt x="123" y="16"/>
                  </a:cubicBezTo>
                  <a:cubicBezTo>
                    <a:pt x="123" y="8"/>
                    <a:pt x="123" y="8"/>
                    <a:pt x="123" y="8"/>
                  </a:cubicBezTo>
                  <a:cubicBezTo>
                    <a:pt x="122" y="16"/>
                    <a:pt x="122" y="16"/>
                    <a:pt x="122" y="16"/>
                  </a:cubicBezTo>
                  <a:cubicBezTo>
                    <a:pt x="196" y="17"/>
                    <a:pt x="196" y="17"/>
                    <a:pt x="196" y="17"/>
                  </a:cubicBezTo>
                  <a:cubicBezTo>
                    <a:pt x="196" y="17"/>
                    <a:pt x="196" y="17"/>
                    <a:pt x="196" y="17"/>
                  </a:cubicBezTo>
                  <a:cubicBezTo>
                    <a:pt x="196" y="14"/>
                    <a:pt x="196" y="14"/>
                    <a:pt x="196" y="14"/>
                  </a:cubicBezTo>
                  <a:cubicBezTo>
                    <a:pt x="195" y="17"/>
                    <a:pt x="195" y="17"/>
                    <a:pt x="195" y="17"/>
                  </a:cubicBezTo>
                  <a:cubicBezTo>
                    <a:pt x="195" y="17"/>
                    <a:pt x="196" y="17"/>
                    <a:pt x="196" y="17"/>
                  </a:cubicBezTo>
                  <a:cubicBezTo>
                    <a:pt x="196" y="14"/>
                    <a:pt x="196" y="14"/>
                    <a:pt x="196" y="14"/>
                  </a:cubicBezTo>
                  <a:cubicBezTo>
                    <a:pt x="195" y="17"/>
                    <a:pt x="195" y="17"/>
                    <a:pt x="195" y="17"/>
                  </a:cubicBezTo>
                  <a:cubicBezTo>
                    <a:pt x="195" y="16"/>
                    <a:pt x="195" y="16"/>
                    <a:pt x="195" y="16"/>
                  </a:cubicBezTo>
                  <a:cubicBezTo>
                    <a:pt x="195" y="17"/>
                    <a:pt x="195" y="17"/>
                    <a:pt x="195" y="17"/>
                  </a:cubicBezTo>
                  <a:cubicBezTo>
                    <a:pt x="195" y="17"/>
                    <a:pt x="195" y="17"/>
                    <a:pt x="195" y="17"/>
                  </a:cubicBezTo>
                  <a:cubicBezTo>
                    <a:pt x="195" y="16"/>
                    <a:pt x="195" y="16"/>
                    <a:pt x="195" y="16"/>
                  </a:cubicBezTo>
                  <a:cubicBezTo>
                    <a:pt x="195" y="17"/>
                    <a:pt x="195" y="17"/>
                    <a:pt x="195" y="17"/>
                  </a:cubicBezTo>
                  <a:cubicBezTo>
                    <a:pt x="195" y="17"/>
                    <a:pt x="195" y="17"/>
                    <a:pt x="195" y="17"/>
                  </a:cubicBezTo>
                  <a:cubicBezTo>
                    <a:pt x="195" y="17"/>
                    <a:pt x="196" y="17"/>
                    <a:pt x="197" y="18"/>
                  </a:cubicBezTo>
                  <a:cubicBezTo>
                    <a:pt x="197" y="20"/>
                    <a:pt x="198" y="22"/>
                    <a:pt x="199" y="23"/>
                  </a:cubicBezTo>
                  <a:cubicBezTo>
                    <a:pt x="199" y="24"/>
                    <a:pt x="199" y="24"/>
                    <a:pt x="200" y="25"/>
                  </a:cubicBezTo>
                  <a:cubicBezTo>
                    <a:pt x="200" y="25"/>
                    <a:pt x="200" y="25"/>
                    <a:pt x="200" y="25"/>
                  </a:cubicBezTo>
                  <a:cubicBezTo>
                    <a:pt x="200" y="25"/>
                    <a:pt x="200" y="25"/>
                    <a:pt x="200" y="25"/>
                  </a:cubicBezTo>
                  <a:cubicBezTo>
                    <a:pt x="201" y="25"/>
                    <a:pt x="201" y="25"/>
                    <a:pt x="201" y="25"/>
                  </a:cubicBezTo>
                  <a:cubicBezTo>
                    <a:pt x="200" y="25"/>
                    <a:pt x="200" y="25"/>
                    <a:pt x="200" y="25"/>
                  </a:cubicBezTo>
                  <a:cubicBezTo>
                    <a:pt x="200" y="25"/>
                    <a:pt x="200" y="25"/>
                    <a:pt x="200" y="25"/>
                  </a:cubicBezTo>
                  <a:cubicBezTo>
                    <a:pt x="201" y="25"/>
                    <a:pt x="201" y="25"/>
                    <a:pt x="201" y="25"/>
                  </a:cubicBezTo>
                  <a:cubicBezTo>
                    <a:pt x="200" y="25"/>
                    <a:pt x="200" y="25"/>
                    <a:pt x="200" y="25"/>
                  </a:cubicBezTo>
                  <a:cubicBezTo>
                    <a:pt x="207" y="23"/>
                    <a:pt x="207" y="23"/>
                    <a:pt x="207" y="23"/>
                  </a:cubicBezTo>
                  <a:cubicBezTo>
                    <a:pt x="199" y="23"/>
                    <a:pt x="199" y="23"/>
                    <a:pt x="199" y="23"/>
                  </a:cubicBezTo>
                  <a:cubicBezTo>
                    <a:pt x="202" y="23"/>
                    <a:pt x="202" y="23"/>
                    <a:pt x="202" y="23"/>
                  </a:cubicBezTo>
                  <a:cubicBezTo>
                    <a:pt x="200" y="22"/>
                    <a:pt x="200" y="22"/>
                    <a:pt x="200" y="22"/>
                  </a:cubicBezTo>
                  <a:cubicBezTo>
                    <a:pt x="199" y="23"/>
                    <a:pt x="199" y="23"/>
                    <a:pt x="199" y="23"/>
                  </a:cubicBezTo>
                  <a:cubicBezTo>
                    <a:pt x="202" y="23"/>
                    <a:pt x="202" y="23"/>
                    <a:pt x="202" y="23"/>
                  </a:cubicBezTo>
                  <a:cubicBezTo>
                    <a:pt x="200" y="22"/>
                    <a:pt x="200" y="22"/>
                    <a:pt x="200" y="22"/>
                  </a:cubicBezTo>
                  <a:cubicBezTo>
                    <a:pt x="201" y="23"/>
                    <a:pt x="201" y="23"/>
                    <a:pt x="201" y="23"/>
                  </a:cubicBezTo>
                  <a:cubicBezTo>
                    <a:pt x="200" y="22"/>
                    <a:pt x="200" y="22"/>
                    <a:pt x="200" y="22"/>
                  </a:cubicBezTo>
                  <a:cubicBezTo>
                    <a:pt x="200" y="22"/>
                    <a:pt x="200" y="22"/>
                    <a:pt x="200" y="22"/>
                  </a:cubicBezTo>
                  <a:cubicBezTo>
                    <a:pt x="201" y="23"/>
                    <a:pt x="201" y="23"/>
                    <a:pt x="201" y="23"/>
                  </a:cubicBezTo>
                  <a:cubicBezTo>
                    <a:pt x="200" y="22"/>
                    <a:pt x="200" y="22"/>
                    <a:pt x="200" y="22"/>
                  </a:cubicBezTo>
                  <a:cubicBezTo>
                    <a:pt x="200" y="22"/>
                    <a:pt x="200" y="22"/>
                    <a:pt x="200" y="22"/>
                  </a:cubicBezTo>
                  <a:cubicBezTo>
                    <a:pt x="200" y="22"/>
                    <a:pt x="200" y="22"/>
                    <a:pt x="200" y="22"/>
                  </a:cubicBezTo>
                  <a:cubicBezTo>
                    <a:pt x="200" y="22"/>
                    <a:pt x="200" y="22"/>
                    <a:pt x="200" y="22"/>
                  </a:cubicBezTo>
                  <a:cubicBezTo>
                    <a:pt x="200" y="22"/>
                    <a:pt x="200" y="22"/>
                    <a:pt x="200" y="22"/>
                  </a:cubicBezTo>
                  <a:cubicBezTo>
                    <a:pt x="200" y="22"/>
                    <a:pt x="200" y="22"/>
                    <a:pt x="200" y="22"/>
                  </a:cubicBezTo>
                  <a:cubicBezTo>
                    <a:pt x="200" y="22"/>
                    <a:pt x="199" y="23"/>
                    <a:pt x="198" y="25"/>
                  </a:cubicBezTo>
                  <a:cubicBezTo>
                    <a:pt x="196" y="26"/>
                    <a:pt x="194" y="28"/>
                    <a:pt x="192" y="29"/>
                  </a:cubicBezTo>
                  <a:cubicBezTo>
                    <a:pt x="191" y="30"/>
                    <a:pt x="190" y="31"/>
                    <a:pt x="189" y="31"/>
                  </a:cubicBezTo>
                  <a:cubicBezTo>
                    <a:pt x="188" y="31"/>
                    <a:pt x="188" y="31"/>
                    <a:pt x="188" y="31"/>
                  </a:cubicBezTo>
                  <a:cubicBezTo>
                    <a:pt x="188" y="32"/>
                    <a:pt x="188" y="32"/>
                    <a:pt x="188" y="32"/>
                  </a:cubicBezTo>
                  <a:cubicBezTo>
                    <a:pt x="188" y="32"/>
                    <a:pt x="188" y="32"/>
                    <a:pt x="188" y="32"/>
                  </a:cubicBezTo>
                  <a:cubicBezTo>
                    <a:pt x="189" y="33"/>
                    <a:pt x="189" y="33"/>
                    <a:pt x="189" y="33"/>
                  </a:cubicBezTo>
                  <a:cubicBezTo>
                    <a:pt x="188" y="32"/>
                    <a:pt x="188" y="32"/>
                    <a:pt x="188" y="32"/>
                  </a:cubicBezTo>
                  <a:cubicBezTo>
                    <a:pt x="188" y="32"/>
                    <a:pt x="188" y="32"/>
                    <a:pt x="188" y="32"/>
                  </a:cubicBezTo>
                  <a:cubicBezTo>
                    <a:pt x="189" y="33"/>
                    <a:pt x="189" y="33"/>
                    <a:pt x="189" y="33"/>
                  </a:cubicBezTo>
                  <a:cubicBezTo>
                    <a:pt x="188" y="32"/>
                    <a:pt x="188" y="32"/>
                    <a:pt x="188" y="32"/>
                  </a:cubicBezTo>
                  <a:cubicBezTo>
                    <a:pt x="186" y="33"/>
                    <a:pt x="184" y="36"/>
                    <a:pt x="184" y="39"/>
                  </a:cubicBezTo>
                  <a:cubicBezTo>
                    <a:pt x="184" y="182"/>
                    <a:pt x="184" y="182"/>
                    <a:pt x="184" y="182"/>
                  </a:cubicBezTo>
                  <a:cubicBezTo>
                    <a:pt x="184" y="184"/>
                    <a:pt x="184" y="185"/>
                    <a:pt x="185" y="187"/>
                  </a:cubicBezTo>
                  <a:lnTo>
                    <a:pt x="192" y="182"/>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2" name="Google Shape;252;p9"/>
            <p:cNvSpPr/>
            <p:nvPr/>
          </p:nvSpPr>
          <p:spPr>
            <a:xfrm>
              <a:off x="7588607" y="3060168"/>
              <a:ext cx="66652" cy="67326"/>
            </a:xfrm>
            <a:prstGeom prst="ellipse">
              <a:avLst/>
            </a:pr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3" name="Google Shape;253;p9"/>
            <p:cNvSpPr/>
            <p:nvPr/>
          </p:nvSpPr>
          <p:spPr>
            <a:xfrm>
              <a:off x="7429718" y="3157116"/>
              <a:ext cx="350093" cy="229580"/>
            </a:xfrm>
            <a:custGeom>
              <a:rect b="b" l="l" r="r" t="t"/>
              <a:pathLst>
                <a:path extrusionOk="0" h="144" w="220">
                  <a:moveTo>
                    <a:pt x="161" y="0"/>
                  </a:moveTo>
                  <a:cubicBezTo>
                    <a:pt x="65" y="3"/>
                    <a:pt x="65" y="3"/>
                    <a:pt x="65" y="3"/>
                  </a:cubicBezTo>
                  <a:cubicBezTo>
                    <a:pt x="0" y="118"/>
                    <a:pt x="0" y="118"/>
                    <a:pt x="0" y="118"/>
                  </a:cubicBezTo>
                  <a:cubicBezTo>
                    <a:pt x="39" y="134"/>
                    <a:pt x="147" y="144"/>
                    <a:pt x="220" y="119"/>
                  </a:cubicBezTo>
                  <a:lnTo>
                    <a:pt x="161" y="0"/>
                  </a:lnTo>
                  <a:close/>
                  <a:moveTo>
                    <a:pt x="87" y="87"/>
                  </a:moveTo>
                  <a:cubicBezTo>
                    <a:pt x="73" y="87"/>
                    <a:pt x="62" y="76"/>
                    <a:pt x="62" y="63"/>
                  </a:cubicBezTo>
                  <a:cubicBezTo>
                    <a:pt x="62" y="49"/>
                    <a:pt x="73" y="39"/>
                    <a:pt x="87" y="39"/>
                  </a:cubicBezTo>
                  <a:cubicBezTo>
                    <a:pt x="100" y="39"/>
                    <a:pt x="111" y="49"/>
                    <a:pt x="111" y="63"/>
                  </a:cubicBezTo>
                  <a:cubicBezTo>
                    <a:pt x="111" y="76"/>
                    <a:pt x="100" y="87"/>
                    <a:pt x="87" y="87"/>
                  </a:cubicBezTo>
                  <a:close/>
                  <a:moveTo>
                    <a:pt x="147" y="103"/>
                  </a:moveTo>
                  <a:cubicBezTo>
                    <a:pt x="139" y="103"/>
                    <a:pt x="132" y="96"/>
                    <a:pt x="132" y="88"/>
                  </a:cubicBezTo>
                  <a:cubicBezTo>
                    <a:pt x="132" y="81"/>
                    <a:pt x="139" y="74"/>
                    <a:pt x="147" y="74"/>
                  </a:cubicBezTo>
                  <a:cubicBezTo>
                    <a:pt x="155" y="74"/>
                    <a:pt x="161" y="81"/>
                    <a:pt x="161" y="88"/>
                  </a:cubicBezTo>
                  <a:cubicBezTo>
                    <a:pt x="161" y="96"/>
                    <a:pt x="155" y="103"/>
                    <a:pt x="147" y="10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54" name="Google Shape;254;p9"/>
          <p:cNvGrpSpPr/>
          <p:nvPr/>
        </p:nvGrpSpPr>
        <p:grpSpPr>
          <a:xfrm>
            <a:off x="7261144" y="4196452"/>
            <a:ext cx="749765" cy="877400"/>
            <a:chOff x="7004221" y="4138049"/>
            <a:chExt cx="818678" cy="958042"/>
          </a:xfrm>
        </p:grpSpPr>
        <p:sp>
          <p:nvSpPr>
            <p:cNvPr id="255" name="Google Shape;255;p9"/>
            <p:cNvSpPr/>
            <p:nvPr/>
          </p:nvSpPr>
          <p:spPr>
            <a:xfrm>
              <a:off x="7004221" y="4138049"/>
              <a:ext cx="818678" cy="958042"/>
            </a:xfrm>
            <a:custGeom>
              <a:rect b="b" l="l" r="r" t="t"/>
              <a:pathLst>
                <a:path extrusionOk="0" h="602" w="514">
                  <a:moveTo>
                    <a:pt x="257" y="0"/>
                  </a:moveTo>
                  <a:cubicBezTo>
                    <a:pt x="115" y="0"/>
                    <a:pt x="0" y="115"/>
                    <a:pt x="0" y="257"/>
                  </a:cubicBezTo>
                  <a:cubicBezTo>
                    <a:pt x="0" y="353"/>
                    <a:pt x="53" y="437"/>
                    <a:pt x="131" y="481"/>
                  </a:cubicBezTo>
                  <a:cubicBezTo>
                    <a:pt x="142" y="602"/>
                    <a:pt x="142" y="602"/>
                    <a:pt x="142" y="602"/>
                  </a:cubicBezTo>
                  <a:cubicBezTo>
                    <a:pt x="246" y="514"/>
                    <a:pt x="246" y="514"/>
                    <a:pt x="246" y="514"/>
                  </a:cubicBezTo>
                  <a:cubicBezTo>
                    <a:pt x="249" y="514"/>
                    <a:pt x="253" y="514"/>
                    <a:pt x="257" y="514"/>
                  </a:cubicBezTo>
                  <a:cubicBezTo>
                    <a:pt x="399" y="514"/>
                    <a:pt x="514" y="399"/>
                    <a:pt x="514" y="257"/>
                  </a:cubicBezTo>
                  <a:cubicBezTo>
                    <a:pt x="514" y="115"/>
                    <a:pt x="399" y="0"/>
                    <a:pt x="257" y="0"/>
                  </a:cubicBezTo>
                  <a:close/>
                </a:path>
              </a:pathLst>
            </a:cu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6" name="Google Shape;256;p9"/>
            <p:cNvSpPr/>
            <p:nvPr/>
          </p:nvSpPr>
          <p:spPr>
            <a:xfrm>
              <a:off x="7138199" y="4430915"/>
              <a:ext cx="154175" cy="216115"/>
            </a:xfrm>
            <a:custGeom>
              <a:rect b="b" l="l" r="r" t="t"/>
              <a:pathLst>
                <a:path extrusionOk="0" h="136" w="97">
                  <a:moveTo>
                    <a:pt x="3" y="54"/>
                  </a:moveTo>
                  <a:cubicBezTo>
                    <a:pt x="2" y="23"/>
                    <a:pt x="19" y="0"/>
                    <a:pt x="51" y="0"/>
                  </a:cubicBezTo>
                  <a:cubicBezTo>
                    <a:pt x="75" y="0"/>
                    <a:pt x="97" y="16"/>
                    <a:pt x="97" y="42"/>
                  </a:cubicBezTo>
                  <a:cubicBezTo>
                    <a:pt x="97" y="62"/>
                    <a:pt x="86" y="73"/>
                    <a:pt x="73" y="82"/>
                  </a:cubicBezTo>
                  <a:cubicBezTo>
                    <a:pt x="60" y="91"/>
                    <a:pt x="44" y="99"/>
                    <a:pt x="34" y="113"/>
                  </a:cubicBezTo>
                  <a:cubicBezTo>
                    <a:pt x="97" y="113"/>
                    <a:pt x="97" y="113"/>
                    <a:pt x="97" y="113"/>
                  </a:cubicBezTo>
                  <a:cubicBezTo>
                    <a:pt x="97" y="136"/>
                    <a:pt x="97" y="136"/>
                    <a:pt x="97" y="136"/>
                  </a:cubicBezTo>
                  <a:cubicBezTo>
                    <a:pt x="0" y="136"/>
                    <a:pt x="0" y="136"/>
                    <a:pt x="0" y="136"/>
                  </a:cubicBezTo>
                  <a:cubicBezTo>
                    <a:pt x="0" y="105"/>
                    <a:pt x="19" y="92"/>
                    <a:pt x="42" y="76"/>
                  </a:cubicBezTo>
                  <a:cubicBezTo>
                    <a:pt x="60" y="64"/>
                    <a:pt x="70" y="57"/>
                    <a:pt x="70" y="43"/>
                  </a:cubicBezTo>
                  <a:cubicBezTo>
                    <a:pt x="70" y="32"/>
                    <a:pt x="61" y="23"/>
                    <a:pt x="51" y="23"/>
                  </a:cubicBezTo>
                  <a:cubicBezTo>
                    <a:pt x="33" y="23"/>
                    <a:pt x="28" y="40"/>
                    <a:pt x="28" y="54"/>
                  </a:cubicBezTo>
                  <a:lnTo>
                    <a:pt x="3" y="54"/>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7" name="Google Shape;257;p9"/>
            <p:cNvSpPr/>
            <p:nvPr/>
          </p:nvSpPr>
          <p:spPr>
            <a:xfrm>
              <a:off x="7335463" y="4476697"/>
              <a:ext cx="159561" cy="157542"/>
            </a:xfrm>
            <a:custGeom>
              <a:rect b="b" l="l" r="r" t="t"/>
              <a:pathLst>
                <a:path extrusionOk="0" h="234" w="237">
                  <a:moveTo>
                    <a:pt x="0" y="102"/>
                  </a:moveTo>
                  <a:lnTo>
                    <a:pt x="104" y="102"/>
                  </a:lnTo>
                  <a:lnTo>
                    <a:pt x="104" y="0"/>
                  </a:lnTo>
                  <a:lnTo>
                    <a:pt x="132" y="0"/>
                  </a:lnTo>
                  <a:lnTo>
                    <a:pt x="132" y="102"/>
                  </a:lnTo>
                  <a:lnTo>
                    <a:pt x="237" y="102"/>
                  </a:lnTo>
                  <a:lnTo>
                    <a:pt x="237" y="130"/>
                  </a:lnTo>
                  <a:lnTo>
                    <a:pt x="132" y="130"/>
                  </a:lnTo>
                  <a:lnTo>
                    <a:pt x="132" y="234"/>
                  </a:lnTo>
                  <a:lnTo>
                    <a:pt x="104" y="234"/>
                  </a:lnTo>
                  <a:lnTo>
                    <a:pt x="104" y="130"/>
                  </a:lnTo>
                  <a:lnTo>
                    <a:pt x="0" y="130"/>
                  </a:lnTo>
                  <a:lnTo>
                    <a:pt x="0" y="102"/>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58" name="Google Shape;258;p9"/>
            <p:cNvSpPr/>
            <p:nvPr/>
          </p:nvSpPr>
          <p:spPr>
            <a:xfrm>
              <a:off x="7528014" y="4430915"/>
              <a:ext cx="156195" cy="216115"/>
            </a:xfrm>
            <a:custGeom>
              <a:rect b="b" l="l" r="r" t="t"/>
              <a:pathLst>
                <a:path extrusionOk="0" h="136" w="98">
                  <a:moveTo>
                    <a:pt x="3" y="54"/>
                  </a:moveTo>
                  <a:cubicBezTo>
                    <a:pt x="2" y="23"/>
                    <a:pt x="19" y="0"/>
                    <a:pt x="51" y="0"/>
                  </a:cubicBezTo>
                  <a:cubicBezTo>
                    <a:pt x="75" y="0"/>
                    <a:pt x="97" y="16"/>
                    <a:pt x="97" y="42"/>
                  </a:cubicBezTo>
                  <a:cubicBezTo>
                    <a:pt x="97" y="62"/>
                    <a:pt x="86" y="73"/>
                    <a:pt x="73" y="82"/>
                  </a:cubicBezTo>
                  <a:cubicBezTo>
                    <a:pt x="60" y="91"/>
                    <a:pt x="44" y="99"/>
                    <a:pt x="35" y="113"/>
                  </a:cubicBezTo>
                  <a:cubicBezTo>
                    <a:pt x="98" y="113"/>
                    <a:pt x="98" y="113"/>
                    <a:pt x="98" y="113"/>
                  </a:cubicBezTo>
                  <a:cubicBezTo>
                    <a:pt x="98" y="136"/>
                    <a:pt x="98" y="136"/>
                    <a:pt x="98" y="136"/>
                  </a:cubicBezTo>
                  <a:cubicBezTo>
                    <a:pt x="0" y="136"/>
                    <a:pt x="0" y="136"/>
                    <a:pt x="0" y="136"/>
                  </a:cubicBezTo>
                  <a:cubicBezTo>
                    <a:pt x="0" y="105"/>
                    <a:pt x="19" y="92"/>
                    <a:pt x="42" y="76"/>
                  </a:cubicBezTo>
                  <a:cubicBezTo>
                    <a:pt x="60" y="64"/>
                    <a:pt x="70" y="57"/>
                    <a:pt x="70" y="43"/>
                  </a:cubicBezTo>
                  <a:cubicBezTo>
                    <a:pt x="70" y="32"/>
                    <a:pt x="62" y="23"/>
                    <a:pt x="51" y="23"/>
                  </a:cubicBezTo>
                  <a:cubicBezTo>
                    <a:pt x="33" y="23"/>
                    <a:pt x="29" y="40"/>
                    <a:pt x="29" y="54"/>
                  </a:cubicBezTo>
                  <a:lnTo>
                    <a:pt x="3" y="54"/>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59" name="Google Shape;259;p9"/>
          <p:cNvGrpSpPr/>
          <p:nvPr/>
        </p:nvGrpSpPr>
        <p:grpSpPr>
          <a:xfrm>
            <a:off x="6216039" y="2301072"/>
            <a:ext cx="895279" cy="1048192"/>
            <a:chOff x="5863054" y="2068463"/>
            <a:chExt cx="977566" cy="1144534"/>
          </a:xfrm>
        </p:grpSpPr>
        <p:sp>
          <p:nvSpPr>
            <p:cNvPr id="260" name="Google Shape;260;p9"/>
            <p:cNvSpPr/>
            <p:nvPr/>
          </p:nvSpPr>
          <p:spPr>
            <a:xfrm>
              <a:off x="5863054" y="2068463"/>
              <a:ext cx="977566" cy="1144534"/>
            </a:xfrm>
            <a:custGeom>
              <a:rect b="b" l="l" r="r" t="t"/>
              <a:pathLst>
                <a:path extrusionOk="0" h="719" w="614">
                  <a:moveTo>
                    <a:pt x="614" y="307"/>
                  </a:moveTo>
                  <a:cubicBezTo>
                    <a:pt x="614" y="138"/>
                    <a:pt x="477" y="0"/>
                    <a:pt x="307" y="0"/>
                  </a:cubicBezTo>
                  <a:cubicBezTo>
                    <a:pt x="137" y="0"/>
                    <a:pt x="0" y="138"/>
                    <a:pt x="0" y="307"/>
                  </a:cubicBezTo>
                  <a:cubicBezTo>
                    <a:pt x="0" y="477"/>
                    <a:pt x="137" y="614"/>
                    <a:pt x="307" y="614"/>
                  </a:cubicBezTo>
                  <a:cubicBezTo>
                    <a:pt x="312" y="614"/>
                    <a:pt x="316" y="614"/>
                    <a:pt x="321" y="614"/>
                  </a:cubicBezTo>
                  <a:cubicBezTo>
                    <a:pt x="445" y="719"/>
                    <a:pt x="445" y="719"/>
                    <a:pt x="445" y="719"/>
                  </a:cubicBezTo>
                  <a:cubicBezTo>
                    <a:pt x="458" y="575"/>
                    <a:pt x="458" y="575"/>
                    <a:pt x="458" y="575"/>
                  </a:cubicBezTo>
                  <a:cubicBezTo>
                    <a:pt x="551" y="522"/>
                    <a:pt x="614" y="422"/>
                    <a:pt x="614" y="307"/>
                  </a:cubicBezTo>
                  <a:close/>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1" name="Google Shape;261;p9"/>
            <p:cNvSpPr/>
            <p:nvPr/>
          </p:nvSpPr>
          <p:spPr>
            <a:xfrm>
              <a:off x="6063684" y="2215232"/>
              <a:ext cx="486763" cy="555436"/>
            </a:xfrm>
            <a:custGeom>
              <a:rect b="b" l="l" r="r" t="t"/>
              <a:pathLst>
                <a:path extrusionOk="0" h="825" w="723">
                  <a:moveTo>
                    <a:pt x="0" y="338"/>
                  </a:moveTo>
                  <a:lnTo>
                    <a:pt x="305" y="825"/>
                  </a:lnTo>
                  <a:lnTo>
                    <a:pt x="723" y="0"/>
                  </a:lnTo>
                  <a:lnTo>
                    <a:pt x="0" y="338"/>
                  </a:lnTo>
                  <a:close/>
                  <a:moveTo>
                    <a:pt x="198" y="383"/>
                  </a:moveTo>
                  <a:lnTo>
                    <a:pt x="482" y="250"/>
                  </a:lnTo>
                  <a:lnTo>
                    <a:pt x="319" y="574"/>
                  </a:lnTo>
                  <a:lnTo>
                    <a:pt x="198" y="383"/>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2" name="Google Shape;262;p9"/>
            <p:cNvSpPr/>
            <p:nvPr/>
          </p:nvSpPr>
          <p:spPr>
            <a:xfrm>
              <a:off x="6383480" y="2531662"/>
              <a:ext cx="200630" cy="207363"/>
            </a:xfrm>
            <a:custGeom>
              <a:rect b="b" l="l" r="r" t="t"/>
              <a:pathLst>
                <a:path extrusionOk="0" h="308" w="298">
                  <a:moveTo>
                    <a:pt x="0" y="194"/>
                  </a:moveTo>
                  <a:lnTo>
                    <a:pt x="184" y="0"/>
                  </a:lnTo>
                  <a:lnTo>
                    <a:pt x="298" y="116"/>
                  </a:lnTo>
                  <a:lnTo>
                    <a:pt x="113" y="308"/>
                  </a:lnTo>
                  <a:lnTo>
                    <a:pt x="0" y="194"/>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3" name="Google Shape;263;p9"/>
            <p:cNvSpPr/>
            <p:nvPr/>
          </p:nvSpPr>
          <p:spPr>
            <a:xfrm>
              <a:off x="6351837" y="2675066"/>
              <a:ext cx="94929" cy="87523"/>
            </a:xfrm>
            <a:custGeom>
              <a:rect b="b" l="l" r="r" t="t"/>
              <a:pathLst>
                <a:path extrusionOk="0" h="55" w="60">
                  <a:moveTo>
                    <a:pt x="16" y="0"/>
                  </a:moveTo>
                  <a:cubicBezTo>
                    <a:pt x="17" y="1"/>
                    <a:pt x="60" y="45"/>
                    <a:pt x="60" y="45"/>
                  </a:cubicBezTo>
                  <a:cubicBezTo>
                    <a:pt x="0" y="55"/>
                    <a:pt x="0" y="55"/>
                    <a:pt x="0" y="55"/>
                  </a:cubicBezTo>
                  <a:lnTo>
                    <a:pt x="16" y="0"/>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4" name="Google Shape;264;p9"/>
            <p:cNvSpPr/>
            <p:nvPr/>
          </p:nvSpPr>
          <p:spPr>
            <a:xfrm>
              <a:off x="6502646" y="2476455"/>
              <a:ext cx="135324" cy="133305"/>
            </a:xfrm>
            <a:custGeom>
              <a:rect b="b" l="l" r="r" t="t"/>
              <a:pathLst>
                <a:path extrusionOk="0" h="198" w="201">
                  <a:moveTo>
                    <a:pt x="156" y="198"/>
                  </a:moveTo>
                  <a:lnTo>
                    <a:pt x="0" y="44"/>
                  </a:lnTo>
                  <a:lnTo>
                    <a:pt x="45" y="0"/>
                  </a:lnTo>
                  <a:lnTo>
                    <a:pt x="201" y="153"/>
                  </a:lnTo>
                  <a:lnTo>
                    <a:pt x="156" y="198"/>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5" name="Google Shape;265;p9"/>
            <p:cNvSpPr/>
            <p:nvPr/>
          </p:nvSpPr>
          <p:spPr>
            <a:xfrm>
              <a:off x="6200355" y="2799618"/>
              <a:ext cx="311717" cy="31643"/>
            </a:xfrm>
            <a:prstGeom prst="rect">
              <a:avLst/>
            </a:pr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66" name="Google Shape;266;p9"/>
          <p:cNvGrpSpPr/>
          <p:nvPr/>
        </p:nvGrpSpPr>
        <p:grpSpPr>
          <a:xfrm>
            <a:off x="4599972" y="4316070"/>
            <a:ext cx="813891" cy="952006"/>
            <a:chOff x="4098452" y="4268661"/>
            <a:chExt cx="888697" cy="1039506"/>
          </a:xfrm>
        </p:grpSpPr>
        <p:sp>
          <p:nvSpPr>
            <p:cNvPr id="267" name="Google Shape;267;p9"/>
            <p:cNvSpPr/>
            <p:nvPr/>
          </p:nvSpPr>
          <p:spPr>
            <a:xfrm>
              <a:off x="4354962" y="4408698"/>
              <a:ext cx="334608" cy="624108"/>
            </a:xfrm>
            <a:custGeom>
              <a:rect b="b" l="l" r="r" t="t"/>
              <a:pathLst>
                <a:path extrusionOk="0" h="392" w="210">
                  <a:moveTo>
                    <a:pt x="210" y="261"/>
                  </a:moveTo>
                  <a:cubicBezTo>
                    <a:pt x="210" y="271"/>
                    <a:pt x="208" y="281"/>
                    <a:pt x="204" y="290"/>
                  </a:cubicBezTo>
                  <a:cubicBezTo>
                    <a:pt x="200" y="300"/>
                    <a:pt x="194" y="310"/>
                    <a:pt x="187" y="318"/>
                  </a:cubicBezTo>
                  <a:cubicBezTo>
                    <a:pt x="179" y="327"/>
                    <a:pt x="170" y="334"/>
                    <a:pt x="159" y="341"/>
                  </a:cubicBezTo>
                  <a:cubicBezTo>
                    <a:pt x="148" y="347"/>
                    <a:pt x="136" y="352"/>
                    <a:pt x="123" y="355"/>
                  </a:cubicBezTo>
                  <a:cubicBezTo>
                    <a:pt x="123" y="392"/>
                    <a:pt x="123" y="392"/>
                    <a:pt x="123" y="392"/>
                  </a:cubicBezTo>
                  <a:cubicBezTo>
                    <a:pt x="96" y="392"/>
                    <a:pt x="96" y="392"/>
                    <a:pt x="96" y="392"/>
                  </a:cubicBezTo>
                  <a:cubicBezTo>
                    <a:pt x="96" y="358"/>
                    <a:pt x="96" y="358"/>
                    <a:pt x="96" y="358"/>
                  </a:cubicBezTo>
                  <a:cubicBezTo>
                    <a:pt x="95" y="358"/>
                    <a:pt x="94" y="358"/>
                    <a:pt x="94" y="358"/>
                  </a:cubicBezTo>
                  <a:cubicBezTo>
                    <a:pt x="93" y="358"/>
                    <a:pt x="92" y="358"/>
                    <a:pt x="91" y="358"/>
                  </a:cubicBezTo>
                  <a:cubicBezTo>
                    <a:pt x="82" y="358"/>
                    <a:pt x="73" y="358"/>
                    <a:pt x="64" y="357"/>
                  </a:cubicBezTo>
                  <a:cubicBezTo>
                    <a:pt x="56" y="356"/>
                    <a:pt x="48" y="354"/>
                    <a:pt x="41" y="352"/>
                  </a:cubicBezTo>
                  <a:cubicBezTo>
                    <a:pt x="34" y="350"/>
                    <a:pt x="27" y="348"/>
                    <a:pt x="20" y="345"/>
                  </a:cubicBezTo>
                  <a:cubicBezTo>
                    <a:pt x="13" y="342"/>
                    <a:pt x="7" y="339"/>
                    <a:pt x="0" y="335"/>
                  </a:cubicBezTo>
                  <a:cubicBezTo>
                    <a:pt x="15" y="288"/>
                    <a:pt x="15" y="288"/>
                    <a:pt x="15" y="288"/>
                  </a:cubicBezTo>
                  <a:cubicBezTo>
                    <a:pt x="19" y="291"/>
                    <a:pt x="25" y="294"/>
                    <a:pt x="31" y="297"/>
                  </a:cubicBezTo>
                  <a:cubicBezTo>
                    <a:pt x="37" y="301"/>
                    <a:pt x="44" y="304"/>
                    <a:pt x="51" y="306"/>
                  </a:cubicBezTo>
                  <a:cubicBezTo>
                    <a:pt x="59" y="309"/>
                    <a:pt x="66" y="312"/>
                    <a:pt x="74" y="314"/>
                  </a:cubicBezTo>
                  <a:cubicBezTo>
                    <a:pt x="82" y="316"/>
                    <a:pt x="89" y="317"/>
                    <a:pt x="96" y="318"/>
                  </a:cubicBezTo>
                  <a:cubicBezTo>
                    <a:pt x="96" y="219"/>
                    <a:pt x="96" y="219"/>
                    <a:pt x="96" y="219"/>
                  </a:cubicBezTo>
                  <a:cubicBezTo>
                    <a:pt x="86" y="215"/>
                    <a:pt x="76" y="211"/>
                    <a:pt x="66" y="206"/>
                  </a:cubicBezTo>
                  <a:cubicBezTo>
                    <a:pt x="56" y="201"/>
                    <a:pt x="47" y="195"/>
                    <a:pt x="39" y="188"/>
                  </a:cubicBezTo>
                  <a:cubicBezTo>
                    <a:pt x="30" y="180"/>
                    <a:pt x="24" y="171"/>
                    <a:pt x="19" y="160"/>
                  </a:cubicBezTo>
                  <a:cubicBezTo>
                    <a:pt x="13" y="149"/>
                    <a:pt x="11" y="136"/>
                    <a:pt x="11" y="119"/>
                  </a:cubicBezTo>
                  <a:cubicBezTo>
                    <a:pt x="11" y="111"/>
                    <a:pt x="13" y="103"/>
                    <a:pt x="17" y="94"/>
                  </a:cubicBezTo>
                  <a:cubicBezTo>
                    <a:pt x="21" y="85"/>
                    <a:pt x="26" y="77"/>
                    <a:pt x="33" y="69"/>
                  </a:cubicBezTo>
                  <a:cubicBezTo>
                    <a:pt x="41" y="61"/>
                    <a:pt x="50" y="54"/>
                    <a:pt x="60" y="48"/>
                  </a:cubicBezTo>
                  <a:cubicBezTo>
                    <a:pt x="71" y="42"/>
                    <a:pt x="83" y="37"/>
                    <a:pt x="96" y="35"/>
                  </a:cubicBezTo>
                  <a:cubicBezTo>
                    <a:pt x="96" y="0"/>
                    <a:pt x="96" y="0"/>
                    <a:pt x="96" y="0"/>
                  </a:cubicBezTo>
                  <a:cubicBezTo>
                    <a:pt x="123" y="0"/>
                    <a:pt x="123" y="0"/>
                    <a:pt x="123" y="0"/>
                  </a:cubicBezTo>
                  <a:cubicBezTo>
                    <a:pt x="123" y="32"/>
                    <a:pt x="123" y="32"/>
                    <a:pt x="123" y="32"/>
                  </a:cubicBezTo>
                  <a:cubicBezTo>
                    <a:pt x="123" y="32"/>
                    <a:pt x="123" y="32"/>
                    <a:pt x="123" y="32"/>
                  </a:cubicBezTo>
                  <a:cubicBezTo>
                    <a:pt x="137" y="32"/>
                    <a:pt x="149" y="33"/>
                    <a:pt x="161" y="34"/>
                  </a:cubicBezTo>
                  <a:cubicBezTo>
                    <a:pt x="172" y="36"/>
                    <a:pt x="184" y="38"/>
                    <a:pt x="196" y="40"/>
                  </a:cubicBezTo>
                  <a:cubicBezTo>
                    <a:pt x="187" y="87"/>
                    <a:pt x="187" y="87"/>
                    <a:pt x="187" y="87"/>
                  </a:cubicBezTo>
                  <a:cubicBezTo>
                    <a:pt x="176" y="83"/>
                    <a:pt x="166" y="80"/>
                    <a:pt x="155" y="77"/>
                  </a:cubicBezTo>
                  <a:cubicBezTo>
                    <a:pt x="143" y="74"/>
                    <a:pt x="133" y="73"/>
                    <a:pt x="123" y="72"/>
                  </a:cubicBezTo>
                  <a:cubicBezTo>
                    <a:pt x="123" y="159"/>
                    <a:pt x="123" y="159"/>
                    <a:pt x="123" y="159"/>
                  </a:cubicBezTo>
                  <a:cubicBezTo>
                    <a:pt x="132" y="163"/>
                    <a:pt x="143" y="168"/>
                    <a:pt x="153" y="172"/>
                  </a:cubicBezTo>
                  <a:cubicBezTo>
                    <a:pt x="163" y="177"/>
                    <a:pt x="173" y="183"/>
                    <a:pt x="181" y="191"/>
                  </a:cubicBezTo>
                  <a:cubicBezTo>
                    <a:pt x="190" y="198"/>
                    <a:pt x="197" y="208"/>
                    <a:pt x="202" y="219"/>
                  </a:cubicBezTo>
                  <a:cubicBezTo>
                    <a:pt x="207" y="230"/>
                    <a:pt x="210" y="244"/>
                    <a:pt x="210" y="261"/>
                  </a:cubicBezTo>
                  <a:moveTo>
                    <a:pt x="65" y="110"/>
                  </a:moveTo>
                  <a:cubicBezTo>
                    <a:pt x="65" y="119"/>
                    <a:pt x="68" y="127"/>
                    <a:pt x="74" y="133"/>
                  </a:cubicBezTo>
                  <a:cubicBezTo>
                    <a:pt x="80" y="139"/>
                    <a:pt x="87" y="144"/>
                    <a:pt x="96" y="148"/>
                  </a:cubicBezTo>
                  <a:cubicBezTo>
                    <a:pt x="96" y="73"/>
                    <a:pt x="96" y="73"/>
                    <a:pt x="96" y="73"/>
                  </a:cubicBezTo>
                  <a:cubicBezTo>
                    <a:pt x="88" y="74"/>
                    <a:pt x="82" y="76"/>
                    <a:pt x="77" y="79"/>
                  </a:cubicBezTo>
                  <a:cubicBezTo>
                    <a:pt x="73" y="81"/>
                    <a:pt x="70" y="85"/>
                    <a:pt x="68" y="90"/>
                  </a:cubicBezTo>
                  <a:cubicBezTo>
                    <a:pt x="66" y="95"/>
                    <a:pt x="65" y="102"/>
                    <a:pt x="65" y="110"/>
                  </a:cubicBezTo>
                  <a:moveTo>
                    <a:pt x="155" y="269"/>
                  </a:moveTo>
                  <a:cubicBezTo>
                    <a:pt x="155" y="260"/>
                    <a:pt x="152" y="252"/>
                    <a:pt x="146" y="246"/>
                  </a:cubicBezTo>
                  <a:cubicBezTo>
                    <a:pt x="140" y="240"/>
                    <a:pt x="132" y="235"/>
                    <a:pt x="123" y="230"/>
                  </a:cubicBezTo>
                  <a:cubicBezTo>
                    <a:pt x="123" y="316"/>
                    <a:pt x="123" y="316"/>
                    <a:pt x="123" y="316"/>
                  </a:cubicBezTo>
                  <a:cubicBezTo>
                    <a:pt x="126" y="316"/>
                    <a:pt x="129" y="315"/>
                    <a:pt x="132" y="314"/>
                  </a:cubicBezTo>
                  <a:cubicBezTo>
                    <a:pt x="134" y="313"/>
                    <a:pt x="137" y="312"/>
                    <a:pt x="140" y="311"/>
                  </a:cubicBezTo>
                  <a:cubicBezTo>
                    <a:pt x="144" y="309"/>
                    <a:pt x="148" y="305"/>
                    <a:pt x="151" y="298"/>
                  </a:cubicBezTo>
                  <a:cubicBezTo>
                    <a:pt x="154" y="290"/>
                    <a:pt x="155" y="281"/>
                    <a:pt x="155" y="269"/>
                  </a:cubicBezTo>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8" name="Google Shape;268;p9"/>
            <p:cNvSpPr/>
            <p:nvPr/>
          </p:nvSpPr>
          <p:spPr>
            <a:xfrm>
              <a:off x="4354962" y="4408698"/>
              <a:ext cx="334608" cy="624108"/>
            </a:xfrm>
            <a:custGeom>
              <a:rect b="b" l="l" r="r" t="t"/>
              <a:pathLst>
                <a:path extrusionOk="0" h="392" w="210">
                  <a:moveTo>
                    <a:pt x="123" y="316"/>
                  </a:moveTo>
                  <a:cubicBezTo>
                    <a:pt x="123" y="230"/>
                    <a:pt x="123" y="230"/>
                    <a:pt x="123" y="230"/>
                  </a:cubicBezTo>
                  <a:cubicBezTo>
                    <a:pt x="132" y="235"/>
                    <a:pt x="140" y="240"/>
                    <a:pt x="146" y="246"/>
                  </a:cubicBezTo>
                  <a:cubicBezTo>
                    <a:pt x="152" y="252"/>
                    <a:pt x="155" y="260"/>
                    <a:pt x="155" y="269"/>
                  </a:cubicBezTo>
                  <a:cubicBezTo>
                    <a:pt x="155" y="281"/>
                    <a:pt x="154" y="290"/>
                    <a:pt x="151" y="298"/>
                  </a:cubicBezTo>
                  <a:cubicBezTo>
                    <a:pt x="148" y="305"/>
                    <a:pt x="144" y="309"/>
                    <a:pt x="140" y="311"/>
                  </a:cubicBezTo>
                  <a:cubicBezTo>
                    <a:pt x="137" y="312"/>
                    <a:pt x="134" y="313"/>
                    <a:pt x="132" y="314"/>
                  </a:cubicBezTo>
                  <a:cubicBezTo>
                    <a:pt x="129" y="315"/>
                    <a:pt x="126" y="316"/>
                    <a:pt x="123" y="316"/>
                  </a:cubicBezTo>
                  <a:moveTo>
                    <a:pt x="96" y="148"/>
                  </a:moveTo>
                  <a:cubicBezTo>
                    <a:pt x="87" y="144"/>
                    <a:pt x="80" y="139"/>
                    <a:pt x="74" y="133"/>
                  </a:cubicBezTo>
                  <a:cubicBezTo>
                    <a:pt x="68" y="127"/>
                    <a:pt x="65" y="119"/>
                    <a:pt x="65" y="110"/>
                  </a:cubicBezTo>
                  <a:cubicBezTo>
                    <a:pt x="65" y="102"/>
                    <a:pt x="66" y="95"/>
                    <a:pt x="68" y="90"/>
                  </a:cubicBezTo>
                  <a:cubicBezTo>
                    <a:pt x="70" y="85"/>
                    <a:pt x="73" y="81"/>
                    <a:pt x="77" y="79"/>
                  </a:cubicBezTo>
                  <a:cubicBezTo>
                    <a:pt x="82" y="76"/>
                    <a:pt x="88" y="74"/>
                    <a:pt x="96" y="73"/>
                  </a:cubicBezTo>
                  <a:cubicBezTo>
                    <a:pt x="96" y="148"/>
                    <a:pt x="96" y="148"/>
                    <a:pt x="96" y="148"/>
                  </a:cubicBezTo>
                  <a:moveTo>
                    <a:pt x="123" y="0"/>
                  </a:moveTo>
                  <a:cubicBezTo>
                    <a:pt x="96" y="0"/>
                    <a:pt x="96" y="0"/>
                    <a:pt x="96" y="0"/>
                  </a:cubicBezTo>
                  <a:cubicBezTo>
                    <a:pt x="96" y="35"/>
                    <a:pt x="96" y="35"/>
                    <a:pt x="96" y="35"/>
                  </a:cubicBezTo>
                  <a:cubicBezTo>
                    <a:pt x="83" y="37"/>
                    <a:pt x="71" y="42"/>
                    <a:pt x="60" y="48"/>
                  </a:cubicBezTo>
                  <a:cubicBezTo>
                    <a:pt x="50" y="54"/>
                    <a:pt x="41" y="61"/>
                    <a:pt x="33" y="69"/>
                  </a:cubicBezTo>
                  <a:cubicBezTo>
                    <a:pt x="26" y="77"/>
                    <a:pt x="21" y="85"/>
                    <a:pt x="17" y="94"/>
                  </a:cubicBezTo>
                  <a:cubicBezTo>
                    <a:pt x="13" y="103"/>
                    <a:pt x="11" y="111"/>
                    <a:pt x="11" y="119"/>
                  </a:cubicBezTo>
                  <a:cubicBezTo>
                    <a:pt x="11" y="136"/>
                    <a:pt x="13" y="149"/>
                    <a:pt x="19" y="160"/>
                  </a:cubicBezTo>
                  <a:cubicBezTo>
                    <a:pt x="24" y="171"/>
                    <a:pt x="30" y="180"/>
                    <a:pt x="39" y="188"/>
                  </a:cubicBezTo>
                  <a:cubicBezTo>
                    <a:pt x="47" y="195"/>
                    <a:pt x="56" y="201"/>
                    <a:pt x="66" y="206"/>
                  </a:cubicBezTo>
                  <a:cubicBezTo>
                    <a:pt x="76" y="211"/>
                    <a:pt x="86" y="215"/>
                    <a:pt x="96" y="219"/>
                  </a:cubicBezTo>
                  <a:cubicBezTo>
                    <a:pt x="96" y="318"/>
                    <a:pt x="96" y="318"/>
                    <a:pt x="96" y="318"/>
                  </a:cubicBezTo>
                  <a:cubicBezTo>
                    <a:pt x="89" y="317"/>
                    <a:pt x="82" y="316"/>
                    <a:pt x="74" y="314"/>
                  </a:cubicBezTo>
                  <a:cubicBezTo>
                    <a:pt x="66" y="312"/>
                    <a:pt x="59" y="309"/>
                    <a:pt x="51" y="306"/>
                  </a:cubicBezTo>
                  <a:cubicBezTo>
                    <a:pt x="44" y="304"/>
                    <a:pt x="37" y="301"/>
                    <a:pt x="31" y="297"/>
                  </a:cubicBezTo>
                  <a:cubicBezTo>
                    <a:pt x="25" y="294"/>
                    <a:pt x="19" y="291"/>
                    <a:pt x="15" y="288"/>
                  </a:cubicBezTo>
                  <a:cubicBezTo>
                    <a:pt x="0" y="335"/>
                    <a:pt x="0" y="335"/>
                    <a:pt x="0" y="335"/>
                  </a:cubicBezTo>
                  <a:cubicBezTo>
                    <a:pt x="7" y="339"/>
                    <a:pt x="13" y="342"/>
                    <a:pt x="20" y="345"/>
                  </a:cubicBezTo>
                  <a:cubicBezTo>
                    <a:pt x="27" y="348"/>
                    <a:pt x="34" y="350"/>
                    <a:pt x="41" y="352"/>
                  </a:cubicBezTo>
                  <a:cubicBezTo>
                    <a:pt x="48" y="354"/>
                    <a:pt x="56" y="356"/>
                    <a:pt x="64" y="357"/>
                  </a:cubicBezTo>
                  <a:cubicBezTo>
                    <a:pt x="73" y="358"/>
                    <a:pt x="82" y="358"/>
                    <a:pt x="91" y="358"/>
                  </a:cubicBezTo>
                  <a:cubicBezTo>
                    <a:pt x="92" y="358"/>
                    <a:pt x="93" y="358"/>
                    <a:pt x="94" y="358"/>
                  </a:cubicBezTo>
                  <a:cubicBezTo>
                    <a:pt x="94" y="358"/>
                    <a:pt x="95" y="358"/>
                    <a:pt x="96" y="358"/>
                  </a:cubicBezTo>
                  <a:cubicBezTo>
                    <a:pt x="96" y="392"/>
                    <a:pt x="96" y="392"/>
                    <a:pt x="96" y="392"/>
                  </a:cubicBezTo>
                  <a:cubicBezTo>
                    <a:pt x="123" y="392"/>
                    <a:pt x="123" y="392"/>
                    <a:pt x="123" y="392"/>
                  </a:cubicBezTo>
                  <a:cubicBezTo>
                    <a:pt x="123" y="355"/>
                    <a:pt x="123" y="355"/>
                    <a:pt x="123" y="355"/>
                  </a:cubicBezTo>
                  <a:cubicBezTo>
                    <a:pt x="136" y="352"/>
                    <a:pt x="148" y="347"/>
                    <a:pt x="159" y="341"/>
                  </a:cubicBezTo>
                  <a:cubicBezTo>
                    <a:pt x="170" y="334"/>
                    <a:pt x="179" y="327"/>
                    <a:pt x="187" y="318"/>
                  </a:cubicBezTo>
                  <a:cubicBezTo>
                    <a:pt x="194" y="310"/>
                    <a:pt x="200" y="300"/>
                    <a:pt x="204" y="290"/>
                  </a:cubicBezTo>
                  <a:cubicBezTo>
                    <a:pt x="208" y="281"/>
                    <a:pt x="210" y="271"/>
                    <a:pt x="210" y="261"/>
                  </a:cubicBezTo>
                  <a:cubicBezTo>
                    <a:pt x="210" y="244"/>
                    <a:pt x="207" y="230"/>
                    <a:pt x="202" y="219"/>
                  </a:cubicBezTo>
                  <a:cubicBezTo>
                    <a:pt x="197" y="208"/>
                    <a:pt x="190" y="198"/>
                    <a:pt x="181" y="191"/>
                  </a:cubicBezTo>
                  <a:cubicBezTo>
                    <a:pt x="173" y="183"/>
                    <a:pt x="163" y="177"/>
                    <a:pt x="153" y="172"/>
                  </a:cubicBezTo>
                  <a:cubicBezTo>
                    <a:pt x="143" y="168"/>
                    <a:pt x="132" y="163"/>
                    <a:pt x="123" y="159"/>
                  </a:cubicBezTo>
                  <a:cubicBezTo>
                    <a:pt x="123" y="72"/>
                    <a:pt x="123" y="72"/>
                    <a:pt x="123" y="72"/>
                  </a:cubicBezTo>
                  <a:cubicBezTo>
                    <a:pt x="133" y="73"/>
                    <a:pt x="143" y="74"/>
                    <a:pt x="155" y="77"/>
                  </a:cubicBezTo>
                  <a:cubicBezTo>
                    <a:pt x="166" y="80"/>
                    <a:pt x="176" y="83"/>
                    <a:pt x="187" y="87"/>
                  </a:cubicBezTo>
                  <a:cubicBezTo>
                    <a:pt x="196" y="40"/>
                    <a:pt x="196" y="40"/>
                    <a:pt x="196" y="40"/>
                  </a:cubicBezTo>
                  <a:cubicBezTo>
                    <a:pt x="184" y="38"/>
                    <a:pt x="172" y="36"/>
                    <a:pt x="161" y="34"/>
                  </a:cubicBezTo>
                  <a:cubicBezTo>
                    <a:pt x="149" y="33"/>
                    <a:pt x="137" y="32"/>
                    <a:pt x="123" y="32"/>
                  </a:cubicBezTo>
                  <a:cubicBezTo>
                    <a:pt x="123" y="32"/>
                    <a:pt x="123" y="32"/>
                    <a:pt x="123" y="32"/>
                  </a:cubicBezTo>
                  <a:cubicBezTo>
                    <a:pt x="123" y="0"/>
                    <a:pt x="123" y="0"/>
                    <a:pt x="123" y="0"/>
                  </a:cubicBezTo>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69" name="Google Shape;269;p9"/>
            <p:cNvSpPr/>
            <p:nvPr/>
          </p:nvSpPr>
          <p:spPr>
            <a:xfrm>
              <a:off x="4098452" y="4268661"/>
              <a:ext cx="888697" cy="1039506"/>
            </a:xfrm>
            <a:custGeom>
              <a:rect b="b" l="l" r="r" t="t"/>
              <a:pathLst>
                <a:path extrusionOk="0" h="653" w="558">
                  <a:moveTo>
                    <a:pt x="558" y="279"/>
                  </a:moveTo>
                  <a:cubicBezTo>
                    <a:pt x="558" y="125"/>
                    <a:pt x="433" y="0"/>
                    <a:pt x="279" y="0"/>
                  </a:cubicBezTo>
                  <a:cubicBezTo>
                    <a:pt x="125" y="0"/>
                    <a:pt x="0" y="125"/>
                    <a:pt x="0" y="279"/>
                  </a:cubicBezTo>
                  <a:cubicBezTo>
                    <a:pt x="0" y="433"/>
                    <a:pt x="125" y="558"/>
                    <a:pt x="279" y="558"/>
                  </a:cubicBezTo>
                  <a:cubicBezTo>
                    <a:pt x="283" y="558"/>
                    <a:pt x="287" y="558"/>
                    <a:pt x="292" y="558"/>
                  </a:cubicBezTo>
                  <a:cubicBezTo>
                    <a:pt x="404" y="653"/>
                    <a:pt x="404" y="653"/>
                    <a:pt x="404" y="653"/>
                  </a:cubicBezTo>
                  <a:cubicBezTo>
                    <a:pt x="416" y="522"/>
                    <a:pt x="416" y="522"/>
                    <a:pt x="416" y="522"/>
                  </a:cubicBezTo>
                  <a:cubicBezTo>
                    <a:pt x="501" y="474"/>
                    <a:pt x="558" y="383"/>
                    <a:pt x="558" y="279"/>
                  </a:cubicBez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0" name="Google Shape;270;p9"/>
            <p:cNvSpPr/>
            <p:nvPr/>
          </p:nvSpPr>
          <p:spPr>
            <a:xfrm>
              <a:off x="4291003" y="4558160"/>
              <a:ext cx="206016" cy="245065"/>
            </a:xfrm>
            <a:custGeom>
              <a:rect b="b" l="l" r="r" t="t"/>
              <a:pathLst>
                <a:path extrusionOk="0" h="154" w="129">
                  <a:moveTo>
                    <a:pt x="37" y="106"/>
                  </a:moveTo>
                  <a:cubicBezTo>
                    <a:pt x="21" y="154"/>
                    <a:pt x="21" y="154"/>
                    <a:pt x="21" y="154"/>
                  </a:cubicBezTo>
                  <a:cubicBezTo>
                    <a:pt x="0" y="154"/>
                    <a:pt x="0" y="154"/>
                    <a:pt x="0" y="154"/>
                  </a:cubicBezTo>
                  <a:cubicBezTo>
                    <a:pt x="53" y="0"/>
                    <a:pt x="53" y="0"/>
                    <a:pt x="53" y="0"/>
                  </a:cubicBezTo>
                  <a:cubicBezTo>
                    <a:pt x="77" y="0"/>
                    <a:pt x="77" y="0"/>
                    <a:pt x="77" y="0"/>
                  </a:cubicBezTo>
                  <a:cubicBezTo>
                    <a:pt x="129" y="154"/>
                    <a:pt x="129" y="154"/>
                    <a:pt x="129" y="154"/>
                  </a:cubicBezTo>
                  <a:cubicBezTo>
                    <a:pt x="108" y="154"/>
                    <a:pt x="108" y="154"/>
                    <a:pt x="108" y="154"/>
                  </a:cubicBezTo>
                  <a:cubicBezTo>
                    <a:pt x="92" y="106"/>
                    <a:pt x="92" y="106"/>
                    <a:pt x="92" y="106"/>
                  </a:cubicBezTo>
                  <a:lnTo>
                    <a:pt x="37" y="106"/>
                  </a:lnTo>
                  <a:close/>
                  <a:moveTo>
                    <a:pt x="88" y="90"/>
                  </a:moveTo>
                  <a:cubicBezTo>
                    <a:pt x="72" y="46"/>
                    <a:pt x="72" y="46"/>
                    <a:pt x="72" y="46"/>
                  </a:cubicBezTo>
                  <a:cubicBezTo>
                    <a:pt x="69" y="36"/>
                    <a:pt x="67" y="26"/>
                    <a:pt x="64" y="18"/>
                  </a:cubicBezTo>
                  <a:cubicBezTo>
                    <a:pt x="64" y="18"/>
                    <a:pt x="64" y="18"/>
                    <a:pt x="64" y="18"/>
                  </a:cubicBezTo>
                  <a:cubicBezTo>
                    <a:pt x="62" y="26"/>
                    <a:pt x="59" y="36"/>
                    <a:pt x="56" y="45"/>
                  </a:cubicBezTo>
                  <a:cubicBezTo>
                    <a:pt x="41" y="90"/>
                    <a:pt x="41" y="90"/>
                    <a:pt x="41" y="90"/>
                  </a:cubicBezTo>
                  <a:lnTo>
                    <a:pt x="88" y="90"/>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1" name="Google Shape;271;p9"/>
            <p:cNvSpPr/>
            <p:nvPr/>
          </p:nvSpPr>
          <p:spPr>
            <a:xfrm>
              <a:off x="4528662" y="4427549"/>
              <a:ext cx="156195" cy="248431"/>
            </a:xfrm>
            <a:custGeom>
              <a:rect b="b" l="l" r="r" t="t"/>
              <a:pathLst>
                <a:path extrusionOk="0" h="156" w="98">
                  <a:moveTo>
                    <a:pt x="0" y="3"/>
                  </a:moveTo>
                  <a:cubicBezTo>
                    <a:pt x="9" y="1"/>
                    <a:pt x="23" y="0"/>
                    <a:pt x="37" y="0"/>
                  </a:cubicBezTo>
                  <a:cubicBezTo>
                    <a:pt x="57" y="0"/>
                    <a:pt x="69" y="3"/>
                    <a:pt x="79" y="11"/>
                  </a:cubicBezTo>
                  <a:cubicBezTo>
                    <a:pt x="87" y="17"/>
                    <a:pt x="92" y="26"/>
                    <a:pt x="92" y="38"/>
                  </a:cubicBezTo>
                  <a:cubicBezTo>
                    <a:pt x="92" y="53"/>
                    <a:pt x="82" y="66"/>
                    <a:pt x="66" y="72"/>
                  </a:cubicBezTo>
                  <a:cubicBezTo>
                    <a:pt x="66" y="73"/>
                    <a:pt x="66" y="73"/>
                    <a:pt x="66" y="73"/>
                  </a:cubicBezTo>
                  <a:cubicBezTo>
                    <a:pt x="80" y="76"/>
                    <a:pt x="98" y="88"/>
                    <a:pt x="98" y="111"/>
                  </a:cubicBezTo>
                  <a:cubicBezTo>
                    <a:pt x="98" y="124"/>
                    <a:pt x="92" y="134"/>
                    <a:pt x="84" y="142"/>
                  </a:cubicBezTo>
                  <a:cubicBezTo>
                    <a:pt x="74" y="152"/>
                    <a:pt x="56" y="156"/>
                    <a:pt x="31" y="156"/>
                  </a:cubicBezTo>
                  <a:cubicBezTo>
                    <a:pt x="18" y="156"/>
                    <a:pt x="7" y="156"/>
                    <a:pt x="0" y="155"/>
                  </a:cubicBezTo>
                  <a:lnTo>
                    <a:pt x="0" y="3"/>
                  </a:lnTo>
                  <a:close/>
                  <a:moveTo>
                    <a:pt x="20" y="66"/>
                  </a:moveTo>
                  <a:cubicBezTo>
                    <a:pt x="38" y="66"/>
                    <a:pt x="38" y="66"/>
                    <a:pt x="38" y="66"/>
                  </a:cubicBezTo>
                  <a:cubicBezTo>
                    <a:pt x="59" y="66"/>
                    <a:pt x="72" y="55"/>
                    <a:pt x="72" y="40"/>
                  </a:cubicBezTo>
                  <a:cubicBezTo>
                    <a:pt x="72" y="22"/>
                    <a:pt x="58" y="15"/>
                    <a:pt x="38" y="15"/>
                  </a:cubicBezTo>
                  <a:cubicBezTo>
                    <a:pt x="29" y="15"/>
                    <a:pt x="23" y="16"/>
                    <a:pt x="20" y="16"/>
                  </a:cubicBezTo>
                  <a:lnTo>
                    <a:pt x="20" y="66"/>
                  </a:lnTo>
                  <a:close/>
                  <a:moveTo>
                    <a:pt x="20" y="140"/>
                  </a:moveTo>
                  <a:cubicBezTo>
                    <a:pt x="24" y="141"/>
                    <a:pt x="30" y="141"/>
                    <a:pt x="37" y="141"/>
                  </a:cubicBezTo>
                  <a:cubicBezTo>
                    <a:pt x="58" y="141"/>
                    <a:pt x="77" y="133"/>
                    <a:pt x="77" y="111"/>
                  </a:cubicBezTo>
                  <a:cubicBezTo>
                    <a:pt x="77" y="90"/>
                    <a:pt x="58" y="81"/>
                    <a:pt x="37" y="81"/>
                  </a:cubicBezTo>
                  <a:cubicBezTo>
                    <a:pt x="20" y="81"/>
                    <a:pt x="20" y="81"/>
                    <a:pt x="20" y="81"/>
                  </a:cubicBezTo>
                  <a:lnTo>
                    <a:pt x="20" y="140"/>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2" name="Google Shape;272;p9"/>
            <p:cNvSpPr/>
            <p:nvPr/>
          </p:nvSpPr>
          <p:spPr>
            <a:xfrm>
              <a:off x="4552226" y="4741286"/>
              <a:ext cx="157542" cy="213422"/>
            </a:xfrm>
            <a:custGeom>
              <a:rect b="b" l="l" r="r" t="t"/>
              <a:pathLst>
                <a:path extrusionOk="0" h="134" w="99">
                  <a:moveTo>
                    <a:pt x="99" y="128"/>
                  </a:moveTo>
                  <a:cubicBezTo>
                    <a:pt x="93" y="131"/>
                    <a:pt x="80" y="134"/>
                    <a:pt x="64" y="134"/>
                  </a:cubicBezTo>
                  <a:cubicBezTo>
                    <a:pt x="28" y="134"/>
                    <a:pt x="0" y="111"/>
                    <a:pt x="0" y="68"/>
                  </a:cubicBezTo>
                  <a:cubicBezTo>
                    <a:pt x="0" y="27"/>
                    <a:pt x="28" y="0"/>
                    <a:pt x="68" y="0"/>
                  </a:cubicBezTo>
                  <a:cubicBezTo>
                    <a:pt x="84" y="0"/>
                    <a:pt x="95" y="3"/>
                    <a:pt x="99" y="5"/>
                  </a:cubicBezTo>
                  <a:cubicBezTo>
                    <a:pt x="95" y="19"/>
                    <a:pt x="95" y="19"/>
                    <a:pt x="95" y="19"/>
                  </a:cubicBezTo>
                  <a:cubicBezTo>
                    <a:pt x="89" y="16"/>
                    <a:pt x="80" y="14"/>
                    <a:pt x="69" y="14"/>
                  </a:cubicBezTo>
                  <a:cubicBezTo>
                    <a:pt x="38" y="14"/>
                    <a:pt x="18" y="33"/>
                    <a:pt x="18" y="67"/>
                  </a:cubicBezTo>
                  <a:cubicBezTo>
                    <a:pt x="18" y="99"/>
                    <a:pt x="36" y="119"/>
                    <a:pt x="68" y="119"/>
                  </a:cubicBezTo>
                  <a:cubicBezTo>
                    <a:pt x="78" y="119"/>
                    <a:pt x="89" y="117"/>
                    <a:pt x="95" y="114"/>
                  </a:cubicBezTo>
                  <a:lnTo>
                    <a:pt x="99" y="128"/>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73" name="Google Shape;273;p9"/>
          <p:cNvGrpSpPr/>
          <p:nvPr/>
        </p:nvGrpSpPr>
        <p:grpSpPr>
          <a:xfrm>
            <a:off x="4435345" y="3037274"/>
            <a:ext cx="722020" cy="842870"/>
            <a:chOff x="3918693" y="2872329"/>
            <a:chExt cx="788382" cy="920340"/>
          </a:xfrm>
        </p:grpSpPr>
        <p:sp>
          <p:nvSpPr>
            <p:cNvPr id="274" name="Google Shape;274;p9"/>
            <p:cNvSpPr/>
            <p:nvPr/>
          </p:nvSpPr>
          <p:spPr>
            <a:xfrm>
              <a:off x="3918693" y="2872329"/>
              <a:ext cx="788382" cy="920340"/>
            </a:xfrm>
            <a:custGeom>
              <a:rect b="b" l="l" r="r" t="t"/>
              <a:pathLst>
                <a:path extrusionOk="0" h="578" w="495">
                  <a:moveTo>
                    <a:pt x="495" y="247"/>
                  </a:moveTo>
                  <a:cubicBezTo>
                    <a:pt x="495" y="110"/>
                    <a:pt x="384" y="0"/>
                    <a:pt x="248" y="0"/>
                  </a:cubicBezTo>
                  <a:cubicBezTo>
                    <a:pt x="111" y="0"/>
                    <a:pt x="0" y="110"/>
                    <a:pt x="0" y="247"/>
                  </a:cubicBezTo>
                  <a:cubicBezTo>
                    <a:pt x="0" y="383"/>
                    <a:pt x="111" y="494"/>
                    <a:pt x="248" y="494"/>
                  </a:cubicBezTo>
                  <a:cubicBezTo>
                    <a:pt x="251" y="494"/>
                    <a:pt x="255" y="494"/>
                    <a:pt x="259" y="494"/>
                  </a:cubicBezTo>
                  <a:cubicBezTo>
                    <a:pt x="359" y="578"/>
                    <a:pt x="359" y="578"/>
                    <a:pt x="359" y="578"/>
                  </a:cubicBezTo>
                  <a:cubicBezTo>
                    <a:pt x="369" y="462"/>
                    <a:pt x="369" y="462"/>
                    <a:pt x="369" y="462"/>
                  </a:cubicBezTo>
                  <a:cubicBezTo>
                    <a:pt x="444" y="419"/>
                    <a:pt x="495" y="339"/>
                    <a:pt x="495" y="247"/>
                  </a:cubicBez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5" name="Google Shape;275;p9"/>
            <p:cNvSpPr/>
            <p:nvPr/>
          </p:nvSpPr>
          <p:spPr>
            <a:xfrm>
              <a:off x="4149620" y="3238580"/>
              <a:ext cx="235639" cy="235639"/>
            </a:xfrm>
            <a:custGeom>
              <a:rect b="b" l="l" r="r" t="t"/>
              <a:pathLst>
                <a:path extrusionOk="0" h="148" w="148">
                  <a:moveTo>
                    <a:pt x="148" y="145"/>
                  </a:moveTo>
                  <a:cubicBezTo>
                    <a:pt x="148" y="147"/>
                    <a:pt x="147" y="148"/>
                    <a:pt x="145" y="148"/>
                  </a:cubicBezTo>
                  <a:cubicBezTo>
                    <a:pt x="3" y="148"/>
                    <a:pt x="3" y="148"/>
                    <a:pt x="3" y="148"/>
                  </a:cubicBezTo>
                  <a:cubicBezTo>
                    <a:pt x="1" y="148"/>
                    <a:pt x="0" y="147"/>
                    <a:pt x="0" y="145"/>
                  </a:cubicBezTo>
                  <a:cubicBezTo>
                    <a:pt x="0" y="3"/>
                    <a:pt x="0" y="3"/>
                    <a:pt x="0" y="3"/>
                  </a:cubicBezTo>
                  <a:cubicBezTo>
                    <a:pt x="0" y="1"/>
                    <a:pt x="1" y="0"/>
                    <a:pt x="3" y="0"/>
                  </a:cubicBezTo>
                  <a:cubicBezTo>
                    <a:pt x="145" y="0"/>
                    <a:pt x="145" y="0"/>
                    <a:pt x="145" y="0"/>
                  </a:cubicBezTo>
                  <a:cubicBezTo>
                    <a:pt x="147" y="0"/>
                    <a:pt x="148" y="1"/>
                    <a:pt x="148" y="3"/>
                  </a:cubicBezTo>
                  <a:lnTo>
                    <a:pt x="148" y="145"/>
                  </a:lnTo>
                  <a:close/>
                  <a:moveTo>
                    <a:pt x="4" y="140"/>
                  </a:moveTo>
                  <a:cubicBezTo>
                    <a:pt x="144" y="140"/>
                    <a:pt x="144" y="140"/>
                    <a:pt x="144" y="140"/>
                  </a:cubicBezTo>
                  <a:cubicBezTo>
                    <a:pt x="144" y="8"/>
                    <a:pt x="144" y="8"/>
                    <a:pt x="144" y="8"/>
                  </a:cubicBezTo>
                  <a:cubicBezTo>
                    <a:pt x="4" y="8"/>
                    <a:pt x="4" y="8"/>
                    <a:pt x="4" y="8"/>
                  </a:cubicBezTo>
                  <a:lnTo>
                    <a:pt x="4" y="140"/>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6" name="Google Shape;276;p9"/>
            <p:cNvSpPr/>
            <p:nvPr/>
          </p:nvSpPr>
          <p:spPr>
            <a:xfrm>
              <a:off x="4152986" y="3154423"/>
              <a:ext cx="316430" cy="93582"/>
            </a:xfrm>
            <a:custGeom>
              <a:rect b="b" l="l" r="r" t="t"/>
              <a:pathLst>
                <a:path extrusionOk="0" h="59" w="199">
                  <a:moveTo>
                    <a:pt x="144" y="59"/>
                  </a:moveTo>
                  <a:cubicBezTo>
                    <a:pt x="144" y="59"/>
                    <a:pt x="143" y="59"/>
                    <a:pt x="142" y="59"/>
                  </a:cubicBezTo>
                  <a:cubicBezTo>
                    <a:pt x="141" y="58"/>
                    <a:pt x="141" y="56"/>
                    <a:pt x="142" y="55"/>
                  </a:cubicBezTo>
                  <a:cubicBezTo>
                    <a:pt x="190" y="5"/>
                    <a:pt x="190" y="5"/>
                    <a:pt x="190" y="5"/>
                  </a:cubicBezTo>
                  <a:cubicBezTo>
                    <a:pt x="55" y="5"/>
                    <a:pt x="55" y="5"/>
                    <a:pt x="55" y="5"/>
                  </a:cubicBezTo>
                  <a:cubicBezTo>
                    <a:pt x="5" y="58"/>
                    <a:pt x="5" y="58"/>
                    <a:pt x="5" y="58"/>
                  </a:cubicBezTo>
                  <a:cubicBezTo>
                    <a:pt x="4" y="59"/>
                    <a:pt x="2" y="59"/>
                    <a:pt x="1" y="58"/>
                  </a:cubicBezTo>
                  <a:cubicBezTo>
                    <a:pt x="0" y="57"/>
                    <a:pt x="0" y="55"/>
                    <a:pt x="1" y="54"/>
                  </a:cubicBezTo>
                  <a:cubicBezTo>
                    <a:pt x="52" y="1"/>
                    <a:pt x="52" y="1"/>
                    <a:pt x="52" y="1"/>
                  </a:cubicBezTo>
                  <a:cubicBezTo>
                    <a:pt x="52" y="0"/>
                    <a:pt x="53" y="1"/>
                    <a:pt x="54" y="1"/>
                  </a:cubicBezTo>
                  <a:cubicBezTo>
                    <a:pt x="196" y="1"/>
                    <a:pt x="196" y="1"/>
                    <a:pt x="196" y="1"/>
                  </a:cubicBezTo>
                  <a:cubicBezTo>
                    <a:pt x="197" y="1"/>
                    <a:pt x="198" y="1"/>
                    <a:pt x="199" y="2"/>
                  </a:cubicBezTo>
                  <a:cubicBezTo>
                    <a:pt x="199" y="3"/>
                    <a:pt x="199" y="3"/>
                    <a:pt x="198" y="4"/>
                  </a:cubicBezTo>
                  <a:cubicBezTo>
                    <a:pt x="146" y="59"/>
                    <a:pt x="146" y="59"/>
                    <a:pt x="146" y="59"/>
                  </a:cubicBezTo>
                  <a:cubicBezTo>
                    <a:pt x="146" y="59"/>
                    <a:pt x="145" y="59"/>
                    <a:pt x="144" y="59"/>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7" name="Google Shape;277;p9"/>
            <p:cNvSpPr/>
            <p:nvPr/>
          </p:nvSpPr>
          <p:spPr>
            <a:xfrm>
              <a:off x="4379199" y="3155770"/>
              <a:ext cx="93582" cy="318450"/>
            </a:xfrm>
            <a:custGeom>
              <a:rect b="b" l="l" r="r" t="t"/>
              <a:pathLst>
                <a:path extrusionOk="0" h="200" w="59">
                  <a:moveTo>
                    <a:pt x="3" y="200"/>
                  </a:moveTo>
                  <a:cubicBezTo>
                    <a:pt x="2" y="200"/>
                    <a:pt x="2" y="199"/>
                    <a:pt x="1" y="199"/>
                  </a:cubicBezTo>
                  <a:cubicBezTo>
                    <a:pt x="0" y="198"/>
                    <a:pt x="0" y="196"/>
                    <a:pt x="1" y="195"/>
                  </a:cubicBezTo>
                  <a:cubicBezTo>
                    <a:pt x="53" y="138"/>
                    <a:pt x="53" y="138"/>
                    <a:pt x="53" y="138"/>
                  </a:cubicBezTo>
                  <a:cubicBezTo>
                    <a:pt x="52" y="2"/>
                    <a:pt x="52" y="2"/>
                    <a:pt x="52" y="2"/>
                  </a:cubicBezTo>
                  <a:cubicBezTo>
                    <a:pt x="52" y="1"/>
                    <a:pt x="53" y="0"/>
                    <a:pt x="54" y="0"/>
                  </a:cubicBezTo>
                  <a:cubicBezTo>
                    <a:pt x="56" y="0"/>
                    <a:pt x="57" y="1"/>
                    <a:pt x="57" y="2"/>
                  </a:cubicBezTo>
                  <a:cubicBezTo>
                    <a:pt x="59" y="139"/>
                    <a:pt x="59" y="139"/>
                    <a:pt x="59" y="139"/>
                  </a:cubicBezTo>
                  <a:cubicBezTo>
                    <a:pt x="59" y="140"/>
                    <a:pt x="59" y="140"/>
                    <a:pt x="58" y="141"/>
                  </a:cubicBezTo>
                  <a:cubicBezTo>
                    <a:pt x="5" y="199"/>
                    <a:pt x="5" y="199"/>
                    <a:pt x="5" y="199"/>
                  </a:cubicBezTo>
                  <a:cubicBezTo>
                    <a:pt x="4" y="199"/>
                    <a:pt x="4" y="200"/>
                    <a:pt x="3" y="200"/>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8" name="Google Shape;278;p9"/>
            <p:cNvSpPr/>
            <p:nvPr/>
          </p:nvSpPr>
          <p:spPr>
            <a:xfrm>
              <a:off x="4235796" y="3154423"/>
              <a:ext cx="9426" cy="20198"/>
            </a:xfrm>
            <a:custGeom>
              <a:rect b="b" l="l" r="r" t="t"/>
              <a:pathLst>
                <a:path extrusionOk="0" h="13" w="6">
                  <a:moveTo>
                    <a:pt x="3" y="13"/>
                  </a:moveTo>
                  <a:cubicBezTo>
                    <a:pt x="1" y="13"/>
                    <a:pt x="0" y="11"/>
                    <a:pt x="0" y="9"/>
                  </a:cubicBezTo>
                  <a:cubicBezTo>
                    <a:pt x="0" y="4"/>
                    <a:pt x="0" y="4"/>
                    <a:pt x="0" y="4"/>
                  </a:cubicBezTo>
                  <a:cubicBezTo>
                    <a:pt x="0" y="2"/>
                    <a:pt x="1" y="1"/>
                    <a:pt x="3" y="1"/>
                  </a:cubicBezTo>
                  <a:cubicBezTo>
                    <a:pt x="4" y="0"/>
                    <a:pt x="6" y="2"/>
                    <a:pt x="6" y="3"/>
                  </a:cubicBezTo>
                  <a:cubicBezTo>
                    <a:pt x="6" y="9"/>
                    <a:pt x="6" y="9"/>
                    <a:pt x="6" y="9"/>
                  </a:cubicBezTo>
                  <a:cubicBezTo>
                    <a:pt x="6" y="11"/>
                    <a:pt x="4" y="13"/>
                    <a:pt x="3" y="1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79" name="Google Shape;279;p9"/>
            <p:cNvSpPr/>
            <p:nvPr/>
          </p:nvSpPr>
          <p:spPr>
            <a:xfrm>
              <a:off x="4171837" y="3180007"/>
              <a:ext cx="74731" cy="273342"/>
            </a:xfrm>
            <a:custGeom>
              <a:rect b="b" l="l" r="r" t="t"/>
              <a:pathLst>
                <a:path extrusionOk="0" h="172" w="47">
                  <a:moveTo>
                    <a:pt x="3" y="172"/>
                  </a:moveTo>
                  <a:cubicBezTo>
                    <a:pt x="2" y="172"/>
                    <a:pt x="1" y="172"/>
                    <a:pt x="1" y="171"/>
                  </a:cubicBezTo>
                  <a:cubicBezTo>
                    <a:pt x="0" y="170"/>
                    <a:pt x="0" y="168"/>
                    <a:pt x="1" y="167"/>
                  </a:cubicBezTo>
                  <a:cubicBezTo>
                    <a:pt x="8" y="159"/>
                    <a:pt x="8" y="159"/>
                    <a:pt x="8" y="159"/>
                  </a:cubicBezTo>
                  <a:cubicBezTo>
                    <a:pt x="9" y="158"/>
                    <a:pt x="11" y="158"/>
                    <a:pt x="12" y="159"/>
                  </a:cubicBezTo>
                  <a:cubicBezTo>
                    <a:pt x="13" y="160"/>
                    <a:pt x="13" y="162"/>
                    <a:pt x="12" y="163"/>
                  </a:cubicBezTo>
                  <a:cubicBezTo>
                    <a:pt x="5" y="171"/>
                    <a:pt x="5" y="171"/>
                    <a:pt x="5" y="171"/>
                  </a:cubicBezTo>
                  <a:cubicBezTo>
                    <a:pt x="4" y="171"/>
                    <a:pt x="3" y="172"/>
                    <a:pt x="3" y="172"/>
                  </a:cubicBezTo>
                  <a:close/>
                  <a:moveTo>
                    <a:pt x="17" y="156"/>
                  </a:moveTo>
                  <a:cubicBezTo>
                    <a:pt x="16" y="156"/>
                    <a:pt x="16" y="156"/>
                    <a:pt x="15" y="155"/>
                  </a:cubicBezTo>
                  <a:cubicBezTo>
                    <a:pt x="14" y="154"/>
                    <a:pt x="14" y="153"/>
                    <a:pt x="15" y="151"/>
                  </a:cubicBezTo>
                  <a:cubicBezTo>
                    <a:pt x="22" y="144"/>
                    <a:pt x="22" y="144"/>
                    <a:pt x="22" y="144"/>
                  </a:cubicBezTo>
                  <a:cubicBezTo>
                    <a:pt x="23" y="142"/>
                    <a:pt x="25" y="142"/>
                    <a:pt x="26" y="143"/>
                  </a:cubicBezTo>
                  <a:cubicBezTo>
                    <a:pt x="27" y="144"/>
                    <a:pt x="27" y="146"/>
                    <a:pt x="26" y="147"/>
                  </a:cubicBezTo>
                  <a:cubicBezTo>
                    <a:pt x="19" y="155"/>
                    <a:pt x="19" y="155"/>
                    <a:pt x="19" y="155"/>
                  </a:cubicBezTo>
                  <a:cubicBezTo>
                    <a:pt x="19" y="156"/>
                    <a:pt x="18" y="156"/>
                    <a:pt x="17" y="156"/>
                  </a:cubicBezTo>
                  <a:close/>
                  <a:moveTo>
                    <a:pt x="32" y="140"/>
                  </a:moveTo>
                  <a:cubicBezTo>
                    <a:pt x="31" y="140"/>
                    <a:pt x="30" y="140"/>
                    <a:pt x="30" y="139"/>
                  </a:cubicBezTo>
                  <a:cubicBezTo>
                    <a:pt x="29" y="138"/>
                    <a:pt x="29" y="137"/>
                    <a:pt x="30" y="136"/>
                  </a:cubicBezTo>
                  <a:cubicBezTo>
                    <a:pt x="37" y="128"/>
                    <a:pt x="37" y="128"/>
                    <a:pt x="37" y="128"/>
                  </a:cubicBezTo>
                  <a:cubicBezTo>
                    <a:pt x="38" y="127"/>
                    <a:pt x="40" y="127"/>
                    <a:pt x="41" y="128"/>
                  </a:cubicBezTo>
                  <a:cubicBezTo>
                    <a:pt x="42" y="129"/>
                    <a:pt x="42" y="130"/>
                    <a:pt x="41" y="131"/>
                  </a:cubicBezTo>
                  <a:cubicBezTo>
                    <a:pt x="34" y="139"/>
                    <a:pt x="34" y="139"/>
                    <a:pt x="34" y="139"/>
                  </a:cubicBezTo>
                  <a:cubicBezTo>
                    <a:pt x="33" y="140"/>
                    <a:pt x="32" y="140"/>
                    <a:pt x="32" y="140"/>
                  </a:cubicBezTo>
                  <a:close/>
                  <a:moveTo>
                    <a:pt x="45" y="125"/>
                  </a:moveTo>
                  <a:cubicBezTo>
                    <a:pt x="43" y="125"/>
                    <a:pt x="42" y="123"/>
                    <a:pt x="42" y="122"/>
                  </a:cubicBezTo>
                  <a:cubicBezTo>
                    <a:pt x="42" y="111"/>
                    <a:pt x="42" y="111"/>
                    <a:pt x="42" y="111"/>
                  </a:cubicBezTo>
                  <a:cubicBezTo>
                    <a:pt x="42" y="109"/>
                    <a:pt x="43" y="108"/>
                    <a:pt x="45" y="108"/>
                  </a:cubicBezTo>
                  <a:cubicBezTo>
                    <a:pt x="46" y="108"/>
                    <a:pt x="47" y="109"/>
                    <a:pt x="47" y="110"/>
                  </a:cubicBezTo>
                  <a:cubicBezTo>
                    <a:pt x="47" y="122"/>
                    <a:pt x="47" y="122"/>
                    <a:pt x="47" y="122"/>
                  </a:cubicBezTo>
                  <a:cubicBezTo>
                    <a:pt x="47" y="123"/>
                    <a:pt x="46" y="125"/>
                    <a:pt x="45" y="125"/>
                  </a:cubicBezTo>
                  <a:close/>
                  <a:moveTo>
                    <a:pt x="44" y="105"/>
                  </a:moveTo>
                  <a:cubicBezTo>
                    <a:pt x="43" y="105"/>
                    <a:pt x="42" y="103"/>
                    <a:pt x="42" y="101"/>
                  </a:cubicBezTo>
                  <a:cubicBezTo>
                    <a:pt x="42" y="90"/>
                    <a:pt x="42" y="90"/>
                    <a:pt x="42" y="90"/>
                  </a:cubicBezTo>
                  <a:cubicBezTo>
                    <a:pt x="42" y="88"/>
                    <a:pt x="43" y="87"/>
                    <a:pt x="44" y="87"/>
                  </a:cubicBezTo>
                  <a:cubicBezTo>
                    <a:pt x="46" y="86"/>
                    <a:pt x="47" y="88"/>
                    <a:pt x="47" y="89"/>
                  </a:cubicBezTo>
                  <a:cubicBezTo>
                    <a:pt x="47" y="101"/>
                    <a:pt x="47" y="101"/>
                    <a:pt x="47" y="101"/>
                  </a:cubicBezTo>
                  <a:cubicBezTo>
                    <a:pt x="47" y="103"/>
                    <a:pt x="46" y="105"/>
                    <a:pt x="44" y="105"/>
                  </a:cubicBezTo>
                  <a:close/>
                  <a:moveTo>
                    <a:pt x="44" y="85"/>
                  </a:moveTo>
                  <a:cubicBezTo>
                    <a:pt x="43" y="85"/>
                    <a:pt x="41" y="82"/>
                    <a:pt x="41" y="80"/>
                  </a:cubicBezTo>
                  <a:cubicBezTo>
                    <a:pt x="41" y="69"/>
                    <a:pt x="41" y="69"/>
                    <a:pt x="41" y="69"/>
                  </a:cubicBezTo>
                  <a:cubicBezTo>
                    <a:pt x="41" y="67"/>
                    <a:pt x="42" y="65"/>
                    <a:pt x="44" y="65"/>
                  </a:cubicBezTo>
                  <a:cubicBezTo>
                    <a:pt x="45" y="65"/>
                    <a:pt x="47" y="66"/>
                    <a:pt x="47" y="68"/>
                  </a:cubicBezTo>
                  <a:cubicBezTo>
                    <a:pt x="47" y="80"/>
                    <a:pt x="47" y="80"/>
                    <a:pt x="47" y="80"/>
                  </a:cubicBezTo>
                  <a:cubicBezTo>
                    <a:pt x="47" y="82"/>
                    <a:pt x="46" y="85"/>
                    <a:pt x="44" y="85"/>
                  </a:cubicBezTo>
                  <a:close/>
                  <a:moveTo>
                    <a:pt x="44" y="61"/>
                  </a:moveTo>
                  <a:cubicBezTo>
                    <a:pt x="42" y="61"/>
                    <a:pt x="41" y="59"/>
                    <a:pt x="41" y="58"/>
                  </a:cubicBezTo>
                  <a:cubicBezTo>
                    <a:pt x="41" y="47"/>
                    <a:pt x="41" y="47"/>
                    <a:pt x="41" y="47"/>
                  </a:cubicBezTo>
                  <a:cubicBezTo>
                    <a:pt x="41" y="45"/>
                    <a:pt x="42" y="44"/>
                    <a:pt x="44" y="44"/>
                  </a:cubicBezTo>
                  <a:cubicBezTo>
                    <a:pt x="45" y="43"/>
                    <a:pt x="46" y="45"/>
                    <a:pt x="46" y="46"/>
                  </a:cubicBezTo>
                  <a:cubicBezTo>
                    <a:pt x="47" y="58"/>
                    <a:pt x="47" y="58"/>
                    <a:pt x="47" y="58"/>
                  </a:cubicBezTo>
                  <a:cubicBezTo>
                    <a:pt x="47" y="59"/>
                    <a:pt x="45" y="61"/>
                    <a:pt x="44" y="61"/>
                  </a:cubicBezTo>
                  <a:close/>
                  <a:moveTo>
                    <a:pt x="43" y="37"/>
                  </a:moveTo>
                  <a:cubicBezTo>
                    <a:pt x="42" y="37"/>
                    <a:pt x="41" y="36"/>
                    <a:pt x="41" y="35"/>
                  </a:cubicBezTo>
                  <a:cubicBezTo>
                    <a:pt x="41" y="24"/>
                    <a:pt x="41" y="24"/>
                    <a:pt x="41" y="24"/>
                  </a:cubicBezTo>
                  <a:cubicBezTo>
                    <a:pt x="41" y="23"/>
                    <a:pt x="42" y="22"/>
                    <a:pt x="43" y="22"/>
                  </a:cubicBezTo>
                  <a:cubicBezTo>
                    <a:pt x="45" y="22"/>
                    <a:pt x="46" y="23"/>
                    <a:pt x="46" y="25"/>
                  </a:cubicBezTo>
                  <a:cubicBezTo>
                    <a:pt x="46" y="35"/>
                    <a:pt x="46" y="35"/>
                    <a:pt x="46" y="35"/>
                  </a:cubicBezTo>
                  <a:cubicBezTo>
                    <a:pt x="46" y="36"/>
                    <a:pt x="45" y="37"/>
                    <a:pt x="44" y="37"/>
                  </a:cubicBezTo>
                  <a:lnTo>
                    <a:pt x="43" y="37"/>
                  </a:lnTo>
                  <a:close/>
                  <a:moveTo>
                    <a:pt x="43" y="13"/>
                  </a:moveTo>
                  <a:cubicBezTo>
                    <a:pt x="42" y="13"/>
                    <a:pt x="40" y="14"/>
                    <a:pt x="40" y="12"/>
                  </a:cubicBezTo>
                  <a:cubicBezTo>
                    <a:pt x="40" y="2"/>
                    <a:pt x="40" y="2"/>
                    <a:pt x="40" y="2"/>
                  </a:cubicBezTo>
                  <a:cubicBezTo>
                    <a:pt x="40" y="1"/>
                    <a:pt x="41" y="0"/>
                    <a:pt x="43" y="0"/>
                  </a:cubicBezTo>
                  <a:cubicBezTo>
                    <a:pt x="44" y="0"/>
                    <a:pt x="46" y="1"/>
                    <a:pt x="46" y="3"/>
                  </a:cubicBezTo>
                  <a:cubicBezTo>
                    <a:pt x="46" y="12"/>
                    <a:pt x="46" y="12"/>
                    <a:pt x="46" y="12"/>
                  </a:cubicBezTo>
                  <a:cubicBezTo>
                    <a:pt x="46" y="13"/>
                    <a:pt x="45" y="13"/>
                    <a:pt x="43" y="1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0" name="Google Shape;280;p9"/>
            <p:cNvSpPr/>
            <p:nvPr/>
          </p:nvSpPr>
          <p:spPr>
            <a:xfrm>
              <a:off x="4154332" y="3456715"/>
              <a:ext cx="14138" cy="16158"/>
            </a:xfrm>
            <a:custGeom>
              <a:rect b="b" l="l" r="r" t="t"/>
              <a:pathLst>
                <a:path extrusionOk="0" h="10" w="9">
                  <a:moveTo>
                    <a:pt x="3" y="10"/>
                  </a:moveTo>
                  <a:cubicBezTo>
                    <a:pt x="2" y="10"/>
                    <a:pt x="1" y="9"/>
                    <a:pt x="1" y="9"/>
                  </a:cubicBezTo>
                  <a:cubicBezTo>
                    <a:pt x="0" y="8"/>
                    <a:pt x="0" y="6"/>
                    <a:pt x="1" y="5"/>
                  </a:cubicBezTo>
                  <a:cubicBezTo>
                    <a:pt x="4" y="1"/>
                    <a:pt x="4" y="1"/>
                    <a:pt x="4" y="1"/>
                  </a:cubicBezTo>
                  <a:cubicBezTo>
                    <a:pt x="5" y="0"/>
                    <a:pt x="7" y="0"/>
                    <a:pt x="8" y="1"/>
                  </a:cubicBezTo>
                  <a:cubicBezTo>
                    <a:pt x="9" y="2"/>
                    <a:pt x="9" y="4"/>
                    <a:pt x="8" y="5"/>
                  </a:cubicBezTo>
                  <a:cubicBezTo>
                    <a:pt x="5" y="9"/>
                    <a:pt x="5" y="9"/>
                    <a:pt x="5" y="9"/>
                  </a:cubicBezTo>
                  <a:cubicBezTo>
                    <a:pt x="4" y="9"/>
                    <a:pt x="3" y="10"/>
                    <a:pt x="3" y="10"/>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1" name="Google Shape;281;p9"/>
            <p:cNvSpPr/>
            <p:nvPr/>
          </p:nvSpPr>
          <p:spPr>
            <a:xfrm>
              <a:off x="4238489" y="3372558"/>
              <a:ext cx="17505" cy="6059"/>
            </a:xfrm>
            <a:custGeom>
              <a:rect b="b" l="l" r="r" t="t"/>
              <a:pathLst>
                <a:path extrusionOk="0" h="4" w="11">
                  <a:moveTo>
                    <a:pt x="8" y="4"/>
                  </a:moveTo>
                  <a:cubicBezTo>
                    <a:pt x="8" y="4"/>
                    <a:pt x="8" y="4"/>
                    <a:pt x="8" y="4"/>
                  </a:cubicBezTo>
                  <a:cubicBezTo>
                    <a:pt x="3" y="4"/>
                    <a:pt x="3" y="4"/>
                    <a:pt x="3" y="4"/>
                  </a:cubicBezTo>
                  <a:cubicBezTo>
                    <a:pt x="1" y="4"/>
                    <a:pt x="0" y="4"/>
                    <a:pt x="0" y="2"/>
                  </a:cubicBezTo>
                  <a:cubicBezTo>
                    <a:pt x="0" y="1"/>
                    <a:pt x="1" y="0"/>
                    <a:pt x="3" y="0"/>
                  </a:cubicBezTo>
                  <a:cubicBezTo>
                    <a:pt x="3" y="0"/>
                    <a:pt x="3" y="0"/>
                    <a:pt x="3" y="0"/>
                  </a:cubicBezTo>
                  <a:cubicBezTo>
                    <a:pt x="8" y="0"/>
                    <a:pt x="8" y="0"/>
                    <a:pt x="8" y="0"/>
                  </a:cubicBezTo>
                  <a:cubicBezTo>
                    <a:pt x="10" y="0"/>
                    <a:pt x="11" y="0"/>
                    <a:pt x="11" y="2"/>
                  </a:cubicBezTo>
                  <a:cubicBezTo>
                    <a:pt x="11" y="3"/>
                    <a:pt x="10" y="4"/>
                    <a:pt x="8" y="4"/>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2" name="Google Shape;282;p9"/>
            <p:cNvSpPr/>
            <p:nvPr/>
          </p:nvSpPr>
          <p:spPr>
            <a:xfrm>
              <a:off x="4266093" y="3365826"/>
              <a:ext cx="175046" cy="14138"/>
            </a:xfrm>
            <a:custGeom>
              <a:rect b="b" l="l" r="r" t="t"/>
              <a:pathLst>
                <a:path extrusionOk="0" h="9" w="110">
                  <a:moveTo>
                    <a:pt x="108" y="8"/>
                  </a:moveTo>
                  <a:cubicBezTo>
                    <a:pt x="107" y="8"/>
                    <a:pt x="107" y="8"/>
                    <a:pt x="107" y="8"/>
                  </a:cubicBezTo>
                  <a:cubicBezTo>
                    <a:pt x="96" y="9"/>
                    <a:pt x="96" y="9"/>
                    <a:pt x="96" y="9"/>
                  </a:cubicBezTo>
                  <a:cubicBezTo>
                    <a:pt x="94" y="9"/>
                    <a:pt x="93" y="8"/>
                    <a:pt x="93" y="6"/>
                  </a:cubicBezTo>
                  <a:cubicBezTo>
                    <a:pt x="93" y="5"/>
                    <a:pt x="94" y="4"/>
                    <a:pt x="96" y="4"/>
                  </a:cubicBezTo>
                  <a:cubicBezTo>
                    <a:pt x="108" y="4"/>
                    <a:pt x="108" y="4"/>
                    <a:pt x="108" y="4"/>
                  </a:cubicBezTo>
                  <a:cubicBezTo>
                    <a:pt x="109" y="4"/>
                    <a:pt x="110" y="4"/>
                    <a:pt x="110" y="6"/>
                  </a:cubicBezTo>
                  <a:cubicBezTo>
                    <a:pt x="110" y="8"/>
                    <a:pt x="109" y="8"/>
                    <a:pt x="108" y="8"/>
                  </a:cubicBezTo>
                  <a:close/>
                  <a:moveTo>
                    <a:pt x="84" y="8"/>
                  </a:moveTo>
                  <a:cubicBezTo>
                    <a:pt x="84" y="8"/>
                    <a:pt x="84" y="8"/>
                    <a:pt x="84" y="8"/>
                  </a:cubicBezTo>
                  <a:cubicBezTo>
                    <a:pt x="73" y="9"/>
                    <a:pt x="73" y="9"/>
                    <a:pt x="73" y="9"/>
                  </a:cubicBezTo>
                  <a:cubicBezTo>
                    <a:pt x="71" y="9"/>
                    <a:pt x="70" y="6"/>
                    <a:pt x="70" y="4"/>
                  </a:cubicBezTo>
                  <a:cubicBezTo>
                    <a:pt x="70" y="3"/>
                    <a:pt x="71" y="0"/>
                    <a:pt x="73" y="0"/>
                  </a:cubicBezTo>
                  <a:cubicBezTo>
                    <a:pt x="73" y="0"/>
                    <a:pt x="73" y="0"/>
                    <a:pt x="73" y="0"/>
                  </a:cubicBezTo>
                  <a:cubicBezTo>
                    <a:pt x="84" y="2"/>
                    <a:pt x="84" y="2"/>
                    <a:pt x="84" y="2"/>
                  </a:cubicBezTo>
                  <a:cubicBezTo>
                    <a:pt x="86" y="2"/>
                    <a:pt x="87" y="3"/>
                    <a:pt x="87" y="5"/>
                  </a:cubicBezTo>
                  <a:cubicBezTo>
                    <a:pt x="87" y="6"/>
                    <a:pt x="86" y="8"/>
                    <a:pt x="84" y="8"/>
                  </a:cubicBezTo>
                  <a:close/>
                  <a:moveTo>
                    <a:pt x="61" y="8"/>
                  </a:moveTo>
                  <a:cubicBezTo>
                    <a:pt x="61" y="8"/>
                    <a:pt x="61" y="8"/>
                    <a:pt x="61" y="8"/>
                  </a:cubicBezTo>
                  <a:cubicBezTo>
                    <a:pt x="49" y="9"/>
                    <a:pt x="49" y="9"/>
                    <a:pt x="49" y="9"/>
                  </a:cubicBezTo>
                  <a:cubicBezTo>
                    <a:pt x="48" y="9"/>
                    <a:pt x="47" y="6"/>
                    <a:pt x="47" y="4"/>
                  </a:cubicBezTo>
                  <a:cubicBezTo>
                    <a:pt x="47" y="3"/>
                    <a:pt x="48" y="0"/>
                    <a:pt x="49" y="0"/>
                  </a:cubicBezTo>
                  <a:cubicBezTo>
                    <a:pt x="49" y="0"/>
                    <a:pt x="49" y="0"/>
                    <a:pt x="49" y="0"/>
                  </a:cubicBezTo>
                  <a:cubicBezTo>
                    <a:pt x="61" y="2"/>
                    <a:pt x="61" y="2"/>
                    <a:pt x="61" y="2"/>
                  </a:cubicBezTo>
                  <a:cubicBezTo>
                    <a:pt x="63" y="2"/>
                    <a:pt x="64" y="3"/>
                    <a:pt x="64" y="5"/>
                  </a:cubicBezTo>
                  <a:cubicBezTo>
                    <a:pt x="64" y="6"/>
                    <a:pt x="63" y="8"/>
                    <a:pt x="61" y="8"/>
                  </a:cubicBezTo>
                  <a:close/>
                  <a:moveTo>
                    <a:pt x="38" y="8"/>
                  </a:moveTo>
                  <a:cubicBezTo>
                    <a:pt x="38" y="8"/>
                    <a:pt x="38" y="8"/>
                    <a:pt x="38" y="8"/>
                  </a:cubicBezTo>
                  <a:cubicBezTo>
                    <a:pt x="26" y="8"/>
                    <a:pt x="26" y="8"/>
                    <a:pt x="26" y="8"/>
                  </a:cubicBezTo>
                  <a:cubicBezTo>
                    <a:pt x="25" y="8"/>
                    <a:pt x="23" y="6"/>
                    <a:pt x="23" y="4"/>
                  </a:cubicBezTo>
                  <a:cubicBezTo>
                    <a:pt x="23" y="3"/>
                    <a:pt x="25" y="0"/>
                    <a:pt x="26" y="0"/>
                  </a:cubicBezTo>
                  <a:cubicBezTo>
                    <a:pt x="26" y="0"/>
                    <a:pt x="26" y="0"/>
                    <a:pt x="26" y="0"/>
                  </a:cubicBezTo>
                  <a:cubicBezTo>
                    <a:pt x="38" y="2"/>
                    <a:pt x="38" y="2"/>
                    <a:pt x="38" y="2"/>
                  </a:cubicBezTo>
                  <a:cubicBezTo>
                    <a:pt x="39" y="2"/>
                    <a:pt x="40" y="3"/>
                    <a:pt x="40" y="5"/>
                  </a:cubicBezTo>
                  <a:cubicBezTo>
                    <a:pt x="40" y="6"/>
                    <a:pt x="39" y="8"/>
                    <a:pt x="38" y="8"/>
                  </a:cubicBezTo>
                  <a:close/>
                  <a:moveTo>
                    <a:pt x="14" y="8"/>
                  </a:moveTo>
                  <a:cubicBezTo>
                    <a:pt x="14" y="8"/>
                    <a:pt x="14" y="8"/>
                    <a:pt x="14" y="8"/>
                  </a:cubicBezTo>
                  <a:cubicBezTo>
                    <a:pt x="3" y="8"/>
                    <a:pt x="3" y="8"/>
                    <a:pt x="3" y="8"/>
                  </a:cubicBezTo>
                  <a:cubicBezTo>
                    <a:pt x="1" y="8"/>
                    <a:pt x="0" y="6"/>
                    <a:pt x="0" y="4"/>
                  </a:cubicBezTo>
                  <a:cubicBezTo>
                    <a:pt x="0" y="3"/>
                    <a:pt x="1" y="0"/>
                    <a:pt x="3" y="0"/>
                  </a:cubicBezTo>
                  <a:cubicBezTo>
                    <a:pt x="3" y="0"/>
                    <a:pt x="3" y="0"/>
                    <a:pt x="3" y="0"/>
                  </a:cubicBezTo>
                  <a:cubicBezTo>
                    <a:pt x="15" y="2"/>
                    <a:pt x="15" y="2"/>
                    <a:pt x="15" y="2"/>
                  </a:cubicBezTo>
                  <a:cubicBezTo>
                    <a:pt x="16" y="2"/>
                    <a:pt x="17" y="3"/>
                    <a:pt x="17" y="5"/>
                  </a:cubicBezTo>
                  <a:cubicBezTo>
                    <a:pt x="17" y="6"/>
                    <a:pt x="16" y="8"/>
                    <a:pt x="14" y="8"/>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3" name="Google Shape;283;p9"/>
            <p:cNvSpPr/>
            <p:nvPr/>
          </p:nvSpPr>
          <p:spPr>
            <a:xfrm>
              <a:off x="4450565" y="3372558"/>
              <a:ext cx="17505" cy="7406"/>
            </a:xfrm>
            <a:custGeom>
              <a:rect b="b" l="l" r="r" t="t"/>
              <a:pathLst>
                <a:path extrusionOk="0" h="5" w="11">
                  <a:moveTo>
                    <a:pt x="9" y="4"/>
                  </a:moveTo>
                  <a:cubicBezTo>
                    <a:pt x="9" y="4"/>
                    <a:pt x="9" y="4"/>
                    <a:pt x="9" y="4"/>
                  </a:cubicBezTo>
                  <a:cubicBezTo>
                    <a:pt x="3" y="5"/>
                    <a:pt x="3" y="5"/>
                    <a:pt x="3" y="5"/>
                  </a:cubicBezTo>
                  <a:cubicBezTo>
                    <a:pt x="2" y="5"/>
                    <a:pt x="0" y="4"/>
                    <a:pt x="0" y="2"/>
                  </a:cubicBezTo>
                  <a:cubicBezTo>
                    <a:pt x="0" y="1"/>
                    <a:pt x="2" y="0"/>
                    <a:pt x="3" y="0"/>
                  </a:cubicBezTo>
                  <a:cubicBezTo>
                    <a:pt x="3" y="0"/>
                    <a:pt x="3" y="0"/>
                    <a:pt x="3" y="0"/>
                  </a:cubicBezTo>
                  <a:cubicBezTo>
                    <a:pt x="9" y="0"/>
                    <a:pt x="9" y="0"/>
                    <a:pt x="9" y="0"/>
                  </a:cubicBezTo>
                  <a:cubicBezTo>
                    <a:pt x="10" y="0"/>
                    <a:pt x="11" y="0"/>
                    <a:pt x="11" y="2"/>
                  </a:cubicBezTo>
                  <a:cubicBezTo>
                    <a:pt x="11" y="3"/>
                    <a:pt x="10" y="4"/>
                    <a:pt x="9" y="4"/>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4" name="Google Shape;284;p9"/>
            <p:cNvSpPr/>
            <p:nvPr/>
          </p:nvSpPr>
          <p:spPr>
            <a:xfrm>
              <a:off x="4085660" y="3155770"/>
              <a:ext cx="65306" cy="53860"/>
            </a:xfrm>
            <a:custGeom>
              <a:rect b="b" l="l" r="r" t="t"/>
              <a:pathLst>
                <a:path extrusionOk="0" h="34" w="41">
                  <a:moveTo>
                    <a:pt x="2" y="11"/>
                  </a:moveTo>
                  <a:cubicBezTo>
                    <a:pt x="3" y="1"/>
                    <a:pt x="12" y="0"/>
                    <a:pt x="21" y="0"/>
                  </a:cubicBezTo>
                  <a:cubicBezTo>
                    <a:pt x="36" y="0"/>
                    <a:pt x="39" y="5"/>
                    <a:pt x="39" y="11"/>
                  </a:cubicBezTo>
                  <a:cubicBezTo>
                    <a:pt x="39" y="27"/>
                    <a:pt x="39" y="27"/>
                    <a:pt x="39" y="27"/>
                  </a:cubicBezTo>
                  <a:cubicBezTo>
                    <a:pt x="39" y="29"/>
                    <a:pt x="40" y="31"/>
                    <a:pt x="41" y="33"/>
                  </a:cubicBezTo>
                  <a:cubicBezTo>
                    <a:pt x="30" y="33"/>
                    <a:pt x="30" y="33"/>
                    <a:pt x="30" y="33"/>
                  </a:cubicBezTo>
                  <a:cubicBezTo>
                    <a:pt x="30" y="32"/>
                    <a:pt x="29" y="31"/>
                    <a:pt x="29" y="30"/>
                  </a:cubicBezTo>
                  <a:cubicBezTo>
                    <a:pt x="26" y="33"/>
                    <a:pt x="19" y="34"/>
                    <a:pt x="14" y="34"/>
                  </a:cubicBezTo>
                  <a:cubicBezTo>
                    <a:pt x="6" y="34"/>
                    <a:pt x="0" y="31"/>
                    <a:pt x="0" y="24"/>
                  </a:cubicBezTo>
                  <a:cubicBezTo>
                    <a:pt x="0" y="16"/>
                    <a:pt x="7" y="14"/>
                    <a:pt x="13" y="14"/>
                  </a:cubicBezTo>
                  <a:cubicBezTo>
                    <a:pt x="24" y="13"/>
                    <a:pt x="24" y="13"/>
                    <a:pt x="24" y="13"/>
                  </a:cubicBezTo>
                  <a:cubicBezTo>
                    <a:pt x="28" y="13"/>
                    <a:pt x="29" y="12"/>
                    <a:pt x="29" y="10"/>
                  </a:cubicBezTo>
                  <a:cubicBezTo>
                    <a:pt x="29" y="7"/>
                    <a:pt x="27" y="6"/>
                    <a:pt x="20" y="6"/>
                  </a:cubicBezTo>
                  <a:cubicBezTo>
                    <a:pt x="16" y="6"/>
                    <a:pt x="14" y="6"/>
                    <a:pt x="12" y="11"/>
                  </a:cubicBezTo>
                  <a:lnTo>
                    <a:pt x="2" y="11"/>
                  </a:lnTo>
                  <a:close/>
                  <a:moveTo>
                    <a:pt x="29" y="17"/>
                  </a:moveTo>
                  <a:cubicBezTo>
                    <a:pt x="27" y="18"/>
                    <a:pt x="25" y="19"/>
                    <a:pt x="23" y="19"/>
                  </a:cubicBezTo>
                  <a:cubicBezTo>
                    <a:pt x="17" y="19"/>
                    <a:pt x="17" y="19"/>
                    <a:pt x="17" y="19"/>
                  </a:cubicBezTo>
                  <a:cubicBezTo>
                    <a:pt x="13" y="20"/>
                    <a:pt x="11" y="21"/>
                    <a:pt x="11" y="24"/>
                  </a:cubicBezTo>
                  <a:cubicBezTo>
                    <a:pt x="11" y="26"/>
                    <a:pt x="14" y="28"/>
                    <a:pt x="18" y="28"/>
                  </a:cubicBezTo>
                  <a:cubicBezTo>
                    <a:pt x="23" y="28"/>
                    <a:pt x="29" y="25"/>
                    <a:pt x="29" y="20"/>
                  </a:cubicBezTo>
                  <a:lnTo>
                    <a:pt x="29" y="17"/>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5" name="Google Shape;285;p9"/>
            <p:cNvSpPr/>
            <p:nvPr/>
          </p:nvSpPr>
          <p:spPr>
            <a:xfrm>
              <a:off x="4219638" y="3041317"/>
              <a:ext cx="66652" cy="71365"/>
            </a:xfrm>
            <a:custGeom>
              <a:rect b="b" l="l" r="r" t="t"/>
              <a:pathLst>
                <a:path extrusionOk="0" h="45" w="42">
                  <a:moveTo>
                    <a:pt x="0" y="0"/>
                  </a:moveTo>
                  <a:cubicBezTo>
                    <a:pt x="11" y="0"/>
                    <a:pt x="11" y="0"/>
                    <a:pt x="11" y="0"/>
                  </a:cubicBezTo>
                  <a:cubicBezTo>
                    <a:pt x="11" y="15"/>
                    <a:pt x="11" y="15"/>
                    <a:pt x="11" y="15"/>
                  </a:cubicBezTo>
                  <a:cubicBezTo>
                    <a:pt x="11" y="15"/>
                    <a:pt x="11" y="15"/>
                    <a:pt x="11" y="15"/>
                  </a:cubicBezTo>
                  <a:cubicBezTo>
                    <a:pt x="13" y="13"/>
                    <a:pt x="18" y="11"/>
                    <a:pt x="24" y="11"/>
                  </a:cubicBezTo>
                  <a:cubicBezTo>
                    <a:pt x="34" y="11"/>
                    <a:pt x="42" y="17"/>
                    <a:pt x="42" y="28"/>
                  </a:cubicBezTo>
                  <a:cubicBezTo>
                    <a:pt x="42" y="39"/>
                    <a:pt x="33" y="45"/>
                    <a:pt x="23" y="45"/>
                  </a:cubicBezTo>
                  <a:cubicBezTo>
                    <a:pt x="18" y="45"/>
                    <a:pt x="15" y="44"/>
                    <a:pt x="11" y="40"/>
                  </a:cubicBezTo>
                  <a:cubicBezTo>
                    <a:pt x="11" y="40"/>
                    <a:pt x="11" y="40"/>
                    <a:pt x="11" y="40"/>
                  </a:cubicBezTo>
                  <a:cubicBezTo>
                    <a:pt x="11" y="44"/>
                    <a:pt x="11" y="44"/>
                    <a:pt x="11" y="44"/>
                  </a:cubicBezTo>
                  <a:cubicBezTo>
                    <a:pt x="0" y="44"/>
                    <a:pt x="0" y="44"/>
                    <a:pt x="0" y="44"/>
                  </a:cubicBezTo>
                  <a:lnTo>
                    <a:pt x="0" y="0"/>
                  </a:lnTo>
                  <a:close/>
                  <a:moveTo>
                    <a:pt x="21" y="37"/>
                  </a:moveTo>
                  <a:cubicBezTo>
                    <a:pt x="26" y="37"/>
                    <a:pt x="31" y="34"/>
                    <a:pt x="31" y="28"/>
                  </a:cubicBezTo>
                  <a:cubicBezTo>
                    <a:pt x="31" y="22"/>
                    <a:pt x="26" y="18"/>
                    <a:pt x="21" y="18"/>
                  </a:cubicBezTo>
                  <a:cubicBezTo>
                    <a:pt x="15" y="18"/>
                    <a:pt x="11" y="22"/>
                    <a:pt x="11" y="28"/>
                  </a:cubicBezTo>
                  <a:cubicBezTo>
                    <a:pt x="11" y="34"/>
                    <a:pt x="15" y="37"/>
                    <a:pt x="21" y="37"/>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6" name="Google Shape;286;p9"/>
            <p:cNvSpPr/>
            <p:nvPr/>
          </p:nvSpPr>
          <p:spPr>
            <a:xfrm>
              <a:off x="4469416" y="3076326"/>
              <a:ext cx="65306" cy="55880"/>
            </a:xfrm>
            <a:custGeom>
              <a:rect b="b" l="l" r="r" t="t"/>
              <a:pathLst>
                <a:path extrusionOk="0" h="35" w="41">
                  <a:moveTo>
                    <a:pt x="30" y="13"/>
                  </a:moveTo>
                  <a:cubicBezTo>
                    <a:pt x="29" y="9"/>
                    <a:pt x="25" y="8"/>
                    <a:pt x="21" y="8"/>
                  </a:cubicBezTo>
                  <a:cubicBezTo>
                    <a:pt x="14" y="8"/>
                    <a:pt x="11" y="11"/>
                    <a:pt x="11" y="17"/>
                  </a:cubicBezTo>
                  <a:cubicBezTo>
                    <a:pt x="11" y="24"/>
                    <a:pt x="14" y="27"/>
                    <a:pt x="21" y="27"/>
                  </a:cubicBezTo>
                  <a:cubicBezTo>
                    <a:pt x="26" y="27"/>
                    <a:pt x="29" y="25"/>
                    <a:pt x="30" y="21"/>
                  </a:cubicBezTo>
                  <a:cubicBezTo>
                    <a:pt x="41" y="21"/>
                    <a:pt x="41" y="21"/>
                    <a:pt x="41" y="21"/>
                  </a:cubicBezTo>
                  <a:cubicBezTo>
                    <a:pt x="39" y="32"/>
                    <a:pt x="31" y="35"/>
                    <a:pt x="20" y="35"/>
                  </a:cubicBezTo>
                  <a:cubicBezTo>
                    <a:pt x="8" y="35"/>
                    <a:pt x="0" y="30"/>
                    <a:pt x="0" y="17"/>
                  </a:cubicBezTo>
                  <a:cubicBezTo>
                    <a:pt x="0" y="5"/>
                    <a:pt x="8" y="0"/>
                    <a:pt x="21" y="0"/>
                  </a:cubicBezTo>
                  <a:cubicBezTo>
                    <a:pt x="29" y="0"/>
                    <a:pt x="39" y="2"/>
                    <a:pt x="41" y="13"/>
                  </a:cubicBezTo>
                  <a:lnTo>
                    <a:pt x="30" y="13"/>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287" name="Google Shape;287;p9"/>
          <p:cNvGrpSpPr/>
          <p:nvPr/>
        </p:nvGrpSpPr>
        <p:grpSpPr>
          <a:xfrm>
            <a:off x="5001371" y="2202421"/>
            <a:ext cx="654196" cy="763331"/>
            <a:chOff x="4536741" y="1960742"/>
            <a:chExt cx="714324" cy="833490"/>
          </a:xfrm>
        </p:grpSpPr>
        <p:sp>
          <p:nvSpPr>
            <p:cNvPr id="288" name="Google Shape;288;p9"/>
            <p:cNvSpPr/>
            <p:nvPr/>
          </p:nvSpPr>
          <p:spPr>
            <a:xfrm>
              <a:off x="4536741" y="1960742"/>
              <a:ext cx="714324" cy="833490"/>
            </a:xfrm>
            <a:custGeom>
              <a:rect b="b" l="l" r="r" t="t"/>
              <a:pathLst>
                <a:path extrusionOk="0" h="524" w="449">
                  <a:moveTo>
                    <a:pt x="449" y="224"/>
                  </a:moveTo>
                  <a:cubicBezTo>
                    <a:pt x="449" y="100"/>
                    <a:pt x="348" y="0"/>
                    <a:pt x="225" y="0"/>
                  </a:cubicBezTo>
                  <a:cubicBezTo>
                    <a:pt x="101" y="0"/>
                    <a:pt x="0" y="100"/>
                    <a:pt x="0" y="224"/>
                  </a:cubicBezTo>
                  <a:cubicBezTo>
                    <a:pt x="0" y="348"/>
                    <a:pt x="101" y="448"/>
                    <a:pt x="225" y="448"/>
                  </a:cubicBezTo>
                  <a:cubicBezTo>
                    <a:pt x="228" y="448"/>
                    <a:pt x="231" y="448"/>
                    <a:pt x="235" y="448"/>
                  </a:cubicBezTo>
                  <a:cubicBezTo>
                    <a:pt x="325" y="524"/>
                    <a:pt x="325" y="524"/>
                    <a:pt x="325" y="524"/>
                  </a:cubicBezTo>
                  <a:cubicBezTo>
                    <a:pt x="335" y="419"/>
                    <a:pt x="335" y="419"/>
                    <a:pt x="335" y="419"/>
                  </a:cubicBezTo>
                  <a:cubicBezTo>
                    <a:pt x="403" y="380"/>
                    <a:pt x="449" y="307"/>
                    <a:pt x="449" y="224"/>
                  </a:cubicBezTo>
                  <a:close/>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89" name="Google Shape;289;p9"/>
            <p:cNvSpPr/>
            <p:nvPr/>
          </p:nvSpPr>
          <p:spPr>
            <a:xfrm>
              <a:off x="4649848" y="2145214"/>
              <a:ext cx="508981" cy="379043"/>
            </a:xfrm>
            <a:custGeom>
              <a:rect b="b" l="l" r="r" t="t"/>
              <a:pathLst>
                <a:path extrusionOk="0" h="238" w="320">
                  <a:moveTo>
                    <a:pt x="318" y="85"/>
                  </a:moveTo>
                  <a:cubicBezTo>
                    <a:pt x="50" y="237"/>
                    <a:pt x="50" y="237"/>
                    <a:pt x="50" y="237"/>
                  </a:cubicBezTo>
                  <a:cubicBezTo>
                    <a:pt x="48" y="238"/>
                    <a:pt x="45" y="237"/>
                    <a:pt x="44" y="235"/>
                  </a:cubicBezTo>
                  <a:cubicBezTo>
                    <a:pt x="1" y="158"/>
                    <a:pt x="1" y="158"/>
                    <a:pt x="1" y="158"/>
                  </a:cubicBezTo>
                  <a:cubicBezTo>
                    <a:pt x="0" y="157"/>
                    <a:pt x="0" y="154"/>
                    <a:pt x="2" y="153"/>
                  </a:cubicBezTo>
                  <a:cubicBezTo>
                    <a:pt x="270" y="1"/>
                    <a:pt x="270" y="1"/>
                    <a:pt x="270" y="1"/>
                  </a:cubicBezTo>
                  <a:cubicBezTo>
                    <a:pt x="272" y="0"/>
                    <a:pt x="275" y="1"/>
                    <a:pt x="276" y="3"/>
                  </a:cubicBezTo>
                  <a:cubicBezTo>
                    <a:pt x="319" y="80"/>
                    <a:pt x="319" y="80"/>
                    <a:pt x="319" y="80"/>
                  </a:cubicBezTo>
                  <a:cubicBezTo>
                    <a:pt x="320" y="81"/>
                    <a:pt x="320" y="84"/>
                    <a:pt x="318" y="85"/>
                  </a:cubicBezTo>
                  <a:close/>
                  <a:moveTo>
                    <a:pt x="49" y="228"/>
                  </a:moveTo>
                  <a:cubicBezTo>
                    <a:pt x="310" y="80"/>
                    <a:pt x="310" y="80"/>
                    <a:pt x="310" y="80"/>
                  </a:cubicBezTo>
                  <a:cubicBezTo>
                    <a:pt x="271" y="10"/>
                    <a:pt x="271" y="10"/>
                    <a:pt x="271" y="10"/>
                  </a:cubicBezTo>
                  <a:cubicBezTo>
                    <a:pt x="10" y="158"/>
                    <a:pt x="10" y="158"/>
                    <a:pt x="10" y="158"/>
                  </a:cubicBezTo>
                  <a:lnTo>
                    <a:pt x="49" y="228"/>
                  </a:ln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0" name="Google Shape;290;p9"/>
            <p:cNvSpPr/>
            <p:nvPr/>
          </p:nvSpPr>
          <p:spPr>
            <a:xfrm>
              <a:off x="4698996" y="2358636"/>
              <a:ext cx="45781" cy="70019"/>
            </a:xfrm>
            <a:custGeom>
              <a:rect b="b" l="l" r="r" t="t"/>
              <a:pathLst>
                <a:path extrusionOk="0" h="44" w="29">
                  <a:moveTo>
                    <a:pt x="26" y="43"/>
                  </a:moveTo>
                  <a:cubicBezTo>
                    <a:pt x="24" y="44"/>
                    <a:pt x="22" y="43"/>
                    <a:pt x="21" y="42"/>
                  </a:cubicBezTo>
                  <a:cubicBezTo>
                    <a:pt x="1" y="7"/>
                    <a:pt x="1" y="7"/>
                    <a:pt x="1" y="7"/>
                  </a:cubicBezTo>
                  <a:cubicBezTo>
                    <a:pt x="0" y="5"/>
                    <a:pt x="1" y="2"/>
                    <a:pt x="3" y="1"/>
                  </a:cubicBezTo>
                  <a:cubicBezTo>
                    <a:pt x="5" y="0"/>
                    <a:pt x="7" y="1"/>
                    <a:pt x="8" y="3"/>
                  </a:cubicBezTo>
                  <a:cubicBezTo>
                    <a:pt x="28" y="38"/>
                    <a:pt x="28" y="38"/>
                    <a:pt x="28" y="38"/>
                  </a:cubicBezTo>
                  <a:cubicBezTo>
                    <a:pt x="29" y="40"/>
                    <a:pt x="28" y="42"/>
                    <a:pt x="26" y="4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1" name="Google Shape;291;p9"/>
            <p:cNvSpPr/>
            <p:nvPr/>
          </p:nvSpPr>
          <p:spPr>
            <a:xfrm>
              <a:off x="4765648" y="2321607"/>
              <a:ext cx="46455" cy="70019"/>
            </a:xfrm>
            <a:custGeom>
              <a:rect b="b" l="l" r="r" t="t"/>
              <a:pathLst>
                <a:path extrusionOk="0" h="44" w="29">
                  <a:moveTo>
                    <a:pt x="26" y="42"/>
                  </a:moveTo>
                  <a:cubicBezTo>
                    <a:pt x="24" y="44"/>
                    <a:pt x="22" y="43"/>
                    <a:pt x="21" y="41"/>
                  </a:cubicBezTo>
                  <a:cubicBezTo>
                    <a:pt x="1" y="6"/>
                    <a:pt x="1" y="6"/>
                    <a:pt x="1" y="6"/>
                  </a:cubicBezTo>
                  <a:cubicBezTo>
                    <a:pt x="0" y="4"/>
                    <a:pt x="1" y="2"/>
                    <a:pt x="2" y="1"/>
                  </a:cubicBezTo>
                  <a:cubicBezTo>
                    <a:pt x="4" y="0"/>
                    <a:pt x="7" y="0"/>
                    <a:pt x="8" y="2"/>
                  </a:cubicBezTo>
                  <a:cubicBezTo>
                    <a:pt x="28" y="37"/>
                    <a:pt x="28" y="37"/>
                    <a:pt x="28" y="37"/>
                  </a:cubicBezTo>
                  <a:cubicBezTo>
                    <a:pt x="29" y="39"/>
                    <a:pt x="28" y="41"/>
                    <a:pt x="26" y="42"/>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2" name="Google Shape;292;p9"/>
            <p:cNvSpPr/>
            <p:nvPr/>
          </p:nvSpPr>
          <p:spPr>
            <a:xfrm>
              <a:off x="4840379" y="2285251"/>
              <a:ext cx="46455" cy="70019"/>
            </a:xfrm>
            <a:custGeom>
              <a:rect b="b" l="l" r="r" t="t"/>
              <a:pathLst>
                <a:path extrusionOk="0" h="44" w="29">
                  <a:moveTo>
                    <a:pt x="26" y="43"/>
                  </a:moveTo>
                  <a:cubicBezTo>
                    <a:pt x="24" y="44"/>
                    <a:pt x="22" y="44"/>
                    <a:pt x="21" y="42"/>
                  </a:cubicBezTo>
                  <a:cubicBezTo>
                    <a:pt x="1" y="7"/>
                    <a:pt x="1" y="7"/>
                    <a:pt x="1" y="7"/>
                  </a:cubicBezTo>
                  <a:cubicBezTo>
                    <a:pt x="0" y="5"/>
                    <a:pt x="1" y="3"/>
                    <a:pt x="3" y="2"/>
                  </a:cubicBezTo>
                  <a:cubicBezTo>
                    <a:pt x="5" y="0"/>
                    <a:pt x="7" y="1"/>
                    <a:pt x="8" y="3"/>
                  </a:cubicBezTo>
                  <a:cubicBezTo>
                    <a:pt x="28" y="38"/>
                    <a:pt x="28" y="38"/>
                    <a:pt x="28" y="38"/>
                  </a:cubicBezTo>
                  <a:cubicBezTo>
                    <a:pt x="29" y="40"/>
                    <a:pt x="28" y="42"/>
                    <a:pt x="26" y="4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3" name="Google Shape;293;p9"/>
            <p:cNvSpPr/>
            <p:nvPr/>
          </p:nvSpPr>
          <p:spPr>
            <a:xfrm>
              <a:off x="4732658" y="2339111"/>
              <a:ext cx="55207" cy="87523"/>
            </a:xfrm>
            <a:custGeom>
              <a:rect b="b" l="l" r="r" t="t"/>
              <a:pathLst>
                <a:path extrusionOk="0" h="55" w="35">
                  <a:moveTo>
                    <a:pt x="32" y="54"/>
                  </a:moveTo>
                  <a:cubicBezTo>
                    <a:pt x="30" y="55"/>
                    <a:pt x="28" y="54"/>
                    <a:pt x="27" y="52"/>
                  </a:cubicBezTo>
                  <a:cubicBezTo>
                    <a:pt x="1" y="7"/>
                    <a:pt x="1" y="7"/>
                    <a:pt x="1" y="7"/>
                  </a:cubicBezTo>
                  <a:cubicBezTo>
                    <a:pt x="0" y="5"/>
                    <a:pt x="1" y="3"/>
                    <a:pt x="3" y="1"/>
                  </a:cubicBezTo>
                  <a:cubicBezTo>
                    <a:pt x="4" y="0"/>
                    <a:pt x="7" y="1"/>
                    <a:pt x="8" y="3"/>
                  </a:cubicBezTo>
                  <a:cubicBezTo>
                    <a:pt x="34" y="48"/>
                    <a:pt x="34" y="48"/>
                    <a:pt x="34" y="48"/>
                  </a:cubicBezTo>
                  <a:cubicBezTo>
                    <a:pt x="35" y="50"/>
                    <a:pt x="34" y="53"/>
                    <a:pt x="32" y="54"/>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4" name="Google Shape;294;p9"/>
            <p:cNvSpPr/>
            <p:nvPr/>
          </p:nvSpPr>
          <p:spPr>
            <a:xfrm>
              <a:off x="4802677" y="2307468"/>
              <a:ext cx="53860" cy="87523"/>
            </a:xfrm>
            <a:custGeom>
              <a:rect b="b" l="l" r="r" t="t"/>
              <a:pathLst>
                <a:path extrusionOk="0" h="55" w="34">
                  <a:moveTo>
                    <a:pt x="32" y="54"/>
                  </a:moveTo>
                  <a:cubicBezTo>
                    <a:pt x="30" y="55"/>
                    <a:pt x="27" y="54"/>
                    <a:pt x="26" y="52"/>
                  </a:cubicBezTo>
                  <a:cubicBezTo>
                    <a:pt x="1" y="7"/>
                    <a:pt x="1" y="7"/>
                    <a:pt x="1" y="7"/>
                  </a:cubicBezTo>
                  <a:cubicBezTo>
                    <a:pt x="0" y="5"/>
                    <a:pt x="0" y="2"/>
                    <a:pt x="2" y="1"/>
                  </a:cubicBezTo>
                  <a:cubicBezTo>
                    <a:pt x="4" y="0"/>
                    <a:pt x="7" y="1"/>
                    <a:pt x="8" y="3"/>
                  </a:cubicBezTo>
                  <a:cubicBezTo>
                    <a:pt x="33" y="48"/>
                    <a:pt x="33" y="48"/>
                    <a:pt x="33" y="48"/>
                  </a:cubicBezTo>
                  <a:cubicBezTo>
                    <a:pt x="34" y="50"/>
                    <a:pt x="34" y="52"/>
                    <a:pt x="32" y="54"/>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5" name="Google Shape;295;p9"/>
            <p:cNvSpPr/>
            <p:nvPr/>
          </p:nvSpPr>
          <p:spPr>
            <a:xfrm>
              <a:off x="4918477" y="2242163"/>
              <a:ext cx="46455" cy="70019"/>
            </a:xfrm>
            <a:custGeom>
              <a:rect b="b" l="l" r="r" t="t"/>
              <a:pathLst>
                <a:path extrusionOk="0" h="44" w="29">
                  <a:moveTo>
                    <a:pt x="26" y="43"/>
                  </a:moveTo>
                  <a:cubicBezTo>
                    <a:pt x="24" y="44"/>
                    <a:pt x="22" y="43"/>
                    <a:pt x="21" y="41"/>
                  </a:cubicBezTo>
                  <a:cubicBezTo>
                    <a:pt x="1" y="6"/>
                    <a:pt x="1" y="6"/>
                    <a:pt x="1" y="6"/>
                  </a:cubicBezTo>
                  <a:cubicBezTo>
                    <a:pt x="0" y="5"/>
                    <a:pt x="1" y="2"/>
                    <a:pt x="2" y="1"/>
                  </a:cubicBezTo>
                  <a:cubicBezTo>
                    <a:pt x="4" y="0"/>
                    <a:pt x="7" y="1"/>
                    <a:pt x="8" y="3"/>
                  </a:cubicBezTo>
                  <a:cubicBezTo>
                    <a:pt x="28" y="37"/>
                    <a:pt x="28" y="37"/>
                    <a:pt x="28" y="37"/>
                  </a:cubicBezTo>
                  <a:cubicBezTo>
                    <a:pt x="29" y="39"/>
                    <a:pt x="28" y="42"/>
                    <a:pt x="26" y="4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6" name="Google Shape;296;p9"/>
            <p:cNvSpPr/>
            <p:nvPr/>
          </p:nvSpPr>
          <p:spPr>
            <a:xfrm>
              <a:off x="4878755" y="2264380"/>
              <a:ext cx="55880" cy="86177"/>
            </a:xfrm>
            <a:custGeom>
              <a:rect b="b" l="l" r="r" t="t"/>
              <a:pathLst>
                <a:path extrusionOk="0" h="54" w="35">
                  <a:moveTo>
                    <a:pt x="33" y="53"/>
                  </a:moveTo>
                  <a:cubicBezTo>
                    <a:pt x="31" y="54"/>
                    <a:pt x="28" y="53"/>
                    <a:pt x="27" y="51"/>
                  </a:cubicBezTo>
                  <a:cubicBezTo>
                    <a:pt x="2" y="6"/>
                    <a:pt x="2" y="6"/>
                    <a:pt x="2" y="6"/>
                  </a:cubicBezTo>
                  <a:cubicBezTo>
                    <a:pt x="0" y="4"/>
                    <a:pt x="1" y="2"/>
                    <a:pt x="3" y="1"/>
                  </a:cubicBezTo>
                  <a:cubicBezTo>
                    <a:pt x="5" y="0"/>
                    <a:pt x="7" y="0"/>
                    <a:pt x="9" y="2"/>
                  </a:cubicBezTo>
                  <a:cubicBezTo>
                    <a:pt x="34" y="48"/>
                    <a:pt x="34" y="48"/>
                    <a:pt x="34" y="48"/>
                  </a:cubicBezTo>
                  <a:cubicBezTo>
                    <a:pt x="35" y="49"/>
                    <a:pt x="35" y="52"/>
                    <a:pt x="33" y="5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7" name="Google Shape;297;p9"/>
            <p:cNvSpPr/>
            <p:nvPr/>
          </p:nvSpPr>
          <p:spPr>
            <a:xfrm>
              <a:off x="4996574" y="2197728"/>
              <a:ext cx="44435" cy="70019"/>
            </a:xfrm>
            <a:custGeom>
              <a:rect b="b" l="l" r="r" t="t"/>
              <a:pathLst>
                <a:path extrusionOk="0" h="44" w="28">
                  <a:moveTo>
                    <a:pt x="26" y="43"/>
                  </a:moveTo>
                  <a:cubicBezTo>
                    <a:pt x="24" y="44"/>
                    <a:pt x="21" y="44"/>
                    <a:pt x="20" y="42"/>
                  </a:cubicBezTo>
                  <a:cubicBezTo>
                    <a:pt x="1" y="7"/>
                    <a:pt x="1" y="7"/>
                    <a:pt x="1" y="7"/>
                  </a:cubicBezTo>
                  <a:cubicBezTo>
                    <a:pt x="0" y="5"/>
                    <a:pt x="0" y="3"/>
                    <a:pt x="2" y="1"/>
                  </a:cubicBezTo>
                  <a:cubicBezTo>
                    <a:pt x="4" y="0"/>
                    <a:pt x="7" y="1"/>
                    <a:pt x="8" y="3"/>
                  </a:cubicBezTo>
                  <a:cubicBezTo>
                    <a:pt x="27" y="38"/>
                    <a:pt x="27" y="38"/>
                    <a:pt x="27" y="38"/>
                  </a:cubicBezTo>
                  <a:cubicBezTo>
                    <a:pt x="28" y="40"/>
                    <a:pt x="28" y="42"/>
                    <a:pt x="26" y="4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8" name="Google Shape;298;p9"/>
            <p:cNvSpPr/>
            <p:nvPr/>
          </p:nvSpPr>
          <p:spPr>
            <a:xfrm>
              <a:off x="4956852" y="2219945"/>
              <a:ext cx="55880" cy="87523"/>
            </a:xfrm>
            <a:custGeom>
              <a:rect b="b" l="l" r="r" t="t"/>
              <a:pathLst>
                <a:path extrusionOk="0" h="55" w="35">
                  <a:moveTo>
                    <a:pt x="32" y="53"/>
                  </a:moveTo>
                  <a:cubicBezTo>
                    <a:pt x="30" y="55"/>
                    <a:pt x="28" y="54"/>
                    <a:pt x="27" y="52"/>
                  </a:cubicBezTo>
                  <a:cubicBezTo>
                    <a:pt x="1" y="7"/>
                    <a:pt x="1" y="7"/>
                    <a:pt x="1" y="7"/>
                  </a:cubicBezTo>
                  <a:cubicBezTo>
                    <a:pt x="0" y="5"/>
                    <a:pt x="1" y="2"/>
                    <a:pt x="3" y="1"/>
                  </a:cubicBezTo>
                  <a:cubicBezTo>
                    <a:pt x="5" y="0"/>
                    <a:pt x="7" y="1"/>
                    <a:pt x="8" y="3"/>
                  </a:cubicBezTo>
                  <a:cubicBezTo>
                    <a:pt x="34" y="48"/>
                    <a:pt x="34" y="48"/>
                    <a:pt x="34" y="48"/>
                  </a:cubicBezTo>
                  <a:cubicBezTo>
                    <a:pt x="35" y="50"/>
                    <a:pt x="34" y="52"/>
                    <a:pt x="32" y="5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299" name="Google Shape;299;p9"/>
            <p:cNvSpPr/>
            <p:nvPr/>
          </p:nvSpPr>
          <p:spPr>
            <a:xfrm>
              <a:off x="5034950" y="2176857"/>
              <a:ext cx="55880" cy="86177"/>
            </a:xfrm>
            <a:custGeom>
              <a:rect b="b" l="l" r="r" t="t"/>
              <a:pathLst>
                <a:path extrusionOk="0" h="54" w="35">
                  <a:moveTo>
                    <a:pt x="32" y="53"/>
                  </a:moveTo>
                  <a:cubicBezTo>
                    <a:pt x="30" y="54"/>
                    <a:pt x="28" y="53"/>
                    <a:pt x="27" y="51"/>
                  </a:cubicBezTo>
                  <a:cubicBezTo>
                    <a:pt x="1" y="6"/>
                    <a:pt x="1" y="6"/>
                    <a:pt x="1" y="6"/>
                  </a:cubicBezTo>
                  <a:cubicBezTo>
                    <a:pt x="0" y="4"/>
                    <a:pt x="1" y="2"/>
                    <a:pt x="3" y="1"/>
                  </a:cubicBezTo>
                  <a:cubicBezTo>
                    <a:pt x="4" y="0"/>
                    <a:pt x="7" y="0"/>
                    <a:pt x="8" y="2"/>
                  </a:cubicBezTo>
                  <a:cubicBezTo>
                    <a:pt x="34" y="47"/>
                    <a:pt x="34" y="47"/>
                    <a:pt x="34" y="47"/>
                  </a:cubicBezTo>
                  <a:cubicBezTo>
                    <a:pt x="35" y="49"/>
                    <a:pt x="34" y="52"/>
                    <a:pt x="32" y="53"/>
                  </a:cubicBezTo>
                  <a:close/>
                </a:path>
              </a:pathLst>
            </a:custGeom>
            <a:solidFill>
              <a:schemeClr val="l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300" name="Google Shape;300;p9"/>
          <p:cNvGrpSpPr/>
          <p:nvPr/>
        </p:nvGrpSpPr>
        <p:grpSpPr>
          <a:xfrm>
            <a:off x="8609655" y="2455130"/>
            <a:ext cx="2183543" cy="709043"/>
            <a:chOff x="8854418" y="2347395"/>
            <a:chExt cx="2384237" cy="774213"/>
          </a:xfrm>
        </p:grpSpPr>
        <p:sp>
          <p:nvSpPr>
            <p:cNvPr id="301" name="Google Shape;301;p9"/>
            <p:cNvSpPr txBox="1"/>
            <p:nvPr/>
          </p:nvSpPr>
          <p:spPr>
            <a:xfrm>
              <a:off x="9514822" y="2347395"/>
              <a:ext cx="1063436" cy="322623"/>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Occupation</a:t>
              </a:r>
              <a:endParaRPr b="1" sz="1600">
                <a:solidFill>
                  <a:srgbClr val="A5A5A5"/>
                </a:solidFill>
                <a:latin typeface="Twentieth Century"/>
                <a:ea typeface="Twentieth Century"/>
                <a:cs typeface="Twentieth Century"/>
                <a:sym typeface="Twentieth Century"/>
              </a:endParaRPr>
            </a:p>
          </p:txBody>
        </p:sp>
        <p:sp>
          <p:nvSpPr>
            <p:cNvPr id="302" name="Google Shape;302;p9"/>
            <p:cNvSpPr/>
            <p:nvPr/>
          </p:nvSpPr>
          <p:spPr>
            <a:xfrm>
              <a:off x="8854418" y="2637674"/>
              <a:ext cx="2384237" cy="483934"/>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I hope and I believe that this Template will your Time</a:t>
              </a:r>
              <a:endParaRPr sz="1200">
                <a:solidFill>
                  <a:srgbClr val="A5A5A5"/>
                </a:solidFill>
                <a:latin typeface="Twentieth Century"/>
                <a:ea typeface="Twentieth Century"/>
                <a:cs typeface="Twentieth Century"/>
                <a:sym typeface="Twentieth Century"/>
              </a:endParaRPr>
            </a:p>
          </p:txBody>
        </p:sp>
      </p:grpSp>
      <p:grpSp>
        <p:nvGrpSpPr>
          <p:cNvPr id="303" name="Google Shape;303;p9"/>
          <p:cNvGrpSpPr/>
          <p:nvPr/>
        </p:nvGrpSpPr>
        <p:grpSpPr>
          <a:xfrm>
            <a:off x="9574287" y="2054325"/>
            <a:ext cx="254276" cy="253518"/>
            <a:chOff x="2138511" y="2464802"/>
            <a:chExt cx="354012" cy="352956"/>
          </a:xfrm>
        </p:grpSpPr>
        <p:sp>
          <p:nvSpPr>
            <p:cNvPr id="304" name="Google Shape;304;p9"/>
            <p:cNvSpPr/>
            <p:nvPr/>
          </p:nvSpPr>
          <p:spPr>
            <a:xfrm>
              <a:off x="2229830" y="2555417"/>
              <a:ext cx="171376" cy="171727"/>
            </a:xfrm>
            <a:prstGeom prst="ellipse">
              <a:avLst/>
            </a:pr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05" name="Google Shape;305;p9"/>
            <p:cNvSpPr/>
            <p:nvPr/>
          </p:nvSpPr>
          <p:spPr>
            <a:xfrm>
              <a:off x="2138511" y="2464802"/>
              <a:ext cx="354012" cy="352956"/>
            </a:xfrm>
            <a:custGeom>
              <a:rect b="b" l="l" r="r" t="t"/>
              <a:pathLst>
                <a:path extrusionOk="0" h="424" w="423">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306" name="Google Shape;306;p9"/>
          <p:cNvGrpSpPr/>
          <p:nvPr/>
        </p:nvGrpSpPr>
        <p:grpSpPr>
          <a:xfrm>
            <a:off x="8609655" y="3839216"/>
            <a:ext cx="2183543" cy="960622"/>
            <a:chOff x="8854418" y="3858698"/>
            <a:chExt cx="2384237" cy="1048916"/>
          </a:xfrm>
        </p:grpSpPr>
        <p:sp>
          <p:nvSpPr>
            <p:cNvPr id="307" name="Google Shape;307;p9"/>
            <p:cNvSpPr txBox="1"/>
            <p:nvPr/>
          </p:nvSpPr>
          <p:spPr>
            <a:xfrm>
              <a:off x="9736729" y="3858698"/>
              <a:ext cx="619620" cy="322623"/>
            </a:xfrm>
            <a:prstGeom prst="rect">
              <a:avLst/>
            </a:prstGeom>
            <a:noFill/>
            <a:ln>
              <a:noFill/>
            </a:ln>
          </p:spPr>
          <p:txBody>
            <a:bodyPr anchorCtr="0" anchor="t" bIns="0" lIns="0" spcFirstLastPara="1" rIns="0" wrap="square" tIns="0">
              <a:noAutofit/>
            </a:bodyPr>
            <a:lstStyle/>
            <a:p>
              <a:pPr indent="0" lvl="0" marL="0" marR="0" rtl="0" algn="ctr">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Accept</a:t>
              </a:r>
              <a:endParaRPr b="1" sz="1600">
                <a:solidFill>
                  <a:srgbClr val="A5A5A5"/>
                </a:solidFill>
                <a:latin typeface="Twentieth Century"/>
                <a:ea typeface="Twentieth Century"/>
                <a:cs typeface="Twentieth Century"/>
                <a:sym typeface="Twentieth Century"/>
              </a:endParaRPr>
            </a:p>
          </p:txBody>
        </p:sp>
        <p:sp>
          <p:nvSpPr>
            <p:cNvPr id="308" name="Google Shape;308;p9"/>
            <p:cNvSpPr/>
            <p:nvPr/>
          </p:nvSpPr>
          <p:spPr>
            <a:xfrm>
              <a:off x="8854418" y="4181713"/>
              <a:ext cx="2384237" cy="725901"/>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 Get a modern PowerPoint Presentation that is beautifully designed.</a:t>
              </a:r>
              <a:endParaRPr sz="1200">
                <a:solidFill>
                  <a:srgbClr val="A5A5A5"/>
                </a:solidFill>
                <a:latin typeface="Twentieth Century"/>
                <a:ea typeface="Twentieth Century"/>
                <a:cs typeface="Twentieth Century"/>
                <a:sym typeface="Twentieth Century"/>
              </a:endParaRPr>
            </a:p>
          </p:txBody>
        </p:sp>
      </p:grpSp>
      <p:grpSp>
        <p:nvGrpSpPr>
          <p:cNvPr id="309" name="Google Shape;309;p9"/>
          <p:cNvGrpSpPr/>
          <p:nvPr/>
        </p:nvGrpSpPr>
        <p:grpSpPr>
          <a:xfrm>
            <a:off x="9574287" y="3468393"/>
            <a:ext cx="254276" cy="253518"/>
            <a:chOff x="2138511" y="2464802"/>
            <a:chExt cx="354012" cy="352956"/>
          </a:xfrm>
        </p:grpSpPr>
        <p:sp>
          <p:nvSpPr>
            <p:cNvPr id="310" name="Google Shape;310;p9"/>
            <p:cNvSpPr/>
            <p:nvPr/>
          </p:nvSpPr>
          <p:spPr>
            <a:xfrm>
              <a:off x="2229830" y="2555417"/>
              <a:ext cx="171376" cy="171727"/>
            </a:xfrm>
            <a:prstGeom prst="ellipse">
              <a:avLst/>
            </a:pr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11" name="Google Shape;311;p9"/>
            <p:cNvSpPr/>
            <p:nvPr/>
          </p:nvSpPr>
          <p:spPr>
            <a:xfrm>
              <a:off x="2138511" y="2464802"/>
              <a:ext cx="354012" cy="352956"/>
            </a:xfrm>
            <a:custGeom>
              <a:rect b="b" l="l" r="r" t="t"/>
              <a:pathLst>
                <a:path extrusionOk="0" h="424" w="423">
                  <a:moveTo>
                    <a:pt x="212" y="0"/>
                  </a:moveTo>
                  <a:cubicBezTo>
                    <a:pt x="95" y="0"/>
                    <a:pt x="0" y="95"/>
                    <a:pt x="0" y="212"/>
                  </a:cubicBezTo>
                  <a:cubicBezTo>
                    <a:pt x="0" y="329"/>
                    <a:pt x="95" y="424"/>
                    <a:pt x="212" y="424"/>
                  </a:cubicBezTo>
                  <a:cubicBezTo>
                    <a:pt x="329" y="424"/>
                    <a:pt x="423" y="329"/>
                    <a:pt x="423" y="212"/>
                  </a:cubicBezTo>
                  <a:cubicBezTo>
                    <a:pt x="423" y="95"/>
                    <a:pt x="329" y="0"/>
                    <a:pt x="212" y="0"/>
                  </a:cubicBezTo>
                  <a:close/>
                  <a:moveTo>
                    <a:pt x="212" y="386"/>
                  </a:moveTo>
                  <a:cubicBezTo>
                    <a:pt x="116" y="386"/>
                    <a:pt x="38" y="308"/>
                    <a:pt x="38" y="212"/>
                  </a:cubicBezTo>
                  <a:cubicBezTo>
                    <a:pt x="38" y="116"/>
                    <a:pt x="116" y="38"/>
                    <a:pt x="212" y="38"/>
                  </a:cubicBezTo>
                  <a:cubicBezTo>
                    <a:pt x="308" y="38"/>
                    <a:pt x="386" y="116"/>
                    <a:pt x="386" y="212"/>
                  </a:cubicBezTo>
                  <a:cubicBezTo>
                    <a:pt x="386" y="308"/>
                    <a:pt x="308" y="386"/>
                    <a:pt x="212" y="386"/>
                  </a:cubicBezTo>
                  <a:close/>
                </a:path>
              </a:pathLst>
            </a:custGeom>
            <a:solidFill>
              <a:schemeClr val="dk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sp>
        <p:nvSpPr>
          <p:cNvPr id="312" name="Google Shape;312;p9"/>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Send</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500"/>
                                        <p:tgtEl>
                                          <p:spTgt spid="26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73"/>
                                        </p:tgtEl>
                                        <p:attrNameLst>
                                          <p:attrName>style.visibility</p:attrName>
                                        </p:attrNameLst>
                                      </p:cBhvr>
                                      <p:to>
                                        <p:strVal val="visible"/>
                                      </p:to>
                                    </p:set>
                                    <p:animEffect filter="fade" transition="in">
                                      <p:cBhvr>
                                        <p:cTn dur="500"/>
                                        <p:tgtEl>
                                          <p:spTgt spid="273"/>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500"/>
                                        <p:tgtEl>
                                          <p:spTgt spid="287"/>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237"/>
                                        </p:tgtEl>
                                        <p:attrNameLst>
                                          <p:attrName>style.visibility</p:attrName>
                                        </p:attrNameLst>
                                      </p:cBhvr>
                                      <p:to>
                                        <p:strVal val="visible"/>
                                      </p:to>
                                    </p:set>
                                    <p:animEffect filter="fade" transition="in">
                                      <p:cBhvr>
                                        <p:cTn dur="500"/>
                                        <p:tgtEl>
                                          <p:spTgt spid="23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500"/>
                                        <p:tgtEl>
                                          <p:spTgt spid="259"/>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par>
                          <p:cTn fill="hold">
                            <p:stCondLst>
                              <p:cond delay="6500"/>
                            </p:stCondLst>
                            <p:childTnLst>
                              <p:par>
                                <p:cTn fill="hold" nodeType="afterEffect" presetClass="entr" presetID="23" presetSubtype="16">
                                  <p:stCondLst>
                                    <p:cond delay="0"/>
                                  </p:stCondLst>
                                  <p:childTnLst>
                                    <p:set>
                                      <p:cBhvr>
                                        <p:cTn dur="1" fill="hold">
                                          <p:stCondLst>
                                            <p:cond delay="0"/>
                                          </p:stCondLst>
                                        </p:cTn>
                                        <p:tgtEl>
                                          <p:spTgt spid="167"/>
                                        </p:tgtEl>
                                        <p:attrNameLst>
                                          <p:attrName>style.visibility</p:attrName>
                                        </p:attrNameLst>
                                      </p:cBhvr>
                                      <p:to>
                                        <p:strVal val="visible"/>
                                      </p:to>
                                    </p:set>
                                    <p:anim calcmode="lin" valueType="num">
                                      <p:cBhvr additive="base">
                                        <p:cTn dur="500"/>
                                        <p:tgtEl>
                                          <p:spTgt spid="167"/>
                                        </p:tgtEl>
                                        <p:attrNameLst>
                                          <p:attrName>ppt_w</p:attrName>
                                        </p:attrNameLst>
                                      </p:cBhvr>
                                      <p:tavLst>
                                        <p:tav fmla="" tm="0">
                                          <p:val>
                                            <p:strVal val="0"/>
                                          </p:val>
                                        </p:tav>
                                        <p:tav fmla="" tm="100000">
                                          <p:val>
                                            <p:strVal val="#ppt_w"/>
                                          </p:val>
                                        </p:tav>
                                      </p:tavLst>
                                    </p:anim>
                                    <p:anim calcmode="lin" valueType="num">
                                      <p:cBhvr additive="base">
                                        <p:cTn dur="500"/>
                                        <p:tgtEl>
                                          <p:spTgt spid="16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ppt_w</p:attrName>
                                        </p:attrNameLst>
                                      </p:cBhvr>
                                      <p:tavLst>
                                        <p:tav fmla="" tm="0">
                                          <p:val>
                                            <p:strVal val="0"/>
                                          </p:val>
                                        </p:tav>
                                        <p:tav fmla="" tm="100000">
                                          <p:val>
                                            <p:strVal val="#ppt_w"/>
                                          </p:val>
                                        </p:tav>
                                      </p:tavLst>
                                    </p:anim>
                                    <p:anim calcmode="lin" valueType="num">
                                      <p:cBhvr additive="base">
                                        <p:cTn dur="500"/>
                                        <p:tgtEl>
                                          <p:spTgt spid="17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500"/>
                                        <p:tgtEl>
                                          <p:spTgt spid="170"/>
                                        </p:tgtEl>
                                      </p:cBhvr>
                                    </p:animEffect>
                                  </p:childTnLst>
                                </p:cTn>
                              </p:par>
                            </p:childTnLst>
                          </p:cTn>
                        </p:par>
                        <p:par>
                          <p:cTn fill="hold">
                            <p:stCondLst>
                              <p:cond delay="7500"/>
                            </p:stCondLst>
                            <p:childTnLst>
                              <p:par>
                                <p:cTn fill="hold" nodeType="afterEffect" presetClass="entr" presetID="23" presetSubtype="16">
                                  <p:stCondLst>
                                    <p:cond delay="0"/>
                                  </p:stCondLst>
                                  <p:childTnLst>
                                    <p:set>
                                      <p:cBhvr>
                                        <p:cTn dur="1" fill="hold">
                                          <p:stCondLst>
                                            <p:cond delay="0"/>
                                          </p:stCondLst>
                                        </p:cTn>
                                        <p:tgtEl>
                                          <p:spTgt spid="179"/>
                                        </p:tgtEl>
                                        <p:attrNameLst>
                                          <p:attrName>style.visibility</p:attrName>
                                        </p:attrNameLst>
                                      </p:cBhvr>
                                      <p:to>
                                        <p:strVal val="visible"/>
                                      </p:to>
                                    </p:set>
                                    <p:anim calcmode="lin" valueType="num">
                                      <p:cBhvr additive="base">
                                        <p:cTn dur="500"/>
                                        <p:tgtEl>
                                          <p:spTgt spid="179"/>
                                        </p:tgtEl>
                                        <p:attrNameLst>
                                          <p:attrName>ppt_w</p:attrName>
                                        </p:attrNameLst>
                                      </p:cBhvr>
                                      <p:tavLst>
                                        <p:tav fmla="" tm="0">
                                          <p:val>
                                            <p:strVal val="0"/>
                                          </p:val>
                                        </p:tav>
                                        <p:tav fmla="" tm="100000">
                                          <p:val>
                                            <p:strVal val="#ppt_w"/>
                                          </p:val>
                                        </p:tav>
                                      </p:tavLst>
                                    </p:anim>
                                    <p:anim calcmode="lin" valueType="num">
                                      <p:cBhvr additive="base">
                                        <p:cTn dur="500"/>
                                        <p:tgtEl>
                                          <p:spTgt spid="17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500"/>
                                        <p:tgtEl>
                                          <p:spTgt spid="176"/>
                                        </p:tgtEl>
                                      </p:cBhvr>
                                    </p:animEffect>
                                  </p:childTnLst>
                                </p:cTn>
                              </p:par>
                            </p:childTnLst>
                          </p:cTn>
                        </p:par>
                        <p:par>
                          <p:cTn fill="hold">
                            <p:stCondLst>
                              <p:cond delay="8000"/>
                            </p:stCondLst>
                            <p:childTnLst>
                              <p:par>
                                <p:cTn fill="hold" nodeType="afterEffect" presetClass="entr" presetID="23" presetSubtype="16">
                                  <p:stCondLst>
                                    <p:cond delay="0"/>
                                  </p:stCondLst>
                                  <p:childTnLst>
                                    <p:set>
                                      <p:cBhvr>
                                        <p:cTn dur="1" fill="hold">
                                          <p:stCondLst>
                                            <p:cond delay="0"/>
                                          </p:stCondLst>
                                        </p:cTn>
                                        <p:tgtEl>
                                          <p:spTgt spid="303"/>
                                        </p:tgtEl>
                                        <p:attrNameLst>
                                          <p:attrName>style.visibility</p:attrName>
                                        </p:attrNameLst>
                                      </p:cBhvr>
                                      <p:to>
                                        <p:strVal val="visible"/>
                                      </p:to>
                                    </p:set>
                                    <p:anim calcmode="lin" valueType="num">
                                      <p:cBhvr additive="base">
                                        <p:cTn dur="500"/>
                                        <p:tgtEl>
                                          <p:spTgt spid="303"/>
                                        </p:tgtEl>
                                        <p:attrNameLst>
                                          <p:attrName>ppt_w</p:attrName>
                                        </p:attrNameLst>
                                      </p:cBhvr>
                                      <p:tavLst>
                                        <p:tav fmla="" tm="0">
                                          <p:val>
                                            <p:strVal val="0"/>
                                          </p:val>
                                        </p:tav>
                                        <p:tav fmla="" tm="100000">
                                          <p:val>
                                            <p:strVal val="#ppt_w"/>
                                          </p:val>
                                        </p:tav>
                                      </p:tavLst>
                                    </p:anim>
                                    <p:anim calcmode="lin" valueType="num">
                                      <p:cBhvr additive="base">
                                        <p:cTn dur="500"/>
                                        <p:tgtEl>
                                          <p:spTgt spid="30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500"/>
                                        <p:tgtEl>
                                          <p:spTgt spid="300"/>
                                        </p:tgtEl>
                                      </p:cBhvr>
                                    </p:animEffect>
                                  </p:childTnLst>
                                </p:cTn>
                              </p:par>
                            </p:childTnLst>
                          </p:cTn>
                        </p:par>
                        <p:par>
                          <p:cTn fill="hold">
                            <p:stCondLst>
                              <p:cond delay="8500"/>
                            </p:stCondLst>
                            <p:childTnLst>
                              <p:par>
                                <p:cTn fill="hold" nodeType="afterEffect" presetClass="entr" presetID="23" presetSubtype="16">
                                  <p:stCondLst>
                                    <p:cond delay="0"/>
                                  </p:stCondLst>
                                  <p:childTnLst>
                                    <p:set>
                                      <p:cBhvr>
                                        <p:cTn dur="1" fill="hold">
                                          <p:stCondLst>
                                            <p:cond delay="0"/>
                                          </p:stCondLst>
                                        </p:cTn>
                                        <p:tgtEl>
                                          <p:spTgt spid="309"/>
                                        </p:tgtEl>
                                        <p:attrNameLst>
                                          <p:attrName>style.visibility</p:attrName>
                                        </p:attrNameLst>
                                      </p:cBhvr>
                                      <p:to>
                                        <p:strVal val="visible"/>
                                      </p:to>
                                    </p:set>
                                    <p:anim calcmode="lin" valueType="num">
                                      <p:cBhvr additive="base">
                                        <p:cTn dur="500"/>
                                        <p:tgtEl>
                                          <p:spTgt spid="309"/>
                                        </p:tgtEl>
                                        <p:attrNameLst>
                                          <p:attrName>ppt_w</p:attrName>
                                        </p:attrNameLst>
                                      </p:cBhvr>
                                      <p:tavLst>
                                        <p:tav fmla="" tm="0">
                                          <p:val>
                                            <p:strVal val="0"/>
                                          </p:val>
                                        </p:tav>
                                        <p:tav fmla="" tm="100000">
                                          <p:val>
                                            <p:strVal val="#ppt_w"/>
                                          </p:val>
                                        </p:tav>
                                      </p:tavLst>
                                    </p:anim>
                                    <p:anim calcmode="lin" valueType="num">
                                      <p:cBhvr additive="base">
                                        <p:cTn dur="500"/>
                                        <p:tgtEl>
                                          <p:spTgt spid="30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306"/>
                                        </p:tgtEl>
                                        <p:attrNameLst>
                                          <p:attrName>style.visibility</p:attrName>
                                        </p:attrNameLst>
                                      </p:cBhvr>
                                      <p:to>
                                        <p:strVal val="visible"/>
                                      </p:to>
                                    </p:set>
                                    <p:animEffect filter="fade" transition="in">
                                      <p:cBhvr>
                                        <p:cTn dur="500"/>
                                        <p:tgtEl>
                                          <p:spTgt spid="3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10"/>
          <p:cNvSpPr/>
          <p:nvPr/>
        </p:nvSpPr>
        <p:spPr>
          <a:xfrm>
            <a:off x="2411026" y="1732905"/>
            <a:ext cx="1970313" cy="422087"/>
          </a:xfrm>
          <a:prstGeom prst="roundRect">
            <a:avLst>
              <a:gd fmla="val 16667"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2000">
                <a:solidFill>
                  <a:schemeClr val="lt1"/>
                </a:solidFill>
                <a:latin typeface="Twentieth Century"/>
                <a:ea typeface="Twentieth Century"/>
                <a:cs typeface="Twentieth Century"/>
                <a:sym typeface="Twentieth Century"/>
              </a:rPr>
              <a:t>2008</a:t>
            </a:r>
            <a:endParaRPr/>
          </a:p>
        </p:txBody>
      </p:sp>
      <p:sp>
        <p:nvSpPr>
          <p:cNvPr id="319" name="Google Shape;319;p10"/>
          <p:cNvSpPr/>
          <p:nvPr/>
        </p:nvSpPr>
        <p:spPr>
          <a:xfrm>
            <a:off x="2411026" y="2637311"/>
            <a:ext cx="1970313" cy="422087"/>
          </a:xfrm>
          <a:prstGeom prst="roundRect">
            <a:avLst>
              <a:gd fmla="val 16667"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2000">
                <a:solidFill>
                  <a:schemeClr val="lt1"/>
                </a:solidFill>
                <a:latin typeface="Twentieth Century"/>
                <a:ea typeface="Twentieth Century"/>
                <a:cs typeface="Twentieth Century"/>
                <a:sym typeface="Twentieth Century"/>
              </a:rPr>
              <a:t>2010</a:t>
            </a:r>
            <a:endParaRPr/>
          </a:p>
        </p:txBody>
      </p:sp>
      <p:sp>
        <p:nvSpPr>
          <p:cNvPr id="320" name="Google Shape;320;p10"/>
          <p:cNvSpPr/>
          <p:nvPr/>
        </p:nvSpPr>
        <p:spPr>
          <a:xfrm>
            <a:off x="2411026" y="3532109"/>
            <a:ext cx="1970313" cy="422087"/>
          </a:xfrm>
          <a:prstGeom prst="roundRect">
            <a:avLst>
              <a:gd fmla="val 16667"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2000">
                <a:solidFill>
                  <a:schemeClr val="lt1"/>
                </a:solidFill>
                <a:latin typeface="Twentieth Century"/>
                <a:ea typeface="Twentieth Century"/>
                <a:cs typeface="Twentieth Century"/>
                <a:sym typeface="Twentieth Century"/>
              </a:rPr>
              <a:t>2012</a:t>
            </a:r>
            <a:endParaRPr/>
          </a:p>
        </p:txBody>
      </p:sp>
      <p:sp>
        <p:nvSpPr>
          <p:cNvPr id="321" name="Google Shape;321;p10"/>
          <p:cNvSpPr/>
          <p:nvPr/>
        </p:nvSpPr>
        <p:spPr>
          <a:xfrm>
            <a:off x="2411026" y="4415275"/>
            <a:ext cx="1970313" cy="422087"/>
          </a:xfrm>
          <a:prstGeom prst="roundRect">
            <a:avLst>
              <a:gd fmla="val 16667"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2000">
                <a:solidFill>
                  <a:schemeClr val="lt1"/>
                </a:solidFill>
                <a:latin typeface="Twentieth Century"/>
                <a:ea typeface="Twentieth Century"/>
                <a:cs typeface="Twentieth Century"/>
                <a:sym typeface="Twentieth Century"/>
              </a:rPr>
              <a:t>2014</a:t>
            </a:r>
            <a:endParaRPr/>
          </a:p>
        </p:txBody>
      </p:sp>
      <p:sp>
        <p:nvSpPr>
          <p:cNvPr id="322" name="Google Shape;322;p10"/>
          <p:cNvSpPr/>
          <p:nvPr/>
        </p:nvSpPr>
        <p:spPr>
          <a:xfrm>
            <a:off x="2411026" y="5298439"/>
            <a:ext cx="1970313" cy="422087"/>
          </a:xfrm>
          <a:prstGeom prst="roundRect">
            <a:avLst>
              <a:gd fmla="val 16667" name="adj"/>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20000"/>
              </a:lnSpc>
              <a:spcBef>
                <a:spcPts val="0"/>
              </a:spcBef>
              <a:spcAft>
                <a:spcPts val="0"/>
              </a:spcAft>
              <a:buNone/>
            </a:pPr>
            <a:r>
              <a:rPr b="1" lang="tr-TR" sz="2000">
                <a:solidFill>
                  <a:schemeClr val="lt1"/>
                </a:solidFill>
                <a:latin typeface="Twentieth Century"/>
                <a:ea typeface="Twentieth Century"/>
                <a:cs typeface="Twentieth Century"/>
                <a:sym typeface="Twentieth Century"/>
              </a:rPr>
              <a:t>20XX</a:t>
            </a:r>
            <a:endParaRPr/>
          </a:p>
        </p:txBody>
      </p:sp>
      <p:cxnSp>
        <p:nvCxnSpPr>
          <p:cNvPr id="323" name="Google Shape;323;p10"/>
          <p:cNvCxnSpPr/>
          <p:nvPr/>
        </p:nvCxnSpPr>
        <p:spPr>
          <a:xfrm rot="5400000">
            <a:off x="3136975" y="2370404"/>
            <a:ext cx="437686" cy="1940"/>
          </a:xfrm>
          <a:prstGeom prst="straightConnector1">
            <a:avLst/>
          </a:prstGeom>
          <a:noFill/>
          <a:ln cap="rnd" cmpd="sng" w="19050">
            <a:solidFill>
              <a:schemeClr val="accent1"/>
            </a:solidFill>
            <a:prstDash val="solid"/>
            <a:miter lim="800000"/>
            <a:headEnd len="med" w="med" type="oval"/>
            <a:tailEnd len="med" w="med" type="oval"/>
          </a:ln>
        </p:spPr>
      </p:cxnSp>
      <p:cxnSp>
        <p:nvCxnSpPr>
          <p:cNvPr id="324" name="Google Shape;324;p10"/>
          <p:cNvCxnSpPr/>
          <p:nvPr/>
        </p:nvCxnSpPr>
        <p:spPr>
          <a:xfrm rot="10800000">
            <a:off x="3356792" y="2362866"/>
            <a:ext cx="6188738" cy="0"/>
          </a:xfrm>
          <a:prstGeom prst="straightConnector1">
            <a:avLst/>
          </a:prstGeom>
          <a:noFill/>
          <a:ln cap="rnd" cmpd="sng" w="19050">
            <a:solidFill>
              <a:schemeClr val="accent1"/>
            </a:solidFill>
            <a:prstDash val="solid"/>
            <a:miter lim="800000"/>
            <a:headEnd len="med" w="med" type="oval"/>
            <a:tailEnd len="med" w="med" type="oval"/>
          </a:ln>
        </p:spPr>
      </p:cxnSp>
      <p:cxnSp>
        <p:nvCxnSpPr>
          <p:cNvPr id="325" name="Google Shape;325;p10"/>
          <p:cNvCxnSpPr/>
          <p:nvPr/>
        </p:nvCxnSpPr>
        <p:spPr>
          <a:xfrm rot="10800000">
            <a:off x="3356792" y="3289519"/>
            <a:ext cx="6188738" cy="0"/>
          </a:xfrm>
          <a:prstGeom prst="straightConnector1">
            <a:avLst/>
          </a:prstGeom>
          <a:noFill/>
          <a:ln cap="rnd" cmpd="sng" w="19050">
            <a:solidFill>
              <a:schemeClr val="accent2"/>
            </a:solidFill>
            <a:prstDash val="solid"/>
            <a:miter lim="800000"/>
            <a:headEnd len="med" w="med" type="oval"/>
            <a:tailEnd len="med" w="med" type="oval"/>
          </a:ln>
        </p:spPr>
      </p:cxnSp>
      <p:cxnSp>
        <p:nvCxnSpPr>
          <p:cNvPr id="326" name="Google Shape;326;p10"/>
          <p:cNvCxnSpPr/>
          <p:nvPr/>
        </p:nvCxnSpPr>
        <p:spPr>
          <a:xfrm rot="10800000">
            <a:off x="3356792" y="4150257"/>
            <a:ext cx="6188738" cy="0"/>
          </a:xfrm>
          <a:prstGeom prst="straightConnector1">
            <a:avLst/>
          </a:prstGeom>
          <a:noFill/>
          <a:ln cap="rnd" cmpd="sng" w="19050">
            <a:solidFill>
              <a:schemeClr val="accent3"/>
            </a:solidFill>
            <a:prstDash val="solid"/>
            <a:miter lim="800000"/>
            <a:headEnd len="med" w="med" type="oval"/>
            <a:tailEnd len="med" w="med" type="oval"/>
          </a:ln>
        </p:spPr>
      </p:cxnSp>
      <p:cxnSp>
        <p:nvCxnSpPr>
          <p:cNvPr id="327" name="Google Shape;327;p10"/>
          <p:cNvCxnSpPr/>
          <p:nvPr/>
        </p:nvCxnSpPr>
        <p:spPr>
          <a:xfrm rot="10800000">
            <a:off x="3356792" y="5034260"/>
            <a:ext cx="6188738" cy="0"/>
          </a:xfrm>
          <a:prstGeom prst="straightConnector1">
            <a:avLst/>
          </a:prstGeom>
          <a:noFill/>
          <a:ln cap="rnd" cmpd="sng" w="19050">
            <a:solidFill>
              <a:schemeClr val="accent4"/>
            </a:solidFill>
            <a:prstDash val="solid"/>
            <a:miter lim="800000"/>
            <a:headEnd len="med" w="med" type="oval"/>
            <a:tailEnd len="med" w="med" type="oval"/>
          </a:ln>
        </p:spPr>
      </p:cxnSp>
      <p:sp>
        <p:nvSpPr>
          <p:cNvPr id="328" name="Google Shape;328;p10"/>
          <p:cNvSpPr txBox="1"/>
          <p:nvPr/>
        </p:nvSpPr>
        <p:spPr>
          <a:xfrm>
            <a:off x="4827400" y="1702872"/>
            <a:ext cx="446603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200"/>
              <a:buFont typeface="Twentieth Century"/>
              <a:buNone/>
            </a:pPr>
            <a:r>
              <a:rPr lang="tr-TR" sz="1200">
                <a:solidFill>
                  <a:srgbClr val="A5A5A5"/>
                </a:solidFill>
                <a:latin typeface="Twentieth Century"/>
                <a:ea typeface="Twentieth Century"/>
                <a:cs typeface="Twentieth Century"/>
                <a:sym typeface="Twentieth Century"/>
              </a:rPr>
              <a:t>You will get a copy of this document on  your Google Drive and will be able to  edit, add or delete slides.</a:t>
            </a:r>
            <a:endParaRPr/>
          </a:p>
        </p:txBody>
      </p:sp>
      <p:sp>
        <p:nvSpPr>
          <p:cNvPr id="329" name="Google Shape;329;p10"/>
          <p:cNvSpPr txBox="1"/>
          <p:nvPr/>
        </p:nvSpPr>
        <p:spPr>
          <a:xfrm>
            <a:off x="4827400" y="2573220"/>
            <a:ext cx="446603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200"/>
              <a:buFont typeface="Twentieth Century"/>
              <a:buNone/>
            </a:pPr>
            <a:r>
              <a:rPr lang="tr-TR" sz="1200">
                <a:solidFill>
                  <a:srgbClr val="A5A5A5"/>
                </a:solidFill>
                <a:latin typeface="Twentieth Century"/>
                <a:ea typeface="Twentieth Century"/>
                <a:cs typeface="Twentieth Century"/>
                <a:sym typeface="Twentieth Century"/>
              </a:rPr>
              <a:t>Click on the button under the  presentation preview that says "Use as  Google Slides Theme.</a:t>
            </a:r>
            <a:endParaRPr/>
          </a:p>
        </p:txBody>
      </p:sp>
      <p:sp>
        <p:nvSpPr>
          <p:cNvPr id="330" name="Google Shape;330;p10"/>
          <p:cNvSpPr txBox="1"/>
          <p:nvPr/>
        </p:nvSpPr>
        <p:spPr>
          <a:xfrm>
            <a:off x="4827400" y="3410481"/>
            <a:ext cx="4466036" cy="221599"/>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200"/>
              <a:buFont typeface="Twentieth Century"/>
              <a:buNone/>
            </a:pPr>
            <a:r>
              <a:rPr lang="tr-TR" sz="1200">
                <a:solidFill>
                  <a:srgbClr val="A5A5A5"/>
                </a:solidFill>
                <a:latin typeface="Twentieth Century"/>
                <a:ea typeface="Twentieth Century"/>
                <a:cs typeface="Twentieth Century"/>
                <a:sym typeface="Twentieth Century"/>
              </a:rPr>
              <a:t>You have to be signed in to your  Google account.</a:t>
            </a:r>
            <a:endParaRPr/>
          </a:p>
        </p:txBody>
      </p:sp>
      <p:sp>
        <p:nvSpPr>
          <p:cNvPr id="331" name="Google Shape;331;p10"/>
          <p:cNvSpPr txBox="1"/>
          <p:nvPr/>
        </p:nvSpPr>
        <p:spPr>
          <a:xfrm>
            <a:off x="4827400" y="4305278"/>
            <a:ext cx="446603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200"/>
              <a:buFont typeface="Twentieth Century"/>
              <a:buNone/>
            </a:pPr>
            <a:r>
              <a:rPr lang="tr-TR" sz="1200">
                <a:solidFill>
                  <a:srgbClr val="A5A5A5"/>
                </a:solidFill>
                <a:latin typeface="Twentieth Century"/>
                <a:ea typeface="Twentieth Century"/>
                <a:cs typeface="Twentieth Century"/>
                <a:sym typeface="Twentieth Century"/>
              </a:rPr>
              <a:t>You will get a copy of this document on  your Google Drive and will be able to  edit, add or delete slides.</a:t>
            </a:r>
            <a:endParaRPr/>
          </a:p>
        </p:txBody>
      </p:sp>
      <p:sp>
        <p:nvSpPr>
          <p:cNvPr id="332" name="Google Shape;332;p10"/>
          <p:cNvSpPr txBox="1"/>
          <p:nvPr/>
        </p:nvSpPr>
        <p:spPr>
          <a:xfrm>
            <a:off x="4827400" y="5230588"/>
            <a:ext cx="4466036" cy="443198"/>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Clr>
                <a:srgbClr val="A5A5A5"/>
              </a:buClr>
              <a:buSzPts val="1200"/>
              <a:buFont typeface="Twentieth Century"/>
              <a:buNone/>
            </a:pPr>
            <a:r>
              <a:rPr lang="tr-TR" sz="1200">
                <a:solidFill>
                  <a:srgbClr val="A5A5A5"/>
                </a:solidFill>
                <a:latin typeface="Twentieth Century"/>
                <a:ea typeface="Twentieth Century"/>
                <a:cs typeface="Twentieth Century"/>
                <a:sym typeface="Twentieth Century"/>
              </a:rPr>
              <a:t>Click on the button under the  presentation preview that says "Use as  Google Slides Theme.</a:t>
            </a:r>
            <a:endParaRPr/>
          </a:p>
        </p:txBody>
      </p:sp>
      <p:sp>
        <p:nvSpPr>
          <p:cNvPr id="333" name="Google Shape;333;p10"/>
          <p:cNvSpPr txBox="1"/>
          <p:nvPr/>
        </p:nvSpPr>
        <p:spPr>
          <a:xfrm>
            <a:off x="9725819" y="1914996"/>
            <a:ext cx="698060" cy="526185"/>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accent1"/>
              </a:buClr>
              <a:buSzPts val="2800"/>
              <a:buFont typeface="Twentieth Century"/>
              <a:buNone/>
            </a:pPr>
            <a:r>
              <a:rPr lang="tr-TR" sz="2800">
                <a:solidFill>
                  <a:schemeClr val="accent1"/>
                </a:solidFill>
                <a:latin typeface="Twentieth Century"/>
                <a:ea typeface="Twentieth Century"/>
                <a:cs typeface="Twentieth Century"/>
                <a:sym typeface="Twentieth Century"/>
              </a:rPr>
              <a:t>50%</a:t>
            </a:r>
            <a:endParaRPr/>
          </a:p>
        </p:txBody>
      </p:sp>
      <p:sp>
        <p:nvSpPr>
          <p:cNvPr id="334" name="Google Shape;334;p10"/>
          <p:cNvSpPr txBox="1"/>
          <p:nvPr/>
        </p:nvSpPr>
        <p:spPr>
          <a:xfrm>
            <a:off x="9725819" y="2804815"/>
            <a:ext cx="698060" cy="526185"/>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accent2"/>
              </a:buClr>
              <a:buSzPts val="2800"/>
              <a:buFont typeface="Twentieth Century"/>
              <a:buNone/>
            </a:pPr>
            <a:r>
              <a:rPr lang="tr-TR" sz="2800">
                <a:solidFill>
                  <a:schemeClr val="accent2"/>
                </a:solidFill>
                <a:latin typeface="Twentieth Century"/>
                <a:ea typeface="Twentieth Century"/>
                <a:cs typeface="Twentieth Century"/>
                <a:sym typeface="Twentieth Century"/>
              </a:rPr>
              <a:t>70%</a:t>
            </a:r>
            <a:endParaRPr/>
          </a:p>
        </p:txBody>
      </p:sp>
      <p:sp>
        <p:nvSpPr>
          <p:cNvPr id="335" name="Google Shape;335;p10"/>
          <p:cNvSpPr txBox="1"/>
          <p:nvPr/>
        </p:nvSpPr>
        <p:spPr>
          <a:xfrm>
            <a:off x="9725819" y="3694632"/>
            <a:ext cx="698060" cy="526185"/>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accent3"/>
              </a:buClr>
              <a:buSzPts val="2800"/>
              <a:buFont typeface="Twentieth Century"/>
              <a:buNone/>
            </a:pPr>
            <a:r>
              <a:rPr lang="tr-TR" sz="2800">
                <a:solidFill>
                  <a:schemeClr val="accent3"/>
                </a:solidFill>
                <a:latin typeface="Twentieth Century"/>
                <a:ea typeface="Twentieth Century"/>
                <a:cs typeface="Twentieth Century"/>
                <a:sym typeface="Twentieth Century"/>
              </a:rPr>
              <a:t>60%</a:t>
            </a:r>
            <a:endParaRPr/>
          </a:p>
        </p:txBody>
      </p:sp>
      <p:sp>
        <p:nvSpPr>
          <p:cNvPr id="336" name="Google Shape;336;p10"/>
          <p:cNvSpPr txBox="1"/>
          <p:nvPr/>
        </p:nvSpPr>
        <p:spPr>
          <a:xfrm>
            <a:off x="9725819" y="4584451"/>
            <a:ext cx="698060" cy="526185"/>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accent4"/>
              </a:buClr>
              <a:buSzPts val="2800"/>
              <a:buFont typeface="Twentieth Century"/>
              <a:buNone/>
            </a:pPr>
            <a:r>
              <a:rPr lang="tr-TR" sz="2800">
                <a:solidFill>
                  <a:schemeClr val="accent4"/>
                </a:solidFill>
                <a:latin typeface="Twentieth Century"/>
                <a:ea typeface="Twentieth Century"/>
                <a:cs typeface="Twentieth Century"/>
                <a:sym typeface="Twentieth Century"/>
              </a:rPr>
              <a:t>30%</a:t>
            </a:r>
            <a:endParaRPr/>
          </a:p>
        </p:txBody>
      </p:sp>
      <p:sp>
        <p:nvSpPr>
          <p:cNvPr id="337" name="Google Shape;337;p10"/>
          <p:cNvSpPr txBox="1"/>
          <p:nvPr/>
        </p:nvSpPr>
        <p:spPr>
          <a:xfrm>
            <a:off x="9620027" y="5474270"/>
            <a:ext cx="909645" cy="526185"/>
          </a:xfrm>
          <a:prstGeom prst="rect">
            <a:avLst/>
          </a:prstGeom>
          <a:noFill/>
          <a:ln>
            <a:noFill/>
          </a:ln>
        </p:spPr>
        <p:txBody>
          <a:bodyPr anchorCtr="0" anchor="ctr" bIns="0" lIns="0" spcFirstLastPara="1" rIns="0" wrap="square" tIns="0">
            <a:noAutofit/>
          </a:bodyPr>
          <a:lstStyle/>
          <a:p>
            <a:pPr indent="0" lvl="0" marL="0" marR="0" rtl="0" algn="ctr">
              <a:lnSpc>
                <a:spcPct val="140000"/>
              </a:lnSpc>
              <a:spcBef>
                <a:spcPts val="0"/>
              </a:spcBef>
              <a:spcAft>
                <a:spcPts val="0"/>
              </a:spcAft>
              <a:buClr>
                <a:schemeClr val="accent5"/>
              </a:buClr>
              <a:buSzPts val="2800"/>
              <a:buFont typeface="Twentieth Century"/>
              <a:buNone/>
            </a:pPr>
            <a:r>
              <a:rPr b="1" lang="tr-TR" sz="2800">
                <a:solidFill>
                  <a:schemeClr val="accent5"/>
                </a:solidFill>
                <a:latin typeface="Twentieth Century"/>
                <a:ea typeface="Twentieth Century"/>
                <a:cs typeface="Twentieth Century"/>
                <a:sym typeface="Twentieth Century"/>
              </a:rPr>
              <a:t>100%</a:t>
            </a:r>
            <a:endParaRPr/>
          </a:p>
        </p:txBody>
      </p:sp>
      <p:cxnSp>
        <p:nvCxnSpPr>
          <p:cNvPr id="338" name="Google Shape;338;p10"/>
          <p:cNvCxnSpPr/>
          <p:nvPr/>
        </p:nvCxnSpPr>
        <p:spPr>
          <a:xfrm rot="10800000">
            <a:off x="3356793" y="5925629"/>
            <a:ext cx="6188738" cy="0"/>
          </a:xfrm>
          <a:prstGeom prst="straightConnector1">
            <a:avLst/>
          </a:prstGeom>
          <a:noFill/>
          <a:ln cap="rnd" cmpd="sng" w="19050">
            <a:solidFill>
              <a:schemeClr val="accent5"/>
            </a:solidFill>
            <a:prstDash val="solid"/>
            <a:miter lim="800000"/>
            <a:headEnd len="med" w="med" type="oval"/>
            <a:tailEnd len="med" w="med" type="oval"/>
          </a:ln>
        </p:spPr>
      </p:cxnSp>
      <p:cxnSp>
        <p:nvCxnSpPr>
          <p:cNvPr id="339" name="Google Shape;339;p10"/>
          <p:cNvCxnSpPr/>
          <p:nvPr/>
        </p:nvCxnSpPr>
        <p:spPr>
          <a:xfrm rot="5400000">
            <a:off x="3136975" y="3273841"/>
            <a:ext cx="437686" cy="1940"/>
          </a:xfrm>
          <a:prstGeom prst="straightConnector1">
            <a:avLst/>
          </a:prstGeom>
          <a:noFill/>
          <a:ln cap="rnd" cmpd="sng" w="19050">
            <a:solidFill>
              <a:schemeClr val="accent2"/>
            </a:solidFill>
            <a:prstDash val="solid"/>
            <a:miter lim="800000"/>
            <a:headEnd len="med" w="med" type="oval"/>
            <a:tailEnd len="med" w="med" type="oval"/>
          </a:ln>
        </p:spPr>
      </p:cxnSp>
      <p:cxnSp>
        <p:nvCxnSpPr>
          <p:cNvPr id="340" name="Google Shape;340;p10"/>
          <p:cNvCxnSpPr/>
          <p:nvPr/>
        </p:nvCxnSpPr>
        <p:spPr>
          <a:xfrm rot="5400000">
            <a:off x="3136975" y="4163009"/>
            <a:ext cx="437686" cy="1940"/>
          </a:xfrm>
          <a:prstGeom prst="straightConnector1">
            <a:avLst/>
          </a:prstGeom>
          <a:noFill/>
          <a:ln cap="rnd" cmpd="sng" w="19050">
            <a:solidFill>
              <a:schemeClr val="accent3"/>
            </a:solidFill>
            <a:prstDash val="solid"/>
            <a:miter lim="800000"/>
            <a:headEnd len="med" w="med" type="oval"/>
            <a:tailEnd len="med" w="med" type="oval"/>
          </a:ln>
        </p:spPr>
      </p:cxnSp>
      <p:cxnSp>
        <p:nvCxnSpPr>
          <p:cNvPr id="341" name="Google Shape;341;p10"/>
          <p:cNvCxnSpPr/>
          <p:nvPr/>
        </p:nvCxnSpPr>
        <p:spPr>
          <a:xfrm rot="5400000">
            <a:off x="3136975" y="5049011"/>
            <a:ext cx="437686" cy="1940"/>
          </a:xfrm>
          <a:prstGeom prst="straightConnector1">
            <a:avLst/>
          </a:prstGeom>
          <a:noFill/>
          <a:ln cap="rnd" cmpd="sng" w="19050">
            <a:solidFill>
              <a:schemeClr val="accent4"/>
            </a:solidFill>
            <a:prstDash val="solid"/>
            <a:miter lim="800000"/>
            <a:headEnd len="med" w="med" type="oval"/>
            <a:tailEnd len="med" w="med" type="oval"/>
          </a:ln>
        </p:spPr>
      </p:cxnSp>
      <p:cxnSp>
        <p:nvCxnSpPr>
          <p:cNvPr id="342" name="Google Shape;342;p10"/>
          <p:cNvCxnSpPr/>
          <p:nvPr/>
        </p:nvCxnSpPr>
        <p:spPr>
          <a:xfrm rot="5400000">
            <a:off x="3136975" y="5938396"/>
            <a:ext cx="437686" cy="1940"/>
          </a:xfrm>
          <a:prstGeom prst="straightConnector1">
            <a:avLst/>
          </a:prstGeom>
          <a:noFill/>
          <a:ln cap="rnd" cmpd="sng" w="19050">
            <a:solidFill>
              <a:schemeClr val="accent5"/>
            </a:solidFill>
            <a:prstDash val="solid"/>
            <a:miter lim="800000"/>
            <a:headEnd len="med" w="med" type="oval"/>
            <a:tailEnd len="med" w="med" type="oval"/>
          </a:ln>
        </p:spPr>
      </p:cxnSp>
      <p:sp>
        <p:nvSpPr>
          <p:cNvPr id="343" name="Google Shape;343;p10"/>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Send</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318"/>
                                        </p:tgtEl>
                                        <p:attrNameLst>
                                          <p:attrName>style.visibility</p:attrName>
                                        </p:attrNameLst>
                                      </p:cBhvr>
                                      <p:to>
                                        <p:strVal val="visible"/>
                                      </p:to>
                                    </p:set>
                                    <p:anim calcmode="lin" valueType="num">
                                      <p:cBhvr additive="base">
                                        <p:cTn dur="500"/>
                                        <p:tgtEl>
                                          <p:spTgt spid="318"/>
                                        </p:tgtEl>
                                        <p:attrNameLst>
                                          <p:attrName>ppt_w</p:attrName>
                                        </p:attrNameLst>
                                      </p:cBhvr>
                                      <p:tavLst>
                                        <p:tav fmla="" tm="0">
                                          <p:val>
                                            <p:strVal val="0"/>
                                          </p:val>
                                        </p:tav>
                                        <p:tav fmla="" tm="100000">
                                          <p:val>
                                            <p:strVal val="#ppt_w"/>
                                          </p:val>
                                        </p:tav>
                                      </p:tavLst>
                                    </p:anim>
                                    <p:anim calcmode="lin" valueType="num">
                                      <p:cBhvr additive="base">
                                        <p:cTn dur="500"/>
                                        <p:tgtEl>
                                          <p:spTgt spid="31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8"/>
                                        </p:tgtEl>
                                        <p:attrNameLst>
                                          <p:attrName>style.visibility</p:attrName>
                                        </p:attrNameLst>
                                      </p:cBhvr>
                                      <p:to>
                                        <p:strVal val="visible"/>
                                      </p:to>
                                    </p:set>
                                    <p:animEffect filter="fade" transition="in">
                                      <p:cBhvr>
                                        <p:cTn dur="500"/>
                                        <p:tgtEl>
                                          <p:spTgt spid="32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500"/>
                                        <p:tgtEl>
                                          <p:spTgt spid="32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333"/>
                                        </p:tgtEl>
                                        <p:attrNameLst>
                                          <p:attrName>style.visibility</p:attrName>
                                        </p:attrNameLst>
                                      </p:cBhvr>
                                      <p:to>
                                        <p:strVal val="visible"/>
                                      </p:to>
                                    </p:set>
                                    <p:anim calcmode="lin" valueType="num">
                                      <p:cBhvr additive="base">
                                        <p:cTn dur="500"/>
                                        <p:tgtEl>
                                          <p:spTgt spid="333"/>
                                        </p:tgtEl>
                                        <p:attrNameLst>
                                          <p:attrName>ppt_w</p:attrName>
                                        </p:attrNameLst>
                                      </p:cBhvr>
                                      <p:tavLst>
                                        <p:tav fmla="" tm="0">
                                          <p:val>
                                            <p:strVal val="0"/>
                                          </p:val>
                                        </p:tav>
                                        <p:tav fmla="" tm="100000">
                                          <p:val>
                                            <p:strVal val="#ppt_w"/>
                                          </p:val>
                                        </p:tav>
                                      </p:tavLst>
                                    </p:anim>
                                    <p:anim calcmode="lin" valueType="num">
                                      <p:cBhvr additive="base">
                                        <p:cTn dur="500"/>
                                        <p:tgtEl>
                                          <p:spTgt spid="333"/>
                                        </p:tgtEl>
                                        <p:attrNameLst>
                                          <p:attrName>ppt_h</p:attrName>
                                        </p:attrNameLst>
                                      </p:cBhvr>
                                      <p:tavLst>
                                        <p:tav fmla="" tm="0">
                                          <p:val>
                                            <p:strVal val="0"/>
                                          </p:val>
                                        </p:tav>
                                        <p:tav fmla="" tm="100000">
                                          <p:val>
                                            <p:strVal val="#ppt_h"/>
                                          </p:val>
                                        </p:tav>
                                      </p:tavLst>
                                    </p:anim>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319"/>
                                        </p:tgtEl>
                                        <p:attrNameLst>
                                          <p:attrName>style.visibility</p:attrName>
                                        </p:attrNameLst>
                                      </p:cBhvr>
                                      <p:to>
                                        <p:strVal val="visible"/>
                                      </p:to>
                                    </p:set>
                                    <p:anim calcmode="lin" valueType="num">
                                      <p:cBhvr additive="base">
                                        <p:cTn dur="500"/>
                                        <p:tgtEl>
                                          <p:spTgt spid="319"/>
                                        </p:tgtEl>
                                        <p:attrNameLst>
                                          <p:attrName>ppt_w</p:attrName>
                                        </p:attrNameLst>
                                      </p:cBhvr>
                                      <p:tavLst>
                                        <p:tav fmla="" tm="0">
                                          <p:val>
                                            <p:strVal val="0"/>
                                          </p:val>
                                        </p:tav>
                                        <p:tav fmla="" tm="100000">
                                          <p:val>
                                            <p:strVal val="#ppt_w"/>
                                          </p:val>
                                        </p:tav>
                                      </p:tavLst>
                                    </p:anim>
                                    <p:anim calcmode="lin" valueType="num">
                                      <p:cBhvr additive="base">
                                        <p:cTn dur="500"/>
                                        <p:tgtEl>
                                          <p:spTgt spid="319"/>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29"/>
                                        </p:tgtEl>
                                        <p:attrNameLst>
                                          <p:attrName>style.visibility</p:attrName>
                                        </p:attrNameLst>
                                      </p:cBhvr>
                                      <p:to>
                                        <p:strVal val="visible"/>
                                      </p:to>
                                    </p:set>
                                    <p:animEffect filter="fade" transition="in">
                                      <p:cBhvr>
                                        <p:cTn dur="500"/>
                                        <p:tgtEl>
                                          <p:spTgt spid="32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39"/>
                                        </p:tgtEl>
                                        <p:attrNameLst>
                                          <p:attrName>style.visibility</p:attrName>
                                        </p:attrNameLst>
                                      </p:cBhvr>
                                      <p:to>
                                        <p:strVal val="visible"/>
                                      </p:to>
                                    </p:set>
                                    <p:animEffect filter="fade" transition="in">
                                      <p:cBhvr>
                                        <p:cTn dur="500"/>
                                        <p:tgtEl>
                                          <p:spTgt spid="33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500"/>
                                        <p:tgtEl>
                                          <p:spTgt spid="325"/>
                                        </p:tgtEl>
                                      </p:cBhvr>
                                    </p:animEffect>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334"/>
                                        </p:tgtEl>
                                        <p:attrNameLst>
                                          <p:attrName>style.visibility</p:attrName>
                                        </p:attrNameLst>
                                      </p:cBhvr>
                                      <p:to>
                                        <p:strVal val="visible"/>
                                      </p:to>
                                    </p:set>
                                    <p:anim calcmode="lin" valueType="num">
                                      <p:cBhvr additive="base">
                                        <p:cTn dur="500"/>
                                        <p:tgtEl>
                                          <p:spTgt spid="334"/>
                                        </p:tgtEl>
                                        <p:attrNameLst>
                                          <p:attrName>ppt_w</p:attrName>
                                        </p:attrNameLst>
                                      </p:cBhvr>
                                      <p:tavLst>
                                        <p:tav fmla="" tm="0">
                                          <p:val>
                                            <p:strVal val="0"/>
                                          </p:val>
                                        </p:tav>
                                        <p:tav fmla="" tm="100000">
                                          <p:val>
                                            <p:strVal val="#ppt_w"/>
                                          </p:val>
                                        </p:tav>
                                      </p:tavLst>
                                    </p:anim>
                                    <p:anim calcmode="lin" valueType="num">
                                      <p:cBhvr additive="base">
                                        <p:cTn dur="500"/>
                                        <p:tgtEl>
                                          <p:spTgt spid="334"/>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320"/>
                                        </p:tgtEl>
                                        <p:attrNameLst>
                                          <p:attrName>style.visibility</p:attrName>
                                        </p:attrNameLst>
                                      </p:cBhvr>
                                      <p:to>
                                        <p:strVal val="visible"/>
                                      </p:to>
                                    </p:set>
                                    <p:anim calcmode="lin" valueType="num">
                                      <p:cBhvr additive="base">
                                        <p:cTn dur="500"/>
                                        <p:tgtEl>
                                          <p:spTgt spid="320"/>
                                        </p:tgtEl>
                                        <p:attrNameLst>
                                          <p:attrName>ppt_w</p:attrName>
                                        </p:attrNameLst>
                                      </p:cBhvr>
                                      <p:tavLst>
                                        <p:tav fmla="" tm="0">
                                          <p:val>
                                            <p:strVal val="0"/>
                                          </p:val>
                                        </p:tav>
                                        <p:tav fmla="" tm="100000">
                                          <p:val>
                                            <p:strVal val="#ppt_w"/>
                                          </p:val>
                                        </p:tav>
                                      </p:tavLst>
                                    </p:anim>
                                    <p:anim calcmode="lin" valueType="num">
                                      <p:cBhvr additive="base">
                                        <p:cTn dur="500"/>
                                        <p:tgtEl>
                                          <p:spTgt spid="320"/>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500"/>
                                        <p:tgtEl>
                                          <p:spTgt spid="33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500"/>
                                        <p:tgtEl>
                                          <p:spTgt spid="340"/>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childTnLst>
                          </p:cTn>
                        </p:par>
                        <p:par>
                          <p:cTn fill="hold">
                            <p:stCondLst>
                              <p:cond delay="7000"/>
                            </p:stCondLst>
                            <p:childTnLst>
                              <p:par>
                                <p:cTn fill="hold" nodeType="afterEffect" presetClass="entr" presetID="23" presetSubtype="16">
                                  <p:stCondLst>
                                    <p:cond delay="0"/>
                                  </p:stCondLst>
                                  <p:childTnLst>
                                    <p:set>
                                      <p:cBhvr>
                                        <p:cTn dur="1" fill="hold">
                                          <p:stCondLst>
                                            <p:cond delay="0"/>
                                          </p:stCondLst>
                                        </p:cTn>
                                        <p:tgtEl>
                                          <p:spTgt spid="335"/>
                                        </p:tgtEl>
                                        <p:attrNameLst>
                                          <p:attrName>style.visibility</p:attrName>
                                        </p:attrNameLst>
                                      </p:cBhvr>
                                      <p:to>
                                        <p:strVal val="visible"/>
                                      </p:to>
                                    </p:set>
                                    <p:anim calcmode="lin" valueType="num">
                                      <p:cBhvr additive="base">
                                        <p:cTn dur="500"/>
                                        <p:tgtEl>
                                          <p:spTgt spid="335"/>
                                        </p:tgtEl>
                                        <p:attrNameLst>
                                          <p:attrName>ppt_w</p:attrName>
                                        </p:attrNameLst>
                                      </p:cBhvr>
                                      <p:tavLst>
                                        <p:tav fmla="" tm="0">
                                          <p:val>
                                            <p:strVal val="0"/>
                                          </p:val>
                                        </p:tav>
                                        <p:tav fmla="" tm="100000">
                                          <p:val>
                                            <p:strVal val="#ppt_w"/>
                                          </p:val>
                                        </p:tav>
                                      </p:tavLst>
                                    </p:anim>
                                    <p:anim calcmode="lin" valueType="num">
                                      <p:cBhvr additive="base">
                                        <p:cTn dur="500"/>
                                        <p:tgtEl>
                                          <p:spTgt spid="335"/>
                                        </p:tgtEl>
                                        <p:attrNameLst>
                                          <p:attrName>ppt_h</p:attrName>
                                        </p:attrNameLst>
                                      </p:cBhvr>
                                      <p:tavLst>
                                        <p:tav fmla="" tm="0">
                                          <p:val>
                                            <p:strVal val="0"/>
                                          </p:val>
                                        </p:tav>
                                        <p:tav fmla="" tm="100000">
                                          <p:val>
                                            <p:strVal val="#ppt_h"/>
                                          </p:val>
                                        </p:tav>
                                      </p:tavLst>
                                    </p:anim>
                                  </p:childTnLst>
                                </p:cTn>
                              </p:par>
                            </p:childTnLst>
                          </p:cTn>
                        </p:par>
                        <p:par>
                          <p:cTn fill="hold">
                            <p:stCondLst>
                              <p:cond delay="7500"/>
                            </p:stCondLst>
                            <p:childTnLst>
                              <p:par>
                                <p:cTn fill="hold" nodeType="afterEffect" presetClass="entr" presetID="23" presetSubtype="16">
                                  <p:stCondLst>
                                    <p:cond delay="0"/>
                                  </p:stCondLst>
                                  <p:childTnLst>
                                    <p:set>
                                      <p:cBhvr>
                                        <p:cTn dur="1" fill="hold">
                                          <p:stCondLst>
                                            <p:cond delay="0"/>
                                          </p:stCondLst>
                                        </p:cTn>
                                        <p:tgtEl>
                                          <p:spTgt spid="321"/>
                                        </p:tgtEl>
                                        <p:attrNameLst>
                                          <p:attrName>style.visibility</p:attrName>
                                        </p:attrNameLst>
                                      </p:cBhvr>
                                      <p:to>
                                        <p:strVal val="visible"/>
                                      </p:to>
                                    </p:set>
                                    <p:anim calcmode="lin" valueType="num">
                                      <p:cBhvr additive="base">
                                        <p:cTn dur="500"/>
                                        <p:tgtEl>
                                          <p:spTgt spid="321"/>
                                        </p:tgtEl>
                                        <p:attrNameLst>
                                          <p:attrName>ppt_w</p:attrName>
                                        </p:attrNameLst>
                                      </p:cBhvr>
                                      <p:tavLst>
                                        <p:tav fmla="" tm="0">
                                          <p:val>
                                            <p:strVal val="0"/>
                                          </p:val>
                                        </p:tav>
                                        <p:tav fmla="" tm="100000">
                                          <p:val>
                                            <p:strVal val="#ppt_w"/>
                                          </p:val>
                                        </p:tav>
                                      </p:tavLst>
                                    </p:anim>
                                    <p:anim calcmode="lin" valueType="num">
                                      <p:cBhvr additive="base">
                                        <p:cTn dur="500"/>
                                        <p:tgtEl>
                                          <p:spTgt spid="321"/>
                                        </p:tgtEl>
                                        <p:attrNameLst>
                                          <p:attrName>ppt_h</p:attrName>
                                        </p:attrNameLst>
                                      </p:cBhvr>
                                      <p:tavLst>
                                        <p:tav fmla="" tm="0">
                                          <p:val>
                                            <p:strVal val="0"/>
                                          </p:val>
                                        </p:tav>
                                        <p:tav fmla="" tm="100000">
                                          <p:val>
                                            <p:strVal val="#ppt_h"/>
                                          </p:val>
                                        </p:tav>
                                      </p:tavLst>
                                    </p:anim>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341"/>
                                        </p:tgtEl>
                                        <p:attrNameLst>
                                          <p:attrName>style.visibility</p:attrName>
                                        </p:attrNameLst>
                                      </p:cBhvr>
                                      <p:to>
                                        <p:strVal val="visible"/>
                                      </p:to>
                                    </p:set>
                                    <p:animEffect filter="fade" transition="in">
                                      <p:cBhvr>
                                        <p:cTn dur="500"/>
                                        <p:tgtEl>
                                          <p:spTgt spid="341"/>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par>
                          <p:cTn fill="hold">
                            <p:stCondLst>
                              <p:cond delay="9500"/>
                            </p:stCondLst>
                            <p:childTnLst>
                              <p:par>
                                <p:cTn fill="hold" nodeType="afterEffect" presetClass="entr" presetID="23" presetSubtype="16">
                                  <p:stCondLst>
                                    <p:cond delay="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500"/>
                                        <p:tgtEl>
                                          <p:spTgt spid="336"/>
                                        </p:tgtEl>
                                        <p:attrNameLst>
                                          <p:attrName>ppt_w</p:attrName>
                                        </p:attrNameLst>
                                      </p:cBhvr>
                                      <p:tavLst>
                                        <p:tav fmla="" tm="0">
                                          <p:val>
                                            <p:strVal val="0"/>
                                          </p:val>
                                        </p:tav>
                                        <p:tav fmla="" tm="100000">
                                          <p:val>
                                            <p:strVal val="#ppt_w"/>
                                          </p:val>
                                        </p:tav>
                                      </p:tavLst>
                                    </p:anim>
                                    <p:anim calcmode="lin" valueType="num">
                                      <p:cBhvr additive="base">
                                        <p:cTn dur="500"/>
                                        <p:tgtEl>
                                          <p:spTgt spid="336"/>
                                        </p:tgtEl>
                                        <p:attrNameLst>
                                          <p:attrName>ppt_h</p:attrName>
                                        </p:attrNameLst>
                                      </p:cBhvr>
                                      <p:tavLst>
                                        <p:tav fmla="" tm="0">
                                          <p:val>
                                            <p:strVal val="0"/>
                                          </p:val>
                                        </p:tav>
                                        <p:tav fmla="" tm="100000">
                                          <p:val>
                                            <p:strVal val="#ppt_h"/>
                                          </p:val>
                                        </p:tav>
                                      </p:tavLst>
                                    </p:anim>
                                  </p:childTnLst>
                                </p:cTn>
                              </p:par>
                            </p:childTnLst>
                          </p:cTn>
                        </p:par>
                        <p:par>
                          <p:cTn fill="hold">
                            <p:stCondLst>
                              <p:cond delay="10000"/>
                            </p:stCondLst>
                            <p:childTnLst>
                              <p:par>
                                <p:cTn fill="hold" nodeType="afterEffect" presetClass="entr" presetID="23" presetSubtype="16">
                                  <p:stCondLst>
                                    <p:cond delay="0"/>
                                  </p:stCondLst>
                                  <p:childTnLst>
                                    <p:set>
                                      <p:cBhvr>
                                        <p:cTn dur="1" fill="hold">
                                          <p:stCondLst>
                                            <p:cond delay="0"/>
                                          </p:stCondLst>
                                        </p:cTn>
                                        <p:tgtEl>
                                          <p:spTgt spid="322"/>
                                        </p:tgtEl>
                                        <p:attrNameLst>
                                          <p:attrName>style.visibility</p:attrName>
                                        </p:attrNameLst>
                                      </p:cBhvr>
                                      <p:to>
                                        <p:strVal val="visible"/>
                                      </p:to>
                                    </p:set>
                                    <p:anim calcmode="lin" valueType="num">
                                      <p:cBhvr additive="base">
                                        <p:cTn dur="500"/>
                                        <p:tgtEl>
                                          <p:spTgt spid="322"/>
                                        </p:tgtEl>
                                        <p:attrNameLst>
                                          <p:attrName>ppt_w</p:attrName>
                                        </p:attrNameLst>
                                      </p:cBhvr>
                                      <p:tavLst>
                                        <p:tav fmla="" tm="0">
                                          <p:val>
                                            <p:strVal val="0"/>
                                          </p:val>
                                        </p:tav>
                                        <p:tav fmla="" tm="100000">
                                          <p:val>
                                            <p:strVal val="#ppt_w"/>
                                          </p:val>
                                        </p:tav>
                                      </p:tavLst>
                                    </p:anim>
                                    <p:anim calcmode="lin" valueType="num">
                                      <p:cBhvr additive="base">
                                        <p:cTn dur="500"/>
                                        <p:tgtEl>
                                          <p:spTgt spid="322"/>
                                        </p:tgtEl>
                                        <p:attrNameLst>
                                          <p:attrName>ppt_h</p:attrName>
                                        </p:attrNameLst>
                                      </p:cBhvr>
                                      <p:tavLst>
                                        <p:tav fmla="" tm="0">
                                          <p:val>
                                            <p:strVal val="0"/>
                                          </p:val>
                                        </p:tav>
                                        <p:tav fmla="" tm="100000">
                                          <p:val>
                                            <p:strVal val="#ppt_h"/>
                                          </p:val>
                                        </p:tav>
                                      </p:tavLst>
                                    </p:anim>
                                  </p:childTnLst>
                                </p:cTn>
                              </p:par>
                            </p:childTnLst>
                          </p:cTn>
                        </p:par>
                        <p:par>
                          <p:cTn fill="hold">
                            <p:stCondLst>
                              <p:cond delay="10500"/>
                            </p:stCondLst>
                            <p:childTnLst>
                              <p:par>
                                <p:cTn fill="hold" nodeType="afterEffect" presetClass="entr" presetID="10" presetSubtype="0">
                                  <p:stCondLst>
                                    <p:cond delay="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342"/>
                                        </p:tgtEl>
                                        <p:attrNameLst>
                                          <p:attrName>style.visibility</p:attrName>
                                        </p:attrNameLst>
                                      </p:cBhvr>
                                      <p:to>
                                        <p:strVal val="visible"/>
                                      </p:to>
                                    </p:set>
                                    <p:animEffect filter="fade" transition="in">
                                      <p:cBhvr>
                                        <p:cTn dur="500"/>
                                        <p:tgtEl>
                                          <p:spTgt spid="342"/>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500"/>
                                        <p:tgtEl>
                                          <p:spTgt spid="338"/>
                                        </p:tgtEl>
                                      </p:cBhvr>
                                    </p:animEffect>
                                  </p:childTnLst>
                                </p:cTn>
                              </p:par>
                            </p:childTnLst>
                          </p:cTn>
                        </p:par>
                        <p:par>
                          <p:cTn fill="hold">
                            <p:stCondLst>
                              <p:cond delay="12000"/>
                            </p:stCondLst>
                            <p:childTnLst>
                              <p:par>
                                <p:cTn fill="hold" nodeType="afterEffect" presetClass="entr" presetID="23" presetSubtype="16">
                                  <p:stCondLst>
                                    <p:cond delay="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500"/>
                                        <p:tgtEl>
                                          <p:spTgt spid="337"/>
                                        </p:tgtEl>
                                        <p:attrNameLst>
                                          <p:attrName>ppt_w</p:attrName>
                                        </p:attrNameLst>
                                      </p:cBhvr>
                                      <p:tavLst>
                                        <p:tav fmla="" tm="0">
                                          <p:val>
                                            <p:strVal val="0"/>
                                          </p:val>
                                        </p:tav>
                                        <p:tav fmla="" tm="100000">
                                          <p:val>
                                            <p:strVal val="#ppt_w"/>
                                          </p:val>
                                        </p:tav>
                                      </p:tavLst>
                                    </p:anim>
                                    <p:anim calcmode="lin" valueType="num">
                                      <p:cBhvr additive="base">
                                        <p:cTn dur="500"/>
                                        <p:tgtEl>
                                          <p:spTgt spid="337"/>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11"/>
          <p:cNvSpPr/>
          <p:nvPr/>
        </p:nvSpPr>
        <p:spPr>
          <a:xfrm>
            <a:off x="8284655" y="5038361"/>
            <a:ext cx="594634" cy="594633"/>
          </a:xfrm>
          <a:custGeom>
            <a:rect b="b" l="l" r="r" t="t"/>
            <a:pathLst>
              <a:path extrusionOk="0" h="649287" w="649288">
                <a:moveTo>
                  <a:pt x="317501" y="0"/>
                </a:moveTo>
                <a:lnTo>
                  <a:pt x="393701" y="7937"/>
                </a:lnTo>
                <a:lnTo>
                  <a:pt x="412730" y="94070"/>
                </a:lnTo>
                <a:lnTo>
                  <a:pt x="432413" y="101205"/>
                </a:lnTo>
                <a:lnTo>
                  <a:pt x="464868" y="120995"/>
                </a:lnTo>
                <a:lnTo>
                  <a:pt x="546101" y="87313"/>
                </a:lnTo>
                <a:lnTo>
                  <a:pt x="595313" y="147638"/>
                </a:lnTo>
                <a:lnTo>
                  <a:pt x="548746" y="220957"/>
                </a:lnTo>
                <a:lnTo>
                  <a:pt x="557723" y="239746"/>
                </a:lnTo>
                <a:lnTo>
                  <a:pt x="565985" y="279785"/>
                </a:lnTo>
                <a:lnTo>
                  <a:pt x="649288" y="314325"/>
                </a:lnTo>
                <a:lnTo>
                  <a:pt x="642938" y="390525"/>
                </a:lnTo>
                <a:lnTo>
                  <a:pt x="554781" y="409778"/>
                </a:lnTo>
                <a:lnTo>
                  <a:pt x="542320" y="441665"/>
                </a:lnTo>
                <a:lnTo>
                  <a:pt x="525918" y="464554"/>
                </a:lnTo>
                <a:lnTo>
                  <a:pt x="560388" y="547688"/>
                </a:lnTo>
                <a:lnTo>
                  <a:pt x="500063" y="596900"/>
                </a:lnTo>
                <a:lnTo>
                  <a:pt x="424832" y="548101"/>
                </a:lnTo>
                <a:lnTo>
                  <a:pt x="408777" y="556207"/>
                </a:lnTo>
                <a:lnTo>
                  <a:pt x="367585" y="566783"/>
                </a:lnTo>
                <a:lnTo>
                  <a:pt x="333376" y="649287"/>
                </a:lnTo>
                <a:lnTo>
                  <a:pt x="255588" y="641350"/>
                </a:lnTo>
                <a:lnTo>
                  <a:pt x="237123" y="553129"/>
                </a:lnTo>
                <a:lnTo>
                  <a:pt x="205664" y="540895"/>
                </a:lnTo>
                <a:lnTo>
                  <a:pt x="184716" y="525926"/>
                </a:lnTo>
                <a:lnTo>
                  <a:pt x="101601" y="560388"/>
                </a:lnTo>
                <a:lnTo>
                  <a:pt x="52388" y="500063"/>
                </a:lnTo>
                <a:lnTo>
                  <a:pt x="100490" y="425907"/>
                </a:lnTo>
                <a:lnTo>
                  <a:pt x="91334" y="407740"/>
                </a:lnTo>
                <a:lnTo>
                  <a:pt x="80918" y="366926"/>
                </a:lnTo>
                <a:lnTo>
                  <a:pt x="0" y="333375"/>
                </a:lnTo>
                <a:lnTo>
                  <a:pt x="7937" y="255588"/>
                </a:lnTo>
                <a:lnTo>
                  <a:pt x="94980" y="236357"/>
                </a:lnTo>
                <a:lnTo>
                  <a:pt x="108451" y="202540"/>
                </a:lnTo>
                <a:lnTo>
                  <a:pt x="123332" y="182620"/>
                </a:lnTo>
                <a:lnTo>
                  <a:pt x="90488" y="100013"/>
                </a:lnTo>
                <a:lnTo>
                  <a:pt x="149226" y="50800"/>
                </a:lnTo>
                <a:lnTo>
                  <a:pt x="225205" y="99427"/>
                </a:lnTo>
                <a:lnTo>
                  <a:pt x="251847" y="87446"/>
                </a:lnTo>
                <a:lnTo>
                  <a:pt x="281793" y="83658"/>
                </a:lnTo>
                <a:close/>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0" name="Google Shape;350;p11"/>
          <p:cNvSpPr/>
          <p:nvPr/>
        </p:nvSpPr>
        <p:spPr>
          <a:xfrm>
            <a:off x="7700199" y="4343409"/>
            <a:ext cx="914486" cy="913031"/>
          </a:xfrm>
          <a:custGeom>
            <a:rect b="b" l="l" r="r" t="t"/>
            <a:pathLst>
              <a:path extrusionOk="0" h="996950" w="998538">
                <a:moveTo>
                  <a:pt x="414337" y="0"/>
                </a:moveTo>
                <a:lnTo>
                  <a:pt x="479337" y="109032"/>
                </a:lnTo>
                <a:lnTo>
                  <a:pt x="546972" y="110548"/>
                </a:lnTo>
                <a:lnTo>
                  <a:pt x="620653" y="127113"/>
                </a:lnTo>
                <a:lnTo>
                  <a:pt x="711201" y="39688"/>
                </a:lnTo>
                <a:lnTo>
                  <a:pt x="792163" y="87313"/>
                </a:lnTo>
                <a:lnTo>
                  <a:pt x="760994" y="208872"/>
                </a:lnTo>
                <a:lnTo>
                  <a:pt x="805799" y="254804"/>
                </a:lnTo>
                <a:cubicBezTo>
                  <a:pt x="817614" y="269493"/>
                  <a:pt x="828398" y="285067"/>
                  <a:pt x="838031" y="301428"/>
                </a:cubicBezTo>
                <a:lnTo>
                  <a:pt x="847795" y="321218"/>
                </a:lnTo>
                <a:lnTo>
                  <a:pt x="973138" y="322263"/>
                </a:lnTo>
                <a:lnTo>
                  <a:pt x="998538" y="414338"/>
                </a:lnTo>
                <a:lnTo>
                  <a:pt x="890497" y="478747"/>
                </a:lnTo>
                <a:lnTo>
                  <a:pt x="890774" y="527148"/>
                </a:lnTo>
                <a:cubicBezTo>
                  <a:pt x="889384" y="546811"/>
                  <a:pt x="886525" y="566115"/>
                  <a:pt x="882299" y="584940"/>
                </a:cubicBezTo>
                <a:lnTo>
                  <a:pt x="871815" y="619468"/>
                </a:lnTo>
                <a:lnTo>
                  <a:pt x="958851" y="709612"/>
                </a:lnTo>
                <a:lnTo>
                  <a:pt x="911226" y="792162"/>
                </a:lnTo>
                <a:lnTo>
                  <a:pt x="787774" y="760508"/>
                </a:lnTo>
                <a:lnTo>
                  <a:pt x="772513" y="780248"/>
                </a:lnTo>
                <a:cubicBezTo>
                  <a:pt x="745462" y="806425"/>
                  <a:pt x="714580" y="828779"/>
                  <a:pt x="680686" y="846352"/>
                </a:cubicBezTo>
                <a:lnTo>
                  <a:pt x="677312" y="847695"/>
                </a:lnTo>
                <a:lnTo>
                  <a:pt x="676276" y="973138"/>
                </a:lnTo>
                <a:lnTo>
                  <a:pt x="584201" y="996950"/>
                </a:lnTo>
                <a:lnTo>
                  <a:pt x="519821" y="888959"/>
                </a:lnTo>
                <a:lnTo>
                  <a:pt x="470892" y="889254"/>
                </a:lnTo>
                <a:lnTo>
                  <a:pt x="379143" y="870730"/>
                </a:lnTo>
                <a:lnTo>
                  <a:pt x="288925" y="958850"/>
                </a:lnTo>
                <a:lnTo>
                  <a:pt x="206375" y="911225"/>
                </a:lnTo>
                <a:lnTo>
                  <a:pt x="237029" y="786493"/>
                </a:lnTo>
                <a:lnTo>
                  <a:pt x="207771" y="761387"/>
                </a:lnTo>
                <a:cubicBezTo>
                  <a:pt x="185674" y="736979"/>
                  <a:pt x="166586" y="709707"/>
                  <a:pt x="151139" y="680106"/>
                </a:cubicBezTo>
                <a:lnTo>
                  <a:pt x="149800" y="676770"/>
                </a:lnTo>
                <a:lnTo>
                  <a:pt x="23812" y="674687"/>
                </a:lnTo>
                <a:lnTo>
                  <a:pt x="0" y="582612"/>
                </a:lnTo>
                <a:lnTo>
                  <a:pt x="108043" y="519241"/>
                </a:lnTo>
                <a:lnTo>
                  <a:pt x="107765" y="470735"/>
                </a:lnTo>
                <a:lnTo>
                  <a:pt x="126816" y="377577"/>
                </a:lnTo>
                <a:lnTo>
                  <a:pt x="39688" y="287338"/>
                </a:lnTo>
                <a:lnTo>
                  <a:pt x="87313" y="206375"/>
                </a:lnTo>
                <a:lnTo>
                  <a:pt x="210783" y="238034"/>
                </a:lnTo>
                <a:lnTo>
                  <a:pt x="236348" y="208415"/>
                </a:lnTo>
                <a:cubicBezTo>
                  <a:pt x="260844" y="186335"/>
                  <a:pt x="288196" y="167250"/>
                  <a:pt x="317853" y="151801"/>
                </a:cubicBezTo>
                <a:lnTo>
                  <a:pt x="321216" y="150452"/>
                </a:lnTo>
                <a:lnTo>
                  <a:pt x="322262" y="23812"/>
                </a:ln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1" name="Google Shape;351;p11"/>
          <p:cNvSpPr/>
          <p:nvPr/>
        </p:nvSpPr>
        <p:spPr>
          <a:xfrm>
            <a:off x="6718837" y="2249831"/>
            <a:ext cx="1482949" cy="1481495"/>
          </a:xfrm>
          <a:custGeom>
            <a:rect b="b" l="l" r="r" t="t"/>
            <a:pathLst>
              <a:path extrusionOk="0" h="1617662" w="1619250">
                <a:moveTo>
                  <a:pt x="847725" y="0"/>
                </a:moveTo>
                <a:lnTo>
                  <a:pt x="949326" y="11113"/>
                </a:lnTo>
                <a:lnTo>
                  <a:pt x="970985" y="154479"/>
                </a:lnTo>
                <a:lnTo>
                  <a:pt x="1020676" y="165666"/>
                </a:lnTo>
                <a:lnTo>
                  <a:pt x="1059385" y="182405"/>
                </a:lnTo>
                <a:lnTo>
                  <a:pt x="1158875" y="77787"/>
                </a:lnTo>
                <a:lnTo>
                  <a:pt x="1249362" y="128587"/>
                </a:lnTo>
                <a:lnTo>
                  <a:pt x="1212628" y="267361"/>
                </a:lnTo>
                <a:lnTo>
                  <a:pt x="1233852" y="281489"/>
                </a:lnTo>
                <a:lnTo>
                  <a:pt x="1276002" y="322146"/>
                </a:lnTo>
                <a:lnTo>
                  <a:pt x="1409700" y="263525"/>
                </a:lnTo>
                <a:lnTo>
                  <a:pt x="1473200" y="344488"/>
                </a:lnTo>
                <a:lnTo>
                  <a:pt x="1387587" y="458303"/>
                </a:lnTo>
                <a:lnTo>
                  <a:pt x="1394228" y="467599"/>
                </a:lnTo>
                <a:lnTo>
                  <a:pt x="1431944" y="542726"/>
                </a:lnTo>
                <a:lnTo>
                  <a:pt x="1574800" y="539750"/>
                </a:lnTo>
                <a:lnTo>
                  <a:pt x="1603375" y="638175"/>
                </a:lnTo>
                <a:lnTo>
                  <a:pt x="1477160" y="710875"/>
                </a:lnTo>
                <a:lnTo>
                  <a:pt x="1483169" y="742768"/>
                </a:lnTo>
                <a:lnTo>
                  <a:pt x="1485310" y="795975"/>
                </a:lnTo>
                <a:lnTo>
                  <a:pt x="1619250" y="847724"/>
                </a:lnTo>
                <a:lnTo>
                  <a:pt x="1606550" y="949324"/>
                </a:lnTo>
                <a:lnTo>
                  <a:pt x="1466784" y="969434"/>
                </a:lnTo>
                <a:lnTo>
                  <a:pt x="1466709" y="969830"/>
                </a:lnTo>
                <a:cubicBezTo>
                  <a:pt x="1460705" y="994163"/>
                  <a:pt x="1453369" y="1018089"/>
                  <a:pt x="1444759" y="1041504"/>
                </a:cubicBezTo>
                <a:lnTo>
                  <a:pt x="1436556" y="1059607"/>
                </a:lnTo>
                <a:lnTo>
                  <a:pt x="1539875" y="1158875"/>
                </a:lnTo>
                <a:lnTo>
                  <a:pt x="1490663" y="1247775"/>
                </a:lnTo>
                <a:lnTo>
                  <a:pt x="1352092" y="1212374"/>
                </a:lnTo>
                <a:lnTo>
                  <a:pt x="1349843" y="1215872"/>
                </a:lnTo>
                <a:lnTo>
                  <a:pt x="1294635" y="1274490"/>
                </a:lnTo>
                <a:lnTo>
                  <a:pt x="1354138" y="1408112"/>
                </a:lnTo>
                <a:lnTo>
                  <a:pt x="1273176" y="1473199"/>
                </a:lnTo>
                <a:lnTo>
                  <a:pt x="1157217" y="1385195"/>
                </a:lnTo>
                <a:lnTo>
                  <a:pt x="1120350" y="1409895"/>
                </a:lnTo>
                <a:lnTo>
                  <a:pt x="1075411" y="1427570"/>
                </a:lnTo>
                <a:lnTo>
                  <a:pt x="1079500" y="1574800"/>
                </a:lnTo>
                <a:lnTo>
                  <a:pt x="979488" y="1603375"/>
                </a:lnTo>
                <a:lnTo>
                  <a:pt x="906418" y="1476518"/>
                </a:lnTo>
                <a:lnTo>
                  <a:pt x="874521" y="1482591"/>
                </a:lnTo>
                <a:lnTo>
                  <a:pt x="821659" y="1484809"/>
                </a:lnTo>
                <a:lnTo>
                  <a:pt x="769938" y="1617662"/>
                </a:lnTo>
                <a:lnTo>
                  <a:pt x="668337" y="1606550"/>
                </a:lnTo>
                <a:lnTo>
                  <a:pt x="648200" y="1466596"/>
                </a:lnTo>
                <a:lnTo>
                  <a:pt x="647485" y="1466463"/>
                </a:lnTo>
                <a:cubicBezTo>
                  <a:pt x="623160" y="1460484"/>
                  <a:pt x="599240" y="1453170"/>
                  <a:pt x="575832" y="1444578"/>
                </a:cubicBezTo>
                <a:lnTo>
                  <a:pt x="558072" y="1436539"/>
                </a:lnTo>
                <a:lnTo>
                  <a:pt x="458787" y="1539875"/>
                </a:lnTo>
                <a:lnTo>
                  <a:pt x="368300" y="1489075"/>
                </a:lnTo>
                <a:lnTo>
                  <a:pt x="404648" y="1351758"/>
                </a:lnTo>
                <a:lnTo>
                  <a:pt x="401488" y="1349726"/>
                </a:lnTo>
                <a:lnTo>
                  <a:pt x="342640" y="1294298"/>
                </a:lnTo>
                <a:lnTo>
                  <a:pt x="209550" y="1354137"/>
                </a:lnTo>
                <a:lnTo>
                  <a:pt x="146050" y="1273175"/>
                </a:lnTo>
                <a:lnTo>
                  <a:pt x="232208" y="1157271"/>
                </a:lnTo>
                <a:lnTo>
                  <a:pt x="207227" y="1120016"/>
                </a:lnTo>
                <a:lnTo>
                  <a:pt x="189389" y="1074838"/>
                </a:lnTo>
                <a:lnTo>
                  <a:pt x="42862" y="1077912"/>
                </a:lnTo>
                <a:lnTo>
                  <a:pt x="14287" y="979487"/>
                </a:lnTo>
                <a:lnTo>
                  <a:pt x="140548" y="906174"/>
                </a:lnTo>
                <a:lnTo>
                  <a:pt x="134493" y="874043"/>
                </a:lnTo>
                <a:lnTo>
                  <a:pt x="132361" y="821076"/>
                </a:lnTo>
                <a:lnTo>
                  <a:pt x="0" y="769937"/>
                </a:lnTo>
                <a:lnTo>
                  <a:pt x="11112" y="668337"/>
                </a:lnTo>
                <a:lnTo>
                  <a:pt x="150722" y="648393"/>
                </a:lnTo>
                <a:lnTo>
                  <a:pt x="150953" y="647170"/>
                </a:lnTo>
                <a:cubicBezTo>
                  <a:pt x="156957" y="622865"/>
                  <a:pt x="164293" y="598967"/>
                  <a:pt x="172903" y="575583"/>
                </a:cubicBezTo>
                <a:lnTo>
                  <a:pt x="180932" y="557888"/>
                </a:lnTo>
                <a:lnTo>
                  <a:pt x="77787" y="458787"/>
                </a:lnTo>
                <a:lnTo>
                  <a:pt x="128587" y="368300"/>
                </a:lnTo>
                <a:lnTo>
                  <a:pt x="265788" y="404618"/>
                </a:lnTo>
                <a:lnTo>
                  <a:pt x="267819" y="401465"/>
                </a:lnTo>
                <a:lnTo>
                  <a:pt x="323724" y="342199"/>
                </a:lnTo>
                <a:lnTo>
                  <a:pt x="265112" y="209550"/>
                </a:lnTo>
                <a:lnTo>
                  <a:pt x="344487" y="146050"/>
                </a:lnTo>
                <a:lnTo>
                  <a:pt x="460547" y="232325"/>
                </a:lnTo>
                <a:lnTo>
                  <a:pt x="497312" y="207728"/>
                </a:lnTo>
                <a:lnTo>
                  <a:pt x="542279" y="190056"/>
                </a:lnTo>
                <a:lnTo>
                  <a:pt x="538162" y="42862"/>
                </a:lnTo>
                <a:lnTo>
                  <a:pt x="638174" y="14287"/>
                </a:lnTo>
                <a:lnTo>
                  <a:pt x="711825" y="142152"/>
                </a:lnTo>
                <a:lnTo>
                  <a:pt x="759983" y="133603"/>
                </a:lnTo>
                <a:lnTo>
                  <a:pt x="796385" y="134513"/>
                </a:lnTo>
                <a:close/>
              </a:path>
            </a:pathLst>
          </a:custGeom>
          <a:solidFill>
            <a:schemeClr val="accent2"/>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2" name="Google Shape;352;p11"/>
          <p:cNvSpPr/>
          <p:nvPr/>
        </p:nvSpPr>
        <p:spPr>
          <a:xfrm>
            <a:off x="7951720" y="1761332"/>
            <a:ext cx="1075865" cy="1075865"/>
          </a:xfrm>
          <a:custGeom>
            <a:rect b="b" l="l" r="r" t="t"/>
            <a:pathLst>
              <a:path extrusionOk="0" h="1174750" w="1174750">
                <a:moveTo>
                  <a:pt x="615950" y="0"/>
                </a:moveTo>
                <a:lnTo>
                  <a:pt x="690562" y="7938"/>
                </a:lnTo>
                <a:lnTo>
                  <a:pt x="704967" y="112884"/>
                </a:lnTo>
                <a:lnTo>
                  <a:pt x="742050" y="121270"/>
                </a:lnTo>
                <a:lnTo>
                  <a:pt x="769468" y="133166"/>
                </a:lnTo>
                <a:lnTo>
                  <a:pt x="841375" y="57150"/>
                </a:lnTo>
                <a:lnTo>
                  <a:pt x="908050" y="93663"/>
                </a:lnTo>
                <a:lnTo>
                  <a:pt x="881353" y="195319"/>
                </a:lnTo>
                <a:lnTo>
                  <a:pt x="896621" y="205513"/>
                </a:lnTo>
                <a:lnTo>
                  <a:pt x="927173" y="235070"/>
                </a:lnTo>
                <a:lnTo>
                  <a:pt x="1022350" y="192087"/>
                </a:lnTo>
                <a:lnTo>
                  <a:pt x="1069975" y="250824"/>
                </a:lnTo>
                <a:lnTo>
                  <a:pt x="1008057" y="334058"/>
                </a:lnTo>
                <a:lnTo>
                  <a:pt x="1012850" y="340787"/>
                </a:lnTo>
                <a:lnTo>
                  <a:pt x="1035896" y="395218"/>
                </a:lnTo>
                <a:lnTo>
                  <a:pt x="1144588" y="392112"/>
                </a:lnTo>
                <a:lnTo>
                  <a:pt x="1165225" y="463549"/>
                </a:lnTo>
                <a:lnTo>
                  <a:pt x="1072819" y="516353"/>
                </a:lnTo>
                <a:lnTo>
                  <a:pt x="1077438" y="540687"/>
                </a:lnTo>
                <a:lnTo>
                  <a:pt x="1076865" y="577826"/>
                </a:lnTo>
                <a:lnTo>
                  <a:pt x="1174750" y="615950"/>
                </a:lnTo>
                <a:lnTo>
                  <a:pt x="1166813" y="690562"/>
                </a:lnTo>
                <a:lnTo>
                  <a:pt x="1062601" y="705007"/>
                </a:lnTo>
                <a:lnTo>
                  <a:pt x="1049710" y="757392"/>
                </a:lnTo>
                <a:lnTo>
                  <a:pt x="1043913" y="770170"/>
                </a:lnTo>
                <a:lnTo>
                  <a:pt x="1119188" y="841375"/>
                </a:lnTo>
                <a:lnTo>
                  <a:pt x="1082676" y="908050"/>
                </a:lnTo>
                <a:lnTo>
                  <a:pt x="982045" y="881886"/>
                </a:lnTo>
                <a:lnTo>
                  <a:pt x="980809" y="883806"/>
                </a:lnTo>
                <a:lnTo>
                  <a:pt x="940450" y="926599"/>
                </a:lnTo>
                <a:lnTo>
                  <a:pt x="982662" y="1022349"/>
                </a:lnTo>
                <a:lnTo>
                  <a:pt x="925512" y="1069974"/>
                </a:lnTo>
                <a:lnTo>
                  <a:pt x="840644" y="1006841"/>
                </a:lnTo>
                <a:lnTo>
                  <a:pt x="814145" y="1024591"/>
                </a:lnTo>
                <a:lnTo>
                  <a:pt x="781185" y="1037594"/>
                </a:lnTo>
                <a:lnTo>
                  <a:pt x="784225" y="1143000"/>
                </a:lnTo>
                <a:lnTo>
                  <a:pt x="711200" y="1163637"/>
                </a:lnTo>
                <a:lnTo>
                  <a:pt x="658868" y="1073062"/>
                </a:lnTo>
                <a:lnTo>
                  <a:pt x="635880" y="1077436"/>
                </a:lnTo>
                <a:lnTo>
                  <a:pt x="597489" y="1076843"/>
                </a:lnTo>
                <a:lnTo>
                  <a:pt x="560387" y="1174750"/>
                </a:lnTo>
                <a:lnTo>
                  <a:pt x="485774" y="1166813"/>
                </a:lnTo>
                <a:lnTo>
                  <a:pt x="470244" y="1062239"/>
                </a:lnTo>
                <a:lnTo>
                  <a:pt x="419327" y="1049708"/>
                </a:lnTo>
                <a:lnTo>
                  <a:pt x="404822" y="1043134"/>
                </a:lnTo>
                <a:lnTo>
                  <a:pt x="333374" y="1117600"/>
                </a:lnTo>
                <a:lnTo>
                  <a:pt x="268287" y="1081088"/>
                </a:lnTo>
                <a:lnTo>
                  <a:pt x="294359" y="981814"/>
                </a:lnTo>
                <a:lnTo>
                  <a:pt x="292795" y="980808"/>
                </a:lnTo>
                <a:lnTo>
                  <a:pt x="249696" y="940224"/>
                </a:lnTo>
                <a:lnTo>
                  <a:pt x="152399" y="982662"/>
                </a:lnTo>
                <a:lnTo>
                  <a:pt x="106362" y="925512"/>
                </a:lnTo>
                <a:lnTo>
                  <a:pt x="169531" y="840597"/>
                </a:lnTo>
                <a:lnTo>
                  <a:pt x="151782" y="814144"/>
                </a:lnTo>
                <a:lnTo>
                  <a:pt x="138529" y="780584"/>
                </a:lnTo>
                <a:lnTo>
                  <a:pt x="31749" y="782637"/>
                </a:lnTo>
                <a:lnTo>
                  <a:pt x="11112" y="712787"/>
                </a:lnTo>
                <a:lnTo>
                  <a:pt x="103243" y="658532"/>
                </a:lnTo>
                <a:lnTo>
                  <a:pt x="98900" y="635651"/>
                </a:lnTo>
                <a:lnTo>
                  <a:pt x="99486" y="597694"/>
                </a:lnTo>
                <a:lnTo>
                  <a:pt x="0" y="560387"/>
                </a:lnTo>
                <a:lnTo>
                  <a:pt x="7937" y="485775"/>
                </a:lnTo>
                <a:lnTo>
                  <a:pt x="114022" y="470174"/>
                </a:lnTo>
                <a:lnTo>
                  <a:pt x="126629" y="418946"/>
                </a:lnTo>
                <a:lnTo>
                  <a:pt x="132605" y="405771"/>
                </a:lnTo>
                <a:lnTo>
                  <a:pt x="57150" y="333375"/>
                </a:lnTo>
                <a:lnTo>
                  <a:pt x="93662" y="268287"/>
                </a:lnTo>
                <a:lnTo>
                  <a:pt x="194147" y="294677"/>
                </a:lnTo>
                <a:lnTo>
                  <a:pt x="195530" y="292531"/>
                </a:lnTo>
                <a:lnTo>
                  <a:pt x="235678" y="249961"/>
                </a:lnTo>
                <a:lnTo>
                  <a:pt x="192087" y="152400"/>
                </a:lnTo>
                <a:lnTo>
                  <a:pt x="250824" y="106362"/>
                </a:lnTo>
                <a:lnTo>
                  <a:pt x="335694" y="169496"/>
                </a:lnTo>
                <a:lnTo>
                  <a:pt x="362193" y="151746"/>
                </a:lnTo>
                <a:lnTo>
                  <a:pt x="395198" y="138726"/>
                </a:lnTo>
                <a:lnTo>
                  <a:pt x="392112" y="31750"/>
                </a:lnTo>
                <a:lnTo>
                  <a:pt x="463549" y="11112"/>
                </a:lnTo>
                <a:lnTo>
                  <a:pt x="518238" y="103979"/>
                </a:lnTo>
                <a:lnTo>
                  <a:pt x="552910" y="97845"/>
                </a:lnTo>
                <a:lnTo>
                  <a:pt x="577990" y="98490"/>
                </a:ln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3" name="Google Shape;353;p11"/>
          <p:cNvSpPr/>
          <p:nvPr/>
        </p:nvSpPr>
        <p:spPr>
          <a:xfrm>
            <a:off x="8883651" y="2386497"/>
            <a:ext cx="594634" cy="594633"/>
          </a:xfrm>
          <a:custGeom>
            <a:rect b="b" l="l" r="r" t="t"/>
            <a:pathLst>
              <a:path extrusionOk="0" h="649287" w="649288">
                <a:moveTo>
                  <a:pt x="317500" y="0"/>
                </a:moveTo>
                <a:lnTo>
                  <a:pt x="393700" y="7937"/>
                </a:lnTo>
                <a:lnTo>
                  <a:pt x="412438" y="93737"/>
                </a:lnTo>
                <a:lnTo>
                  <a:pt x="433195" y="101206"/>
                </a:lnTo>
                <a:lnTo>
                  <a:pt x="466681" y="121501"/>
                </a:lnTo>
                <a:lnTo>
                  <a:pt x="547689" y="88900"/>
                </a:lnTo>
                <a:lnTo>
                  <a:pt x="596901" y="147638"/>
                </a:lnTo>
                <a:lnTo>
                  <a:pt x="550055" y="220835"/>
                </a:lnTo>
                <a:lnTo>
                  <a:pt x="559211" y="239961"/>
                </a:lnTo>
                <a:lnTo>
                  <a:pt x="569814" y="280966"/>
                </a:lnTo>
                <a:lnTo>
                  <a:pt x="649288" y="314325"/>
                </a:lnTo>
                <a:lnTo>
                  <a:pt x="642938" y="392113"/>
                </a:lnTo>
                <a:lnTo>
                  <a:pt x="556964" y="410889"/>
                </a:lnTo>
                <a:lnTo>
                  <a:pt x="549457" y="431560"/>
                </a:lnTo>
                <a:lnTo>
                  <a:pt x="527263" y="467798"/>
                </a:lnTo>
                <a:lnTo>
                  <a:pt x="560388" y="547687"/>
                </a:lnTo>
                <a:lnTo>
                  <a:pt x="500063" y="598487"/>
                </a:lnTo>
                <a:lnTo>
                  <a:pt x="424873" y="549715"/>
                </a:lnTo>
                <a:lnTo>
                  <a:pt x="410120" y="556698"/>
                </a:lnTo>
                <a:lnTo>
                  <a:pt x="368313" y="567433"/>
                </a:lnTo>
                <a:lnTo>
                  <a:pt x="333375" y="649287"/>
                </a:lnTo>
                <a:lnTo>
                  <a:pt x="255588" y="642937"/>
                </a:lnTo>
                <a:lnTo>
                  <a:pt x="237274" y="554423"/>
                </a:lnTo>
                <a:lnTo>
                  <a:pt x="217680" y="547372"/>
                </a:lnTo>
                <a:lnTo>
                  <a:pt x="184265" y="527120"/>
                </a:lnTo>
                <a:lnTo>
                  <a:pt x="101600" y="560387"/>
                </a:lnTo>
                <a:lnTo>
                  <a:pt x="52388" y="501650"/>
                </a:lnTo>
                <a:lnTo>
                  <a:pt x="100335" y="426731"/>
                </a:lnTo>
                <a:lnTo>
                  <a:pt x="91664" y="408618"/>
                </a:lnTo>
                <a:lnTo>
                  <a:pt x="81166" y="368019"/>
                </a:lnTo>
                <a:lnTo>
                  <a:pt x="0" y="333375"/>
                </a:lnTo>
                <a:lnTo>
                  <a:pt x="7937" y="257175"/>
                </a:lnTo>
                <a:lnTo>
                  <a:pt x="93624" y="238462"/>
                </a:lnTo>
                <a:lnTo>
                  <a:pt x="101418" y="216983"/>
                </a:lnTo>
                <a:lnTo>
                  <a:pt x="122826" y="181954"/>
                </a:lnTo>
                <a:lnTo>
                  <a:pt x="90488" y="101599"/>
                </a:lnTo>
                <a:lnTo>
                  <a:pt x="149225" y="52387"/>
                </a:lnTo>
                <a:lnTo>
                  <a:pt x="223287" y="99786"/>
                </a:lnTo>
                <a:lnTo>
                  <a:pt x="240755" y="91494"/>
                </a:lnTo>
                <a:lnTo>
                  <a:pt x="283081" y="80640"/>
                </a:lnTo>
                <a:close/>
              </a:path>
            </a:pathLst>
          </a:custGeom>
          <a:solidFill>
            <a:schemeClr val="accent3"/>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4" name="Google Shape;354;p11"/>
          <p:cNvSpPr/>
          <p:nvPr/>
        </p:nvSpPr>
        <p:spPr>
          <a:xfrm>
            <a:off x="7919736" y="2879357"/>
            <a:ext cx="1705392" cy="1703938"/>
          </a:xfrm>
          <a:custGeom>
            <a:rect b="b" l="l" r="r" t="t"/>
            <a:pathLst>
              <a:path extrusionOk="0" h="1860550" w="1862137">
                <a:moveTo>
                  <a:pt x="925512" y="0"/>
                </a:moveTo>
                <a:lnTo>
                  <a:pt x="978984" y="157330"/>
                </a:lnTo>
                <a:lnTo>
                  <a:pt x="1037671" y="159757"/>
                </a:lnTo>
                <a:lnTo>
                  <a:pt x="1083692" y="170718"/>
                </a:lnTo>
                <a:lnTo>
                  <a:pt x="1176338" y="31750"/>
                </a:lnTo>
                <a:lnTo>
                  <a:pt x="1289050" y="69850"/>
                </a:lnTo>
                <a:lnTo>
                  <a:pt x="1275692" y="236320"/>
                </a:lnTo>
                <a:lnTo>
                  <a:pt x="1319008" y="255918"/>
                </a:lnTo>
                <a:lnTo>
                  <a:pt x="1358662" y="284075"/>
                </a:lnTo>
                <a:lnTo>
                  <a:pt x="1495425" y="190500"/>
                </a:lnTo>
                <a:lnTo>
                  <a:pt x="1585912" y="268288"/>
                </a:lnTo>
                <a:lnTo>
                  <a:pt x="1511895" y="417350"/>
                </a:lnTo>
                <a:lnTo>
                  <a:pt x="1546743" y="454238"/>
                </a:lnTo>
                <a:lnTo>
                  <a:pt x="1576521" y="502126"/>
                </a:lnTo>
                <a:lnTo>
                  <a:pt x="1741488" y="468313"/>
                </a:lnTo>
                <a:lnTo>
                  <a:pt x="1793875" y="573088"/>
                </a:lnTo>
                <a:lnTo>
                  <a:pt x="1667696" y="681097"/>
                </a:lnTo>
                <a:lnTo>
                  <a:pt x="1684884" y="735702"/>
                </a:lnTo>
                <a:lnTo>
                  <a:pt x="1693262" y="776085"/>
                </a:lnTo>
                <a:lnTo>
                  <a:pt x="1854200" y="806450"/>
                </a:lnTo>
                <a:lnTo>
                  <a:pt x="1862137" y="925513"/>
                </a:lnTo>
                <a:lnTo>
                  <a:pt x="1704727" y="977642"/>
                </a:lnTo>
                <a:lnTo>
                  <a:pt x="1702277" y="1036783"/>
                </a:lnTo>
                <a:lnTo>
                  <a:pt x="1691105" y="1083603"/>
                </a:lnTo>
                <a:lnTo>
                  <a:pt x="1830387" y="1174750"/>
                </a:lnTo>
                <a:lnTo>
                  <a:pt x="1792287" y="1285875"/>
                </a:lnTo>
                <a:lnTo>
                  <a:pt x="1625658" y="1274561"/>
                </a:lnTo>
                <a:lnTo>
                  <a:pt x="1606030" y="1317868"/>
                </a:lnTo>
                <a:lnTo>
                  <a:pt x="1577382" y="1358141"/>
                </a:lnTo>
                <a:lnTo>
                  <a:pt x="1671637" y="1495425"/>
                </a:lnTo>
                <a:lnTo>
                  <a:pt x="1593850" y="1584325"/>
                </a:lnTo>
                <a:lnTo>
                  <a:pt x="1444760" y="1510294"/>
                </a:lnTo>
                <a:lnTo>
                  <a:pt x="1407533" y="1545400"/>
                </a:lnTo>
                <a:lnTo>
                  <a:pt x="1359818" y="1575017"/>
                </a:lnTo>
                <a:lnTo>
                  <a:pt x="1393825" y="1739900"/>
                </a:lnTo>
                <a:lnTo>
                  <a:pt x="1289050" y="1792287"/>
                </a:lnTo>
                <a:lnTo>
                  <a:pt x="1181011" y="1666074"/>
                </a:lnTo>
                <a:lnTo>
                  <a:pt x="1125816" y="1683417"/>
                </a:lnTo>
                <a:lnTo>
                  <a:pt x="1086058" y="1691651"/>
                </a:lnTo>
                <a:lnTo>
                  <a:pt x="1055688" y="1852613"/>
                </a:lnTo>
                <a:lnTo>
                  <a:pt x="936625" y="1860550"/>
                </a:lnTo>
                <a:lnTo>
                  <a:pt x="883154" y="1703221"/>
                </a:lnTo>
                <a:lnTo>
                  <a:pt x="824467" y="1700794"/>
                </a:lnTo>
                <a:lnTo>
                  <a:pt x="777857" y="1689693"/>
                </a:lnTo>
                <a:lnTo>
                  <a:pt x="685800" y="1828800"/>
                </a:lnTo>
                <a:lnTo>
                  <a:pt x="574675" y="1789113"/>
                </a:lnTo>
                <a:lnTo>
                  <a:pt x="586948" y="1624458"/>
                </a:lnTo>
                <a:lnTo>
                  <a:pt x="543130" y="1604634"/>
                </a:lnTo>
                <a:lnTo>
                  <a:pt x="502741" y="1575955"/>
                </a:lnTo>
                <a:lnTo>
                  <a:pt x="366712" y="1670050"/>
                </a:lnTo>
                <a:lnTo>
                  <a:pt x="276225" y="1592263"/>
                </a:lnTo>
                <a:lnTo>
                  <a:pt x="350241" y="1443201"/>
                </a:lnTo>
                <a:lnTo>
                  <a:pt x="315394" y="1406314"/>
                </a:lnTo>
                <a:lnTo>
                  <a:pt x="285679" y="1358527"/>
                </a:lnTo>
                <a:lnTo>
                  <a:pt x="122237" y="1392237"/>
                </a:lnTo>
                <a:lnTo>
                  <a:pt x="68262" y="1285875"/>
                </a:lnTo>
                <a:lnTo>
                  <a:pt x="194297" y="1178997"/>
                </a:lnTo>
                <a:lnTo>
                  <a:pt x="177253" y="1124849"/>
                </a:lnTo>
                <a:lnTo>
                  <a:pt x="168617" y="1083223"/>
                </a:lnTo>
                <a:lnTo>
                  <a:pt x="7937" y="1054100"/>
                </a:lnTo>
                <a:lnTo>
                  <a:pt x="0" y="935037"/>
                </a:lnTo>
                <a:lnTo>
                  <a:pt x="157410" y="882908"/>
                </a:lnTo>
                <a:lnTo>
                  <a:pt x="159860" y="823769"/>
                </a:lnTo>
                <a:lnTo>
                  <a:pt x="171108" y="776628"/>
                </a:lnTo>
                <a:lnTo>
                  <a:pt x="33337" y="685801"/>
                </a:lnTo>
                <a:lnTo>
                  <a:pt x="71437" y="573088"/>
                </a:lnTo>
                <a:lnTo>
                  <a:pt x="236742" y="585409"/>
                </a:lnTo>
                <a:lnTo>
                  <a:pt x="256107" y="542684"/>
                </a:lnTo>
                <a:lnTo>
                  <a:pt x="284755" y="502410"/>
                </a:lnTo>
                <a:lnTo>
                  <a:pt x="190500" y="365125"/>
                </a:lnTo>
                <a:lnTo>
                  <a:pt x="268287" y="276225"/>
                </a:lnTo>
                <a:lnTo>
                  <a:pt x="417378" y="350256"/>
                </a:lnTo>
                <a:lnTo>
                  <a:pt x="454604" y="315152"/>
                </a:lnTo>
                <a:lnTo>
                  <a:pt x="502320" y="285534"/>
                </a:lnTo>
                <a:lnTo>
                  <a:pt x="468312" y="120651"/>
                </a:lnTo>
                <a:lnTo>
                  <a:pt x="574675" y="68263"/>
                </a:lnTo>
                <a:lnTo>
                  <a:pt x="682378" y="194084"/>
                </a:lnTo>
                <a:lnTo>
                  <a:pt x="736321" y="177134"/>
                </a:lnTo>
                <a:lnTo>
                  <a:pt x="777732" y="168558"/>
                </a:lnTo>
                <a:lnTo>
                  <a:pt x="808037" y="7937"/>
                </a:lnTo>
                <a:close/>
              </a:path>
            </a:pathLst>
          </a:custGeom>
          <a:solidFill>
            <a:schemeClr val="accent4"/>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nvGrpSpPr>
          <p:cNvPr id="355" name="Google Shape;355;p11"/>
          <p:cNvGrpSpPr/>
          <p:nvPr/>
        </p:nvGrpSpPr>
        <p:grpSpPr>
          <a:xfrm>
            <a:off x="6484762" y="3846183"/>
            <a:ext cx="1199445" cy="2384349"/>
            <a:chOff x="3987801" y="4254500"/>
            <a:chExt cx="1309688" cy="2603499"/>
          </a:xfrm>
        </p:grpSpPr>
        <p:sp>
          <p:nvSpPr>
            <p:cNvPr id="356" name="Google Shape;356;p11"/>
            <p:cNvSpPr/>
            <p:nvPr/>
          </p:nvSpPr>
          <p:spPr>
            <a:xfrm>
              <a:off x="4241801" y="4419599"/>
              <a:ext cx="469900" cy="471487"/>
            </a:xfrm>
            <a:prstGeom prst="ellipse">
              <a:avLst/>
            </a:pr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7" name="Google Shape;357;p11"/>
            <p:cNvSpPr/>
            <p:nvPr/>
          </p:nvSpPr>
          <p:spPr>
            <a:xfrm>
              <a:off x="3987801" y="4348162"/>
              <a:ext cx="1309688" cy="2509837"/>
            </a:xfrm>
            <a:custGeom>
              <a:rect b="b" l="l" r="r" t="t"/>
              <a:pathLst>
                <a:path extrusionOk="0" h="2854" w="1488">
                  <a:moveTo>
                    <a:pt x="835" y="717"/>
                  </a:moveTo>
                  <a:cubicBezTo>
                    <a:pt x="841" y="717"/>
                    <a:pt x="847" y="714"/>
                    <a:pt x="851" y="708"/>
                  </a:cubicBezTo>
                  <a:cubicBezTo>
                    <a:pt x="1249" y="68"/>
                    <a:pt x="1249" y="68"/>
                    <a:pt x="1249" y="68"/>
                  </a:cubicBezTo>
                  <a:cubicBezTo>
                    <a:pt x="1286" y="14"/>
                    <a:pt x="1361" y="0"/>
                    <a:pt x="1417" y="36"/>
                  </a:cubicBezTo>
                  <a:cubicBezTo>
                    <a:pt x="1473" y="72"/>
                    <a:pt x="1488" y="145"/>
                    <a:pt x="1451" y="199"/>
                  </a:cubicBezTo>
                  <a:cubicBezTo>
                    <a:pt x="890" y="1074"/>
                    <a:pt x="890" y="1074"/>
                    <a:pt x="890" y="1074"/>
                  </a:cubicBezTo>
                  <a:cubicBezTo>
                    <a:pt x="888" y="1077"/>
                    <a:pt x="887" y="1081"/>
                    <a:pt x="887" y="1085"/>
                  </a:cubicBezTo>
                  <a:cubicBezTo>
                    <a:pt x="887" y="1839"/>
                    <a:pt x="887" y="1839"/>
                    <a:pt x="887" y="1839"/>
                  </a:cubicBezTo>
                  <a:cubicBezTo>
                    <a:pt x="887" y="1906"/>
                    <a:pt x="887" y="1906"/>
                    <a:pt x="887" y="1906"/>
                  </a:cubicBezTo>
                  <a:cubicBezTo>
                    <a:pt x="887" y="2723"/>
                    <a:pt x="887" y="2723"/>
                    <a:pt x="887" y="2723"/>
                  </a:cubicBezTo>
                  <a:cubicBezTo>
                    <a:pt x="887" y="2795"/>
                    <a:pt x="826" y="2854"/>
                    <a:pt x="751" y="2854"/>
                  </a:cubicBezTo>
                  <a:cubicBezTo>
                    <a:pt x="749" y="2854"/>
                    <a:pt x="749" y="2854"/>
                    <a:pt x="749" y="2854"/>
                  </a:cubicBezTo>
                  <a:cubicBezTo>
                    <a:pt x="675" y="2854"/>
                    <a:pt x="614" y="2795"/>
                    <a:pt x="614" y="2723"/>
                  </a:cubicBezTo>
                  <a:cubicBezTo>
                    <a:pt x="614" y="1925"/>
                    <a:pt x="614" y="1925"/>
                    <a:pt x="614" y="1925"/>
                  </a:cubicBezTo>
                  <a:cubicBezTo>
                    <a:pt x="614" y="1914"/>
                    <a:pt x="605" y="1906"/>
                    <a:pt x="595" y="1906"/>
                  </a:cubicBezTo>
                  <a:cubicBezTo>
                    <a:pt x="576" y="1906"/>
                    <a:pt x="576" y="1906"/>
                    <a:pt x="576" y="1906"/>
                  </a:cubicBezTo>
                  <a:cubicBezTo>
                    <a:pt x="565" y="1906"/>
                    <a:pt x="557" y="1914"/>
                    <a:pt x="557" y="1925"/>
                  </a:cubicBezTo>
                  <a:cubicBezTo>
                    <a:pt x="557" y="2723"/>
                    <a:pt x="557" y="2723"/>
                    <a:pt x="557" y="2723"/>
                  </a:cubicBezTo>
                  <a:cubicBezTo>
                    <a:pt x="557" y="2795"/>
                    <a:pt x="495" y="2854"/>
                    <a:pt x="421" y="2854"/>
                  </a:cubicBezTo>
                  <a:cubicBezTo>
                    <a:pt x="419" y="2854"/>
                    <a:pt x="419" y="2854"/>
                    <a:pt x="419" y="2854"/>
                  </a:cubicBezTo>
                  <a:cubicBezTo>
                    <a:pt x="344" y="2854"/>
                    <a:pt x="283" y="2795"/>
                    <a:pt x="283" y="2723"/>
                  </a:cubicBezTo>
                  <a:cubicBezTo>
                    <a:pt x="283" y="1906"/>
                    <a:pt x="283" y="1906"/>
                    <a:pt x="283" y="1906"/>
                  </a:cubicBezTo>
                  <a:cubicBezTo>
                    <a:pt x="283" y="1839"/>
                    <a:pt x="283" y="1839"/>
                    <a:pt x="283" y="1839"/>
                  </a:cubicBezTo>
                  <a:cubicBezTo>
                    <a:pt x="283" y="1103"/>
                    <a:pt x="283" y="1103"/>
                    <a:pt x="283" y="1103"/>
                  </a:cubicBezTo>
                  <a:cubicBezTo>
                    <a:pt x="283" y="1092"/>
                    <a:pt x="274" y="1084"/>
                    <a:pt x="263" y="1085"/>
                  </a:cubicBezTo>
                  <a:cubicBezTo>
                    <a:pt x="263" y="1085"/>
                    <a:pt x="263" y="1085"/>
                    <a:pt x="263" y="1085"/>
                  </a:cubicBezTo>
                  <a:cubicBezTo>
                    <a:pt x="253" y="1086"/>
                    <a:pt x="246" y="1094"/>
                    <a:pt x="246" y="1103"/>
                  </a:cubicBezTo>
                  <a:cubicBezTo>
                    <a:pt x="246" y="1712"/>
                    <a:pt x="246" y="1712"/>
                    <a:pt x="246" y="1712"/>
                  </a:cubicBezTo>
                  <a:cubicBezTo>
                    <a:pt x="246" y="1778"/>
                    <a:pt x="190" y="1830"/>
                    <a:pt x="123" y="1830"/>
                  </a:cubicBezTo>
                  <a:cubicBezTo>
                    <a:pt x="56" y="1830"/>
                    <a:pt x="0" y="1778"/>
                    <a:pt x="0" y="1712"/>
                  </a:cubicBezTo>
                  <a:cubicBezTo>
                    <a:pt x="0" y="1170"/>
                    <a:pt x="0" y="1170"/>
                    <a:pt x="0" y="1170"/>
                  </a:cubicBezTo>
                  <a:cubicBezTo>
                    <a:pt x="0" y="1024"/>
                    <a:pt x="0" y="1024"/>
                    <a:pt x="0" y="1024"/>
                  </a:cubicBezTo>
                  <a:cubicBezTo>
                    <a:pt x="0" y="736"/>
                    <a:pt x="0" y="736"/>
                    <a:pt x="0" y="736"/>
                  </a:cubicBezTo>
                  <a:cubicBezTo>
                    <a:pt x="0" y="726"/>
                    <a:pt x="9" y="717"/>
                    <a:pt x="19" y="717"/>
                  </a:cubicBezTo>
                  <a:lnTo>
                    <a:pt x="835" y="717"/>
                  </a:ln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8" name="Google Shape;358;p11"/>
            <p:cNvSpPr/>
            <p:nvPr/>
          </p:nvSpPr>
          <p:spPr>
            <a:xfrm>
              <a:off x="4176714" y="4281487"/>
              <a:ext cx="625475" cy="330200"/>
            </a:xfrm>
            <a:custGeom>
              <a:rect b="b" l="l" r="r" t="t"/>
              <a:pathLst>
                <a:path extrusionOk="0" h="375" w="711">
                  <a:moveTo>
                    <a:pt x="51" y="375"/>
                  </a:moveTo>
                  <a:cubicBezTo>
                    <a:pt x="23" y="375"/>
                    <a:pt x="0" y="351"/>
                    <a:pt x="0" y="323"/>
                  </a:cubicBezTo>
                  <a:cubicBezTo>
                    <a:pt x="0" y="306"/>
                    <a:pt x="8" y="291"/>
                    <a:pt x="21" y="281"/>
                  </a:cubicBezTo>
                  <a:cubicBezTo>
                    <a:pt x="41" y="120"/>
                    <a:pt x="172" y="0"/>
                    <a:pt x="334" y="0"/>
                  </a:cubicBezTo>
                  <a:cubicBezTo>
                    <a:pt x="492" y="0"/>
                    <a:pt x="622" y="115"/>
                    <a:pt x="646" y="271"/>
                  </a:cubicBezTo>
                  <a:cubicBezTo>
                    <a:pt x="660" y="271"/>
                    <a:pt x="660" y="271"/>
                    <a:pt x="660" y="271"/>
                  </a:cubicBezTo>
                  <a:cubicBezTo>
                    <a:pt x="688" y="271"/>
                    <a:pt x="711" y="295"/>
                    <a:pt x="711" y="323"/>
                  </a:cubicBezTo>
                  <a:cubicBezTo>
                    <a:pt x="711" y="351"/>
                    <a:pt x="688" y="375"/>
                    <a:pt x="660" y="375"/>
                  </a:cubicBezTo>
                  <a:lnTo>
                    <a:pt x="51" y="375"/>
                  </a:ln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59" name="Google Shape;359;p11"/>
            <p:cNvSpPr/>
            <p:nvPr/>
          </p:nvSpPr>
          <p:spPr>
            <a:xfrm>
              <a:off x="4149726" y="4254500"/>
              <a:ext cx="679450" cy="381000"/>
            </a:xfrm>
            <a:custGeom>
              <a:rect b="b" l="l" r="r" t="t"/>
              <a:pathLst>
                <a:path extrusionOk="0" h="433" w="771">
                  <a:moveTo>
                    <a:pt x="364" y="60"/>
                  </a:moveTo>
                  <a:cubicBezTo>
                    <a:pt x="514" y="60"/>
                    <a:pt x="638" y="173"/>
                    <a:pt x="649" y="333"/>
                  </a:cubicBezTo>
                  <a:cubicBezTo>
                    <a:pt x="690" y="333"/>
                    <a:pt x="690" y="333"/>
                    <a:pt x="690" y="333"/>
                  </a:cubicBezTo>
                  <a:cubicBezTo>
                    <a:pt x="702" y="333"/>
                    <a:pt x="711" y="342"/>
                    <a:pt x="711" y="353"/>
                  </a:cubicBezTo>
                  <a:cubicBezTo>
                    <a:pt x="711" y="364"/>
                    <a:pt x="702" y="373"/>
                    <a:pt x="690" y="373"/>
                  </a:cubicBezTo>
                  <a:cubicBezTo>
                    <a:pt x="81" y="373"/>
                    <a:pt x="81" y="373"/>
                    <a:pt x="81" y="373"/>
                  </a:cubicBezTo>
                  <a:cubicBezTo>
                    <a:pt x="70" y="373"/>
                    <a:pt x="60" y="363"/>
                    <a:pt x="60" y="352"/>
                  </a:cubicBezTo>
                  <a:cubicBezTo>
                    <a:pt x="60" y="341"/>
                    <a:pt x="69" y="332"/>
                    <a:pt x="79" y="331"/>
                  </a:cubicBezTo>
                  <a:cubicBezTo>
                    <a:pt x="90" y="176"/>
                    <a:pt x="213" y="60"/>
                    <a:pt x="364" y="60"/>
                  </a:cubicBezTo>
                  <a:moveTo>
                    <a:pt x="364" y="0"/>
                  </a:moveTo>
                  <a:cubicBezTo>
                    <a:pt x="275" y="0"/>
                    <a:pt x="192" y="33"/>
                    <a:pt x="128" y="94"/>
                  </a:cubicBezTo>
                  <a:cubicBezTo>
                    <a:pt x="71" y="147"/>
                    <a:pt x="35" y="218"/>
                    <a:pt x="23" y="296"/>
                  </a:cubicBezTo>
                  <a:cubicBezTo>
                    <a:pt x="9" y="311"/>
                    <a:pt x="0" y="331"/>
                    <a:pt x="0" y="352"/>
                  </a:cubicBezTo>
                  <a:cubicBezTo>
                    <a:pt x="0" y="397"/>
                    <a:pt x="37" y="433"/>
                    <a:pt x="81" y="433"/>
                  </a:cubicBezTo>
                  <a:cubicBezTo>
                    <a:pt x="690" y="433"/>
                    <a:pt x="690" y="433"/>
                    <a:pt x="690" y="433"/>
                  </a:cubicBezTo>
                  <a:cubicBezTo>
                    <a:pt x="735" y="433"/>
                    <a:pt x="771" y="397"/>
                    <a:pt x="771" y="353"/>
                  </a:cubicBezTo>
                  <a:cubicBezTo>
                    <a:pt x="771" y="312"/>
                    <a:pt x="740" y="278"/>
                    <a:pt x="701" y="273"/>
                  </a:cubicBezTo>
                  <a:cubicBezTo>
                    <a:pt x="685" y="203"/>
                    <a:pt x="651" y="141"/>
                    <a:pt x="600" y="93"/>
                  </a:cubicBezTo>
                  <a:cubicBezTo>
                    <a:pt x="536" y="33"/>
                    <a:pt x="453" y="0"/>
                    <a:pt x="364" y="0"/>
                  </a:cubicBez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sp>
        <p:nvSpPr>
          <p:cNvPr id="360" name="Google Shape;360;p11"/>
          <p:cNvSpPr/>
          <p:nvPr/>
        </p:nvSpPr>
        <p:spPr>
          <a:xfrm>
            <a:off x="8146540" y="3106163"/>
            <a:ext cx="1251784" cy="1250330"/>
          </a:xfrm>
          <a:custGeom>
            <a:rect b="b" l="l" r="r" t="t"/>
            <a:pathLst>
              <a:path extrusionOk="0" h="1552" w="1552">
                <a:moveTo>
                  <a:pt x="165" y="1075"/>
                </a:moveTo>
                <a:cubicBezTo>
                  <a:pt x="331" y="1413"/>
                  <a:pt x="738" y="1552"/>
                  <a:pt x="1076" y="1387"/>
                </a:cubicBezTo>
                <a:cubicBezTo>
                  <a:pt x="1413" y="1221"/>
                  <a:pt x="1552" y="814"/>
                  <a:pt x="1387" y="477"/>
                </a:cubicBezTo>
                <a:cubicBezTo>
                  <a:pt x="1222" y="139"/>
                  <a:pt x="814" y="0"/>
                  <a:pt x="477" y="165"/>
                </a:cubicBezTo>
                <a:cubicBezTo>
                  <a:pt x="139" y="331"/>
                  <a:pt x="0" y="738"/>
                  <a:pt x="165" y="1075"/>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1" name="Google Shape;361;p11"/>
          <p:cNvSpPr/>
          <p:nvPr/>
        </p:nvSpPr>
        <p:spPr>
          <a:xfrm>
            <a:off x="6929649" y="2460645"/>
            <a:ext cx="1061326" cy="1059872"/>
          </a:xfrm>
          <a:custGeom>
            <a:rect b="b" l="l" r="r" t="t"/>
            <a:pathLst>
              <a:path extrusionOk="0" h="1317" w="1317">
                <a:moveTo>
                  <a:pt x="88" y="819"/>
                </a:moveTo>
                <a:cubicBezTo>
                  <a:pt x="177" y="1134"/>
                  <a:pt x="504" y="1317"/>
                  <a:pt x="819" y="1228"/>
                </a:cubicBezTo>
                <a:cubicBezTo>
                  <a:pt x="1134" y="1139"/>
                  <a:pt x="1317" y="812"/>
                  <a:pt x="1228" y="498"/>
                </a:cubicBezTo>
                <a:cubicBezTo>
                  <a:pt x="1139" y="183"/>
                  <a:pt x="812" y="0"/>
                  <a:pt x="497" y="89"/>
                </a:cubicBezTo>
                <a:cubicBezTo>
                  <a:pt x="183" y="177"/>
                  <a:pt x="0" y="505"/>
                  <a:pt x="88" y="819"/>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2" name="Google Shape;362;p11"/>
          <p:cNvSpPr/>
          <p:nvPr/>
        </p:nvSpPr>
        <p:spPr>
          <a:xfrm>
            <a:off x="8134909" y="1944519"/>
            <a:ext cx="710944" cy="710943"/>
          </a:xfrm>
          <a:custGeom>
            <a:rect b="b" l="l" r="r" t="t"/>
            <a:pathLst>
              <a:path extrusionOk="0" h="883" w="883">
                <a:moveTo>
                  <a:pt x="60" y="549"/>
                </a:moveTo>
                <a:cubicBezTo>
                  <a:pt x="119" y="760"/>
                  <a:pt x="339" y="883"/>
                  <a:pt x="550" y="824"/>
                </a:cubicBezTo>
                <a:cubicBezTo>
                  <a:pt x="761" y="764"/>
                  <a:pt x="883" y="545"/>
                  <a:pt x="824" y="334"/>
                </a:cubicBezTo>
                <a:cubicBezTo>
                  <a:pt x="764" y="123"/>
                  <a:pt x="545" y="0"/>
                  <a:pt x="334" y="60"/>
                </a:cubicBezTo>
                <a:cubicBezTo>
                  <a:pt x="123" y="119"/>
                  <a:pt x="0" y="338"/>
                  <a:pt x="60" y="549"/>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3" name="Google Shape;363;p11"/>
          <p:cNvSpPr/>
          <p:nvPr/>
        </p:nvSpPr>
        <p:spPr>
          <a:xfrm>
            <a:off x="7895019" y="4538226"/>
            <a:ext cx="524849" cy="524848"/>
          </a:xfrm>
          <a:custGeom>
            <a:rect b="b" l="l" r="r" t="t"/>
            <a:pathLst>
              <a:path extrusionOk="0" h="651" w="650">
                <a:moveTo>
                  <a:pt x="13" y="351"/>
                </a:moveTo>
                <a:cubicBezTo>
                  <a:pt x="27" y="522"/>
                  <a:pt x="178" y="651"/>
                  <a:pt x="350" y="637"/>
                </a:cubicBezTo>
                <a:cubicBezTo>
                  <a:pt x="522" y="623"/>
                  <a:pt x="650" y="472"/>
                  <a:pt x="636" y="300"/>
                </a:cubicBezTo>
                <a:cubicBezTo>
                  <a:pt x="622" y="128"/>
                  <a:pt x="471" y="0"/>
                  <a:pt x="300" y="14"/>
                </a:cubicBezTo>
                <a:cubicBezTo>
                  <a:pt x="128" y="28"/>
                  <a:pt x="0" y="179"/>
                  <a:pt x="13" y="351"/>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4" name="Google Shape;364;p11"/>
          <p:cNvSpPr/>
          <p:nvPr/>
        </p:nvSpPr>
        <p:spPr>
          <a:xfrm>
            <a:off x="8459122" y="5222999"/>
            <a:ext cx="238435" cy="222442"/>
          </a:xfrm>
          <a:custGeom>
            <a:rect b="b" l="l" r="r" t="t"/>
            <a:pathLst>
              <a:path extrusionOk="0" h="276" w="296">
                <a:moveTo>
                  <a:pt x="153" y="276"/>
                </a:moveTo>
                <a:cubicBezTo>
                  <a:pt x="153" y="276"/>
                  <a:pt x="153" y="276"/>
                  <a:pt x="153" y="276"/>
                </a:cubicBezTo>
                <a:cubicBezTo>
                  <a:pt x="142" y="276"/>
                  <a:pt x="130" y="275"/>
                  <a:pt x="119" y="273"/>
                </a:cubicBezTo>
                <a:cubicBezTo>
                  <a:pt x="45" y="254"/>
                  <a:pt x="0" y="179"/>
                  <a:pt x="18" y="105"/>
                </a:cubicBezTo>
                <a:cubicBezTo>
                  <a:pt x="34" y="43"/>
                  <a:pt x="89" y="0"/>
                  <a:pt x="153" y="0"/>
                </a:cubicBezTo>
                <a:cubicBezTo>
                  <a:pt x="164" y="0"/>
                  <a:pt x="176" y="2"/>
                  <a:pt x="187" y="4"/>
                </a:cubicBezTo>
                <a:cubicBezTo>
                  <a:pt x="223" y="13"/>
                  <a:pt x="253" y="36"/>
                  <a:pt x="272" y="68"/>
                </a:cubicBezTo>
                <a:cubicBezTo>
                  <a:pt x="291" y="99"/>
                  <a:pt x="296" y="136"/>
                  <a:pt x="287" y="172"/>
                </a:cubicBezTo>
                <a:cubicBezTo>
                  <a:pt x="272" y="234"/>
                  <a:pt x="217" y="276"/>
                  <a:pt x="153" y="276"/>
                </a:cubicBezTo>
                <a:close/>
                <a:moveTo>
                  <a:pt x="153" y="44"/>
                </a:moveTo>
                <a:cubicBezTo>
                  <a:pt x="109" y="44"/>
                  <a:pt x="72" y="74"/>
                  <a:pt x="61" y="116"/>
                </a:cubicBezTo>
                <a:cubicBezTo>
                  <a:pt x="49" y="166"/>
                  <a:pt x="79" y="217"/>
                  <a:pt x="130" y="230"/>
                </a:cubicBezTo>
                <a:cubicBezTo>
                  <a:pt x="138" y="232"/>
                  <a:pt x="145" y="232"/>
                  <a:pt x="153" y="232"/>
                </a:cubicBezTo>
                <a:cubicBezTo>
                  <a:pt x="153" y="232"/>
                  <a:pt x="153" y="232"/>
                  <a:pt x="153" y="232"/>
                </a:cubicBezTo>
                <a:cubicBezTo>
                  <a:pt x="196" y="232"/>
                  <a:pt x="234" y="203"/>
                  <a:pt x="245" y="161"/>
                </a:cubicBezTo>
                <a:cubicBezTo>
                  <a:pt x="251" y="137"/>
                  <a:pt x="247" y="112"/>
                  <a:pt x="234" y="90"/>
                </a:cubicBezTo>
                <a:cubicBezTo>
                  <a:pt x="221" y="68"/>
                  <a:pt x="200" y="53"/>
                  <a:pt x="176" y="47"/>
                </a:cubicBezTo>
                <a:cubicBezTo>
                  <a:pt x="168" y="45"/>
                  <a:pt x="161" y="44"/>
                  <a:pt x="153" y="4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5" name="Google Shape;365;p11"/>
          <p:cNvSpPr/>
          <p:nvPr/>
        </p:nvSpPr>
        <p:spPr>
          <a:xfrm>
            <a:off x="9058115" y="2572592"/>
            <a:ext cx="238435" cy="222442"/>
          </a:xfrm>
          <a:custGeom>
            <a:rect b="b" l="l" r="r" t="t"/>
            <a:pathLst>
              <a:path extrusionOk="0" h="277" w="296">
                <a:moveTo>
                  <a:pt x="153" y="277"/>
                </a:moveTo>
                <a:cubicBezTo>
                  <a:pt x="153" y="277"/>
                  <a:pt x="153" y="277"/>
                  <a:pt x="153" y="277"/>
                </a:cubicBezTo>
                <a:cubicBezTo>
                  <a:pt x="141" y="277"/>
                  <a:pt x="130" y="276"/>
                  <a:pt x="119" y="273"/>
                </a:cubicBezTo>
                <a:cubicBezTo>
                  <a:pt x="45" y="254"/>
                  <a:pt x="0" y="179"/>
                  <a:pt x="18" y="105"/>
                </a:cubicBezTo>
                <a:cubicBezTo>
                  <a:pt x="34" y="43"/>
                  <a:pt x="89" y="0"/>
                  <a:pt x="152" y="0"/>
                </a:cubicBezTo>
                <a:cubicBezTo>
                  <a:pt x="164" y="0"/>
                  <a:pt x="175" y="1"/>
                  <a:pt x="186" y="4"/>
                </a:cubicBezTo>
                <a:cubicBezTo>
                  <a:pt x="222" y="13"/>
                  <a:pt x="252" y="35"/>
                  <a:pt x="271" y="67"/>
                </a:cubicBezTo>
                <a:cubicBezTo>
                  <a:pt x="291" y="99"/>
                  <a:pt x="296" y="136"/>
                  <a:pt x="287" y="172"/>
                </a:cubicBezTo>
                <a:cubicBezTo>
                  <a:pt x="272" y="234"/>
                  <a:pt x="216" y="277"/>
                  <a:pt x="153" y="277"/>
                </a:cubicBezTo>
                <a:close/>
                <a:moveTo>
                  <a:pt x="152" y="44"/>
                </a:moveTo>
                <a:cubicBezTo>
                  <a:pt x="109" y="44"/>
                  <a:pt x="71" y="73"/>
                  <a:pt x="61" y="115"/>
                </a:cubicBezTo>
                <a:cubicBezTo>
                  <a:pt x="48" y="166"/>
                  <a:pt x="79" y="217"/>
                  <a:pt x="130" y="230"/>
                </a:cubicBezTo>
                <a:cubicBezTo>
                  <a:pt x="137" y="232"/>
                  <a:pt x="145" y="233"/>
                  <a:pt x="153" y="233"/>
                </a:cubicBezTo>
                <a:cubicBezTo>
                  <a:pt x="196" y="233"/>
                  <a:pt x="234" y="204"/>
                  <a:pt x="244" y="161"/>
                </a:cubicBezTo>
                <a:cubicBezTo>
                  <a:pt x="250" y="137"/>
                  <a:pt x="247" y="111"/>
                  <a:pt x="234" y="90"/>
                </a:cubicBezTo>
                <a:cubicBezTo>
                  <a:pt x="221" y="68"/>
                  <a:pt x="200" y="53"/>
                  <a:pt x="176" y="47"/>
                </a:cubicBezTo>
                <a:cubicBezTo>
                  <a:pt x="168" y="45"/>
                  <a:pt x="160" y="44"/>
                  <a:pt x="152" y="44"/>
                </a:cubicBezTo>
                <a:close/>
              </a:path>
            </a:pathLst>
          </a:custGeom>
          <a:solidFill>
            <a:schemeClr val="l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6" name="Google Shape;366;p11"/>
          <p:cNvSpPr/>
          <p:nvPr/>
        </p:nvSpPr>
        <p:spPr>
          <a:xfrm>
            <a:off x="7314926" y="2845920"/>
            <a:ext cx="289320" cy="289320"/>
          </a:xfrm>
          <a:prstGeom prst="ellipse">
            <a:avLst/>
          </a:prstGeom>
          <a:noFill/>
          <a:ln cap="flat" cmpd="sng" w="122225">
            <a:solidFill>
              <a:schemeClr val="accent2"/>
            </a:solidFill>
            <a:prstDash val="solid"/>
            <a:miter lim="800000"/>
            <a:headEnd len="sm" w="sm" type="none"/>
            <a:tailEnd len="sm" w="sm" type="none"/>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7" name="Google Shape;367;p11"/>
          <p:cNvSpPr/>
          <p:nvPr/>
        </p:nvSpPr>
        <p:spPr>
          <a:xfrm>
            <a:off x="8614686" y="3564133"/>
            <a:ext cx="332937" cy="334391"/>
          </a:xfrm>
          <a:prstGeom prst="ellipse">
            <a:avLst/>
          </a:prstGeom>
          <a:noFill/>
          <a:ln cap="flat" cmpd="sng" w="139700">
            <a:solidFill>
              <a:schemeClr val="accent4"/>
            </a:solidFill>
            <a:prstDash val="solid"/>
            <a:miter lim="800000"/>
            <a:headEnd len="sm" w="sm" type="none"/>
            <a:tailEnd len="sm" w="sm" type="none"/>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8" name="Google Shape;368;p11"/>
          <p:cNvSpPr/>
          <p:nvPr/>
        </p:nvSpPr>
        <p:spPr>
          <a:xfrm>
            <a:off x="8393699" y="2203307"/>
            <a:ext cx="196273" cy="196272"/>
          </a:xfrm>
          <a:prstGeom prst="ellipse">
            <a:avLst/>
          </a:prstGeom>
          <a:noFill/>
          <a:ln cap="flat" cmpd="sng" w="104775">
            <a:solidFill>
              <a:schemeClr val="accent1"/>
            </a:solidFill>
            <a:prstDash val="solid"/>
            <a:miter lim="800000"/>
            <a:headEnd len="sm" w="sm" type="none"/>
            <a:tailEnd len="sm" w="sm" type="none"/>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69" name="Google Shape;369;p11"/>
          <p:cNvSpPr/>
          <p:nvPr/>
        </p:nvSpPr>
        <p:spPr>
          <a:xfrm>
            <a:off x="8057854" y="4703968"/>
            <a:ext cx="196273" cy="194819"/>
          </a:xfrm>
          <a:prstGeom prst="ellipse">
            <a:avLst/>
          </a:prstGeom>
          <a:noFill/>
          <a:ln cap="flat" cmpd="sng" w="87300">
            <a:solidFill>
              <a:schemeClr val="accent1"/>
            </a:solidFill>
            <a:prstDash val="solid"/>
            <a:miter lim="800000"/>
            <a:headEnd len="sm" w="sm" type="none"/>
            <a:tailEnd len="sm" w="sm" type="none"/>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nvGrpSpPr>
          <p:cNvPr id="370" name="Google Shape;370;p11"/>
          <p:cNvGrpSpPr/>
          <p:nvPr/>
        </p:nvGrpSpPr>
        <p:grpSpPr>
          <a:xfrm>
            <a:off x="8954547" y="4001747"/>
            <a:ext cx="1391702" cy="2222970"/>
            <a:chOff x="6684587" y="4424362"/>
            <a:chExt cx="1519615" cy="2427287"/>
          </a:xfrm>
        </p:grpSpPr>
        <p:sp>
          <p:nvSpPr>
            <p:cNvPr id="371" name="Google Shape;371;p11"/>
            <p:cNvSpPr/>
            <p:nvPr/>
          </p:nvSpPr>
          <p:spPr>
            <a:xfrm>
              <a:off x="6684587" y="4970462"/>
              <a:ext cx="1519615" cy="1881187"/>
            </a:xfrm>
            <a:custGeom>
              <a:rect b="b" l="l" r="r" t="t"/>
              <a:pathLst>
                <a:path extrusionOk="0" h="1881187" w="1519615">
                  <a:moveTo>
                    <a:pt x="687119" y="0"/>
                  </a:moveTo>
                  <a:cubicBezTo>
                    <a:pt x="687119" y="0"/>
                    <a:pt x="687119" y="0"/>
                    <a:pt x="954208" y="0"/>
                  </a:cubicBezTo>
                  <a:lnTo>
                    <a:pt x="965811" y="0"/>
                  </a:lnTo>
                  <a:lnTo>
                    <a:pt x="945837" y="26046"/>
                  </a:lnTo>
                  <a:cubicBezTo>
                    <a:pt x="938771" y="35653"/>
                    <a:pt x="938771" y="51374"/>
                    <a:pt x="945837" y="60981"/>
                  </a:cubicBezTo>
                  <a:cubicBezTo>
                    <a:pt x="945837" y="60981"/>
                    <a:pt x="945837" y="60981"/>
                    <a:pt x="971550" y="94142"/>
                  </a:cubicBezTo>
                  <a:lnTo>
                    <a:pt x="991717" y="120151"/>
                  </a:lnTo>
                  <a:lnTo>
                    <a:pt x="987968" y="141878"/>
                  </a:lnTo>
                  <a:cubicBezTo>
                    <a:pt x="967141" y="262241"/>
                    <a:pt x="928461" y="484474"/>
                    <a:pt x="928461" y="489711"/>
                  </a:cubicBezTo>
                  <a:cubicBezTo>
                    <a:pt x="928461" y="494075"/>
                    <a:pt x="928461" y="497566"/>
                    <a:pt x="930224" y="501057"/>
                  </a:cubicBezTo>
                  <a:cubicBezTo>
                    <a:pt x="930224" y="502803"/>
                    <a:pt x="932869" y="510658"/>
                    <a:pt x="934632" y="510658"/>
                  </a:cubicBezTo>
                  <a:cubicBezTo>
                    <a:pt x="1005159" y="602301"/>
                    <a:pt x="1005159" y="602301"/>
                    <a:pt x="1005159" y="602301"/>
                  </a:cubicBezTo>
                  <a:cubicBezTo>
                    <a:pt x="1013094" y="612774"/>
                    <a:pt x="1026317" y="612774"/>
                    <a:pt x="1035133" y="602301"/>
                  </a:cubicBezTo>
                  <a:cubicBezTo>
                    <a:pt x="1104780" y="510658"/>
                    <a:pt x="1104780" y="510658"/>
                    <a:pt x="1104780" y="510658"/>
                  </a:cubicBezTo>
                  <a:cubicBezTo>
                    <a:pt x="1110069" y="503676"/>
                    <a:pt x="1111832" y="494075"/>
                    <a:pt x="1110951" y="485347"/>
                  </a:cubicBezTo>
                  <a:cubicBezTo>
                    <a:pt x="1110069" y="478365"/>
                    <a:pt x="1086266" y="357048"/>
                    <a:pt x="1077450" y="302935"/>
                  </a:cubicBezTo>
                  <a:cubicBezTo>
                    <a:pt x="1077450" y="302935"/>
                    <a:pt x="1077450" y="302062"/>
                    <a:pt x="1077450" y="302062"/>
                  </a:cubicBezTo>
                  <a:cubicBezTo>
                    <a:pt x="1073923" y="279370"/>
                    <a:pt x="1056291" y="173762"/>
                    <a:pt x="1051884" y="144088"/>
                  </a:cubicBezTo>
                  <a:lnTo>
                    <a:pt x="1047870" y="119635"/>
                  </a:lnTo>
                  <a:lnTo>
                    <a:pt x="1058114" y="106423"/>
                  </a:lnTo>
                  <a:cubicBezTo>
                    <a:pt x="1066685" y="95370"/>
                    <a:pt x="1078113" y="80632"/>
                    <a:pt x="1093350" y="60981"/>
                  </a:cubicBezTo>
                  <a:cubicBezTo>
                    <a:pt x="1100417" y="51374"/>
                    <a:pt x="1100417" y="35653"/>
                    <a:pt x="1093350" y="26046"/>
                  </a:cubicBezTo>
                  <a:cubicBezTo>
                    <a:pt x="1093350" y="26046"/>
                    <a:pt x="1093350" y="26046"/>
                    <a:pt x="1085732" y="16111"/>
                  </a:cubicBezTo>
                  <a:lnTo>
                    <a:pt x="1073377" y="0"/>
                  </a:lnTo>
                  <a:lnTo>
                    <a:pt x="1127987" y="0"/>
                  </a:lnTo>
                  <a:cubicBezTo>
                    <a:pt x="1229725" y="0"/>
                    <a:pt x="1354942" y="0"/>
                    <a:pt x="1509055" y="0"/>
                  </a:cubicBezTo>
                  <a:cubicBezTo>
                    <a:pt x="1515215" y="0"/>
                    <a:pt x="1519615" y="5275"/>
                    <a:pt x="1519615" y="10549"/>
                  </a:cubicBezTo>
                  <a:cubicBezTo>
                    <a:pt x="1519615" y="10549"/>
                    <a:pt x="1519615" y="10549"/>
                    <a:pt x="1519615" y="271630"/>
                  </a:cubicBezTo>
                  <a:cubicBezTo>
                    <a:pt x="1519615" y="271630"/>
                    <a:pt x="1519615" y="271630"/>
                    <a:pt x="1519615" y="399972"/>
                  </a:cubicBezTo>
                  <a:cubicBezTo>
                    <a:pt x="1519615" y="399972"/>
                    <a:pt x="1519615" y="399972"/>
                    <a:pt x="1519615" y="876422"/>
                  </a:cubicBezTo>
                  <a:cubicBezTo>
                    <a:pt x="1519615" y="933561"/>
                    <a:pt x="1470334" y="980151"/>
                    <a:pt x="1411373" y="980151"/>
                  </a:cubicBezTo>
                  <a:cubicBezTo>
                    <a:pt x="1352412" y="980151"/>
                    <a:pt x="1302251" y="933561"/>
                    <a:pt x="1302251" y="876422"/>
                  </a:cubicBezTo>
                  <a:cubicBezTo>
                    <a:pt x="1302251" y="876422"/>
                    <a:pt x="1302251" y="876422"/>
                    <a:pt x="1302251" y="341075"/>
                  </a:cubicBezTo>
                  <a:cubicBezTo>
                    <a:pt x="1302251" y="333164"/>
                    <a:pt x="1296091" y="325252"/>
                    <a:pt x="1288171" y="325252"/>
                  </a:cubicBezTo>
                  <a:cubicBezTo>
                    <a:pt x="1278490" y="324373"/>
                    <a:pt x="1270570" y="331406"/>
                    <a:pt x="1270570" y="341075"/>
                  </a:cubicBezTo>
                  <a:cubicBezTo>
                    <a:pt x="1270570" y="341075"/>
                    <a:pt x="1270570" y="341075"/>
                    <a:pt x="1270570" y="988063"/>
                  </a:cubicBezTo>
                  <a:cubicBezTo>
                    <a:pt x="1270570" y="988063"/>
                    <a:pt x="1270570" y="988063"/>
                    <a:pt x="1270570" y="1046960"/>
                  </a:cubicBezTo>
                  <a:cubicBezTo>
                    <a:pt x="1270570" y="1046960"/>
                    <a:pt x="1270570" y="1046960"/>
                    <a:pt x="1270570" y="1765151"/>
                  </a:cubicBezTo>
                  <a:cubicBezTo>
                    <a:pt x="1270570" y="1828444"/>
                    <a:pt x="1216889" y="1881187"/>
                    <a:pt x="1151768" y="1881187"/>
                  </a:cubicBezTo>
                  <a:cubicBezTo>
                    <a:pt x="1151768" y="1881187"/>
                    <a:pt x="1151768" y="1881187"/>
                    <a:pt x="1150008" y="1881187"/>
                  </a:cubicBezTo>
                  <a:cubicBezTo>
                    <a:pt x="1084007" y="1881187"/>
                    <a:pt x="1031206" y="1828444"/>
                    <a:pt x="1031206" y="1765151"/>
                  </a:cubicBezTo>
                  <a:cubicBezTo>
                    <a:pt x="1031206" y="1765151"/>
                    <a:pt x="1031206" y="1765151"/>
                    <a:pt x="1031206" y="1058388"/>
                  </a:cubicBezTo>
                  <a:cubicBezTo>
                    <a:pt x="1031206" y="1052234"/>
                    <a:pt x="1026806" y="1047839"/>
                    <a:pt x="1020645" y="1047839"/>
                  </a:cubicBezTo>
                  <a:cubicBezTo>
                    <a:pt x="1020645" y="1047839"/>
                    <a:pt x="1020645" y="1047839"/>
                    <a:pt x="992485" y="1047839"/>
                  </a:cubicBezTo>
                  <a:cubicBezTo>
                    <a:pt x="986325" y="1047839"/>
                    <a:pt x="981045" y="1052234"/>
                    <a:pt x="981045" y="1058388"/>
                  </a:cubicBezTo>
                  <a:cubicBezTo>
                    <a:pt x="981045" y="1058388"/>
                    <a:pt x="981045" y="1058388"/>
                    <a:pt x="981045" y="1765151"/>
                  </a:cubicBezTo>
                  <a:cubicBezTo>
                    <a:pt x="981045" y="1828444"/>
                    <a:pt x="926484" y="1881187"/>
                    <a:pt x="860482" y="1881187"/>
                  </a:cubicBezTo>
                  <a:cubicBezTo>
                    <a:pt x="860482" y="1881187"/>
                    <a:pt x="860482" y="1881187"/>
                    <a:pt x="859602" y="1881187"/>
                  </a:cubicBezTo>
                  <a:cubicBezTo>
                    <a:pt x="793601" y="1881187"/>
                    <a:pt x="739040" y="1828444"/>
                    <a:pt x="739040" y="1765151"/>
                  </a:cubicBezTo>
                  <a:cubicBezTo>
                    <a:pt x="739040" y="1765151"/>
                    <a:pt x="739040" y="1765151"/>
                    <a:pt x="739040" y="1046960"/>
                  </a:cubicBezTo>
                  <a:cubicBezTo>
                    <a:pt x="739040" y="1046960"/>
                    <a:pt x="739040" y="1046960"/>
                    <a:pt x="739040" y="988063"/>
                  </a:cubicBezTo>
                  <a:cubicBezTo>
                    <a:pt x="739040" y="988063"/>
                    <a:pt x="739040" y="988063"/>
                    <a:pt x="739920" y="356898"/>
                  </a:cubicBezTo>
                  <a:cubicBezTo>
                    <a:pt x="739920" y="347229"/>
                    <a:pt x="727600" y="341954"/>
                    <a:pt x="721440" y="349866"/>
                  </a:cubicBezTo>
                  <a:cubicBezTo>
                    <a:pt x="658958" y="418432"/>
                    <a:pt x="537516" y="562598"/>
                    <a:pt x="537516" y="563477"/>
                  </a:cubicBezTo>
                  <a:cubicBezTo>
                    <a:pt x="516396" y="585454"/>
                    <a:pt x="202229" y="686546"/>
                    <a:pt x="126548" y="712038"/>
                  </a:cubicBezTo>
                  <a:cubicBezTo>
                    <a:pt x="72867" y="726982"/>
                    <a:pt x="17426" y="695336"/>
                    <a:pt x="3346" y="640834"/>
                  </a:cubicBezTo>
                  <a:cubicBezTo>
                    <a:pt x="-10735" y="586333"/>
                    <a:pt x="20946" y="529194"/>
                    <a:pt x="73747" y="514250"/>
                  </a:cubicBezTo>
                  <a:cubicBezTo>
                    <a:pt x="74627" y="514250"/>
                    <a:pt x="349192" y="423707"/>
                    <a:pt x="386153" y="410521"/>
                  </a:cubicBezTo>
                  <a:cubicBezTo>
                    <a:pt x="387913" y="410521"/>
                    <a:pt x="389673" y="408763"/>
                    <a:pt x="391433" y="407884"/>
                  </a:cubicBezTo>
                  <a:cubicBezTo>
                    <a:pt x="391433" y="407884"/>
                    <a:pt x="391433" y="407884"/>
                    <a:pt x="687119" y="0"/>
                  </a:cubicBezTo>
                  <a:close/>
                </a:path>
              </a:pathLst>
            </a:cu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2" name="Google Shape;372;p11"/>
            <p:cNvSpPr/>
            <p:nvPr/>
          </p:nvSpPr>
          <p:spPr>
            <a:xfrm>
              <a:off x="7470776" y="4424362"/>
              <a:ext cx="469900" cy="469900"/>
            </a:xfrm>
            <a:prstGeom prst="ellipse">
              <a:avLst/>
            </a:prstGeom>
            <a:solidFill>
              <a:schemeClr val="accent1"/>
            </a:solidFill>
            <a:ln>
              <a:noFill/>
            </a:ln>
          </p:spPr>
          <p:txBody>
            <a:bodyPr anchorCtr="0" anchor="t" bIns="41850" lIns="83725" spcFirstLastPara="1" rIns="83725" wrap="square" tIns="41850">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373" name="Google Shape;373;p11"/>
          <p:cNvGrpSpPr/>
          <p:nvPr/>
        </p:nvGrpSpPr>
        <p:grpSpPr>
          <a:xfrm>
            <a:off x="2770678" y="5499720"/>
            <a:ext cx="425258" cy="425985"/>
            <a:chOff x="9145588" y="4435475"/>
            <a:chExt cx="464344" cy="465138"/>
          </a:xfrm>
        </p:grpSpPr>
        <p:sp>
          <p:nvSpPr>
            <p:cNvPr id="374" name="Google Shape;374;p11"/>
            <p:cNvSpPr/>
            <p:nvPr/>
          </p:nvSpPr>
          <p:spPr>
            <a:xfrm>
              <a:off x="9145588" y="4435475"/>
              <a:ext cx="464344" cy="465138"/>
            </a:xfrm>
            <a:custGeom>
              <a:rect b="b" l="l" r="r" t="t"/>
              <a:pathLst>
                <a:path extrusionOk="0" h="19059" w="19058">
                  <a:moveTo>
                    <a:pt x="6430" y="17268"/>
                  </a:moveTo>
                  <a:cubicBezTo>
                    <a:pt x="2162" y="15559"/>
                    <a:pt x="82" y="10698"/>
                    <a:pt x="1790" y="6431"/>
                  </a:cubicBezTo>
                  <a:cubicBezTo>
                    <a:pt x="3499" y="2164"/>
                    <a:pt x="8360" y="81"/>
                    <a:pt x="12627" y="1791"/>
                  </a:cubicBezTo>
                  <a:cubicBezTo>
                    <a:pt x="16894" y="3499"/>
                    <a:pt x="18975" y="8361"/>
                    <a:pt x="17267" y="12628"/>
                  </a:cubicBezTo>
                  <a:cubicBezTo>
                    <a:pt x="15558" y="16895"/>
                    <a:pt x="10696" y="18976"/>
                    <a:pt x="6430" y="17268"/>
                  </a:cubicBezTo>
                  <a:moveTo>
                    <a:pt x="13070" y="685"/>
                  </a:moveTo>
                  <a:cubicBezTo>
                    <a:pt x="8186" y="-1270"/>
                    <a:pt x="2641" y="1103"/>
                    <a:pt x="685" y="5987"/>
                  </a:cubicBezTo>
                  <a:cubicBezTo>
                    <a:pt x="-1271" y="10872"/>
                    <a:pt x="1103" y="16418"/>
                    <a:pt x="5987" y="18373"/>
                  </a:cubicBezTo>
                  <a:cubicBezTo>
                    <a:pt x="10871" y="20330"/>
                    <a:pt x="16416" y="17955"/>
                    <a:pt x="18373" y="13071"/>
                  </a:cubicBezTo>
                  <a:cubicBezTo>
                    <a:pt x="20329" y="8186"/>
                    <a:pt x="17954" y="2641"/>
                    <a:pt x="13070" y="685"/>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5" name="Google Shape;375;p11"/>
            <p:cNvSpPr/>
            <p:nvPr/>
          </p:nvSpPr>
          <p:spPr>
            <a:xfrm>
              <a:off x="9348788" y="4638675"/>
              <a:ext cx="57944" cy="57944"/>
            </a:xfrm>
            <a:custGeom>
              <a:rect b="b" l="l" r="r" t="t"/>
              <a:pathLst>
                <a:path extrusionOk="0" h="19056" w="19059">
                  <a:moveTo>
                    <a:pt x="7753" y="13951"/>
                  </a:moveTo>
                  <a:cubicBezTo>
                    <a:pt x="5315" y="12969"/>
                    <a:pt x="4129" y="10197"/>
                    <a:pt x="5101" y="7755"/>
                  </a:cubicBezTo>
                  <a:cubicBezTo>
                    <a:pt x="6083" y="5323"/>
                    <a:pt x="8860" y="4132"/>
                    <a:pt x="11298" y="5104"/>
                  </a:cubicBezTo>
                  <a:cubicBezTo>
                    <a:pt x="13735" y="6081"/>
                    <a:pt x="14926" y="8858"/>
                    <a:pt x="13949" y="11300"/>
                  </a:cubicBezTo>
                  <a:cubicBezTo>
                    <a:pt x="12972" y="13737"/>
                    <a:pt x="10195" y="14923"/>
                    <a:pt x="7753" y="13951"/>
                  </a:cubicBezTo>
                  <a:moveTo>
                    <a:pt x="13070" y="686"/>
                  </a:moveTo>
                  <a:cubicBezTo>
                    <a:pt x="8190" y="-1272"/>
                    <a:pt x="2640" y="1104"/>
                    <a:pt x="686" y="5988"/>
                  </a:cubicBezTo>
                  <a:cubicBezTo>
                    <a:pt x="-1272" y="10872"/>
                    <a:pt x="1105" y="16416"/>
                    <a:pt x="5985" y="18369"/>
                  </a:cubicBezTo>
                  <a:cubicBezTo>
                    <a:pt x="10870" y="20328"/>
                    <a:pt x="16415" y="17951"/>
                    <a:pt x="18374" y="13072"/>
                  </a:cubicBezTo>
                  <a:cubicBezTo>
                    <a:pt x="20328" y="8188"/>
                    <a:pt x="17960" y="2644"/>
                    <a:pt x="13070" y="686"/>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6" name="Google Shape;376;p11"/>
            <p:cNvSpPr/>
            <p:nvPr/>
          </p:nvSpPr>
          <p:spPr>
            <a:xfrm>
              <a:off x="9290050" y="4580732"/>
              <a:ext cx="174625" cy="174625"/>
            </a:xfrm>
            <a:custGeom>
              <a:rect b="b" l="l" r="r" t="t"/>
              <a:pathLst>
                <a:path extrusionOk="0" h="19058" w="19059">
                  <a:moveTo>
                    <a:pt x="7169" y="15424"/>
                  </a:moveTo>
                  <a:cubicBezTo>
                    <a:pt x="3916" y="14123"/>
                    <a:pt x="2331" y="10417"/>
                    <a:pt x="3632" y="7167"/>
                  </a:cubicBezTo>
                  <a:cubicBezTo>
                    <a:pt x="4934" y="3917"/>
                    <a:pt x="8638" y="2331"/>
                    <a:pt x="11889" y="3632"/>
                  </a:cubicBezTo>
                  <a:cubicBezTo>
                    <a:pt x="15141" y="4934"/>
                    <a:pt x="16728" y="8640"/>
                    <a:pt x="15425" y="11890"/>
                  </a:cubicBezTo>
                  <a:cubicBezTo>
                    <a:pt x="14124" y="15140"/>
                    <a:pt x="10419" y="16728"/>
                    <a:pt x="7169" y="15424"/>
                  </a:cubicBezTo>
                  <a:moveTo>
                    <a:pt x="13071" y="685"/>
                  </a:moveTo>
                  <a:cubicBezTo>
                    <a:pt x="8186" y="-1271"/>
                    <a:pt x="2639" y="1104"/>
                    <a:pt x="686" y="5987"/>
                  </a:cubicBezTo>
                  <a:cubicBezTo>
                    <a:pt x="-1271" y="10871"/>
                    <a:pt x="1104" y="16416"/>
                    <a:pt x="5987" y="18372"/>
                  </a:cubicBezTo>
                  <a:cubicBezTo>
                    <a:pt x="10874" y="20329"/>
                    <a:pt x="16418" y="17955"/>
                    <a:pt x="18375" y="13070"/>
                  </a:cubicBezTo>
                  <a:cubicBezTo>
                    <a:pt x="20328" y="8186"/>
                    <a:pt x="17956" y="2641"/>
                    <a:pt x="13071" y="685"/>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7" name="Google Shape;377;p11"/>
            <p:cNvSpPr/>
            <p:nvPr/>
          </p:nvSpPr>
          <p:spPr>
            <a:xfrm>
              <a:off x="9406732" y="4696619"/>
              <a:ext cx="72231" cy="74613"/>
            </a:xfrm>
            <a:custGeom>
              <a:rect b="b" l="l" r="r" t="t"/>
              <a:pathLst>
                <a:path extrusionOk="0" h="21043" w="21033">
                  <a:moveTo>
                    <a:pt x="20881" y="2825"/>
                  </a:moveTo>
                  <a:cubicBezTo>
                    <a:pt x="21312" y="1771"/>
                    <a:pt x="20787" y="572"/>
                    <a:pt x="19713" y="149"/>
                  </a:cubicBezTo>
                  <a:cubicBezTo>
                    <a:pt x="18636" y="-277"/>
                    <a:pt x="17414" y="238"/>
                    <a:pt x="16984" y="1296"/>
                  </a:cubicBezTo>
                  <a:lnTo>
                    <a:pt x="16980" y="1292"/>
                  </a:lnTo>
                  <a:cubicBezTo>
                    <a:pt x="13964" y="8692"/>
                    <a:pt x="8182" y="14184"/>
                    <a:pt x="1269" y="17089"/>
                  </a:cubicBezTo>
                  <a:cubicBezTo>
                    <a:pt x="207" y="17536"/>
                    <a:pt x="-288" y="18747"/>
                    <a:pt x="170" y="19789"/>
                  </a:cubicBezTo>
                  <a:cubicBezTo>
                    <a:pt x="629" y="20840"/>
                    <a:pt x="1863" y="21323"/>
                    <a:pt x="2924" y="20876"/>
                  </a:cubicBezTo>
                  <a:cubicBezTo>
                    <a:pt x="2961" y="20860"/>
                    <a:pt x="2982" y="20828"/>
                    <a:pt x="3014" y="20815"/>
                  </a:cubicBezTo>
                  <a:cubicBezTo>
                    <a:pt x="10874" y="17480"/>
                    <a:pt x="17451" y="11227"/>
                    <a:pt x="20877" y="2825"/>
                  </a:cubicBezTo>
                  <a:cubicBezTo>
                    <a:pt x="20877" y="2825"/>
                    <a:pt x="20881" y="2825"/>
                    <a:pt x="20881" y="2825"/>
                  </a:cubicBezTo>
                  <a:close/>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8" name="Google Shape;378;p11"/>
            <p:cNvSpPr/>
            <p:nvPr/>
          </p:nvSpPr>
          <p:spPr>
            <a:xfrm>
              <a:off x="9435307" y="4725988"/>
              <a:ext cx="103981" cy="106363"/>
            </a:xfrm>
            <a:custGeom>
              <a:rect b="b" l="l" r="r" t="t"/>
              <a:pathLst>
                <a:path extrusionOk="0" h="21209" w="21201">
                  <a:moveTo>
                    <a:pt x="20267" y="104"/>
                  </a:moveTo>
                  <a:cubicBezTo>
                    <a:pt x="19508" y="-194"/>
                    <a:pt x="18645" y="169"/>
                    <a:pt x="18339" y="912"/>
                  </a:cubicBezTo>
                  <a:cubicBezTo>
                    <a:pt x="14991" y="9110"/>
                    <a:pt x="8568" y="15198"/>
                    <a:pt x="894" y="18420"/>
                  </a:cubicBezTo>
                  <a:cubicBezTo>
                    <a:pt x="144" y="18735"/>
                    <a:pt x="-203" y="19589"/>
                    <a:pt x="121" y="20327"/>
                  </a:cubicBezTo>
                  <a:cubicBezTo>
                    <a:pt x="442" y="21068"/>
                    <a:pt x="1314" y="21406"/>
                    <a:pt x="2067" y="21090"/>
                  </a:cubicBezTo>
                  <a:cubicBezTo>
                    <a:pt x="2102" y="21073"/>
                    <a:pt x="2125" y="21042"/>
                    <a:pt x="2159" y="21025"/>
                  </a:cubicBezTo>
                  <a:cubicBezTo>
                    <a:pt x="10491" y="17500"/>
                    <a:pt x="17461" y="10881"/>
                    <a:pt x="21095" y="1994"/>
                  </a:cubicBezTo>
                  <a:cubicBezTo>
                    <a:pt x="21397" y="1250"/>
                    <a:pt x="21026" y="404"/>
                    <a:pt x="20267" y="104"/>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79" name="Google Shape;379;p11"/>
            <p:cNvSpPr/>
            <p:nvPr/>
          </p:nvSpPr>
          <p:spPr>
            <a:xfrm>
              <a:off x="9421019" y="4711700"/>
              <a:ext cx="88106" cy="89694"/>
            </a:xfrm>
            <a:custGeom>
              <a:rect b="b" l="l" r="r" t="t"/>
              <a:pathLst>
                <a:path extrusionOk="0" h="21141" w="21128">
                  <a:moveTo>
                    <a:pt x="20035" y="122"/>
                  </a:moveTo>
                  <a:cubicBezTo>
                    <a:pt x="19142" y="-227"/>
                    <a:pt x="18134" y="195"/>
                    <a:pt x="17778" y="1071"/>
                  </a:cubicBezTo>
                  <a:cubicBezTo>
                    <a:pt x="14571" y="8936"/>
                    <a:pt x="8412" y="14778"/>
                    <a:pt x="1051" y="17867"/>
                  </a:cubicBezTo>
                  <a:lnTo>
                    <a:pt x="1054" y="17867"/>
                  </a:lnTo>
                  <a:cubicBezTo>
                    <a:pt x="172" y="18240"/>
                    <a:pt x="-238" y="19242"/>
                    <a:pt x="142" y="20108"/>
                  </a:cubicBezTo>
                  <a:cubicBezTo>
                    <a:pt x="522" y="20973"/>
                    <a:pt x="1543" y="21372"/>
                    <a:pt x="2425" y="21003"/>
                  </a:cubicBezTo>
                  <a:cubicBezTo>
                    <a:pt x="2459" y="20986"/>
                    <a:pt x="2476" y="20956"/>
                    <a:pt x="2514" y="20936"/>
                  </a:cubicBezTo>
                  <a:cubicBezTo>
                    <a:pt x="10651" y="17491"/>
                    <a:pt x="17459" y="11027"/>
                    <a:pt x="21002" y="2339"/>
                  </a:cubicBezTo>
                  <a:cubicBezTo>
                    <a:pt x="21361" y="1463"/>
                    <a:pt x="20927" y="472"/>
                    <a:pt x="20035" y="122"/>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80" name="Google Shape;380;p11"/>
            <p:cNvSpPr/>
            <p:nvPr/>
          </p:nvSpPr>
          <p:spPr>
            <a:xfrm>
              <a:off x="9275763" y="4566444"/>
              <a:ext cx="73025" cy="73819"/>
            </a:xfrm>
            <a:custGeom>
              <a:rect b="b" l="l" r="r" t="t"/>
              <a:pathLst>
                <a:path extrusionOk="0" h="21044" w="21039">
                  <a:moveTo>
                    <a:pt x="20871" y="1248"/>
                  </a:moveTo>
                  <a:cubicBezTo>
                    <a:pt x="20411" y="197"/>
                    <a:pt x="19177" y="-281"/>
                    <a:pt x="18112" y="169"/>
                  </a:cubicBezTo>
                  <a:cubicBezTo>
                    <a:pt x="18075" y="181"/>
                    <a:pt x="18050" y="214"/>
                    <a:pt x="18021" y="226"/>
                  </a:cubicBezTo>
                  <a:cubicBezTo>
                    <a:pt x="10159" y="3562"/>
                    <a:pt x="3583" y="9820"/>
                    <a:pt x="152" y="18220"/>
                  </a:cubicBezTo>
                  <a:lnTo>
                    <a:pt x="148" y="18220"/>
                  </a:lnTo>
                  <a:cubicBezTo>
                    <a:pt x="-278" y="19278"/>
                    <a:pt x="242" y="20473"/>
                    <a:pt x="1320" y="20896"/>
                  </a:cubicBezTo>
                  <a:cubicBezTo>
                    <a:pt x="2398" y="21318"/>
                    <a:pt x="3620" y="20803"/>
                    <a:pt x="4046" y="19749"/>
                  </a:cubicBezTo>
                  <a:lnTo>
                    <a:pt x="4051" y="19749"/>
                  </a:lnTo>
                  <a:cubicBezTo>
                    <a:pt x="7068" y="12356"/>
                    <a:pt x="12856" y="6858"/>
                    <a:pt x="19764" y="3956"/>
                  </a:cubicBezTo>
                  <a:cubicBezTo>
                    <a:pt x="20830" y="3506"/>
                    <a:pt x="21322" y="2298"/>
                    <a:pt x="20871" y="1248"/>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81" name="Google Shape;381;p11"/>
            <p:cNvSpPr/>
            <p:nvPr/>
          </p:nvSpPr>
          <p:spPr>
            <a:xfrm>
              <a:off x="9217819" y="4508500"/>
              <a:ext cx="103981" cy="105569"/>
            </a:xfrm>
            <a:custGeom>
              <a:rect b="b" l="l" r="r" t="t"/>
              <a:pathLst>
                <a:path extrusionOk="0" h="21208" w="21199">
                  <a:moveTo>
                    <a:pt x="21077" y="880"/>
                  </a:moveTo>
                  <a:cubicBezTo>
                    <a:pt x="20753" y="142"/>
                    <a:pt x="19881" y="-198"/>
                    <a:pt x="19129" y="117"/>
                  </a:cubicBezTo>
                  <a:cubicBezTo>
                    <a:pt x="19097" y="131"/>
                    <a:pt x="19071" y="162"/>
                    <a:pt x="19039" y="179"/>
                  </a:cubicBezTo>
                  <a:cubicBezTo>
                    <a:pt x="10706" y="3707"/>
                    <a:pt x="3739" y="10322"/>
                    <a:pt x="106" y="19208"/>
                  </a:cubicBezTo>
                  <a:cubicBezTo>
                    <a:pt x="-198" y="19957"/>
                    <a:pt x="172" y="20803"/>
                    <a:pt x="934" y="21101"/>
                  </a:cubicBezTo>
                  <a:cubicBezTo>
                    <a:pt x="1689" y="21401"/>
                    <a:pt x="2552" y="21041"/>
                    <a:pt x="2859" y="20292"/>
                  </a:cubicBezTo>
                  <a:cubicBezTo>
                    <a:pt x="6206" y="12096"/>
                    <a:pt x="12625" y="6008"/>
                    <a:pt x="20301" y="2787"/>
                  </a:cubicBezTo>
                  <a:cubicBezTo>
                    <a:pt x="21051" y="2469"/>
                    <a:pt x="21402" y="1618"/>
                    <a:pt x="21077" y="880"/>
                  </a:cubicBezTo>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sp>
          <p:nvSpPr>
            <p:cNvPr id="382" name="Google Shape;382;p11"/>
            <p:cNvSpPr/>
            <p:nvPr/>
          </p:nvSpPr>
          <p:spPr>
            <a:xfrm>
              <a:off x="9247188" y="4537075"/>
              <a:ext cx="88107" cy="90488"/>
            </a:xfrm>
            <a:custGeom>
              <a:rect b="b" l="l" r="r" t="t"/>
              <a:pathLst>
                <a:path extrusionOk="0" h="21141" w="21129">
                  <a:moveTo>
                    <a:pt x="20075" y="3267"/>
                  </a:moveTo>
                  <a:cubicBezTo>
                    <a:pt x="20953" y="2898"/>
                    <a:pt x="21368" y="1899"/>
                    <a:pt x="20987" y="1030"/>
                  </a:cubicBezTo>
                  <a:cubicBezTo>
                    <a:pt x="20611" y="168"/>
                    <a:pt x="19589" y="-234"/>
                    <a:pt x="18707" y="138"/>
                  </a:cubicBezTo>
                  <a:cubicBezTo>
                    <a:pt x="18670" y="152"/>
                    <a:pt x="18649" y="185"/>
                    <a:pt x="18615" y="198"/>
                  </a:cubicBezTo>
                  <a:cubicBezTo>
                    <a:pt x="10481" y="3647"/>
                    <a:pt x="3673" y="10118"/>
                    <a:pt x="124" y="18802"/>
                  </a:cubicBezTo>
                  <a:cubicBezTo>
                    <a:pt x="-232" y="19678"/>
                    <a:pt x="205" y="20666"/>
                    <a:pt x="1094" y="21019"/>
                  </a:cubicBezTo>
                  <a:cubicBezTo>
                    <a:pt x="1983" y="21366"/>
                    <a:pt x="2991" y="20946"/>
                    <a:pt x="3354" y="20071"/>
                  </a:cubicBezTo>
                  <a:cubicBezTo>
                    <a:pt x="6561" y="12205"/>
                    <a:pt x="12717" y="6360"/>
                    <a:pt x="20075" y="3274"/>
                  </a:cubicBezTo>
                  <a:cubicBezTo>
                    <a:pt x="20075" y="3274"/>
                    <a:pt x="20075" y="3267"/>
                    <a:pt x="20075" y="3267"/>
                  </a:cubicBezTo>
                  <a:close/>
                </a:path>
              </a:pathLst>
            </a:custGeom>
            <a:solidFill>
              <a:schemeClr val="dk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chemeClr val="dk1"/>
                </a:solidFill>
                <a:latin typeface="Twentieth Century"/>
                <a:ea typeface="Twentieth Century"/>
                <a:cs typeface="Twentieth Century"/>
                <a:sym typeface="Twentieth Century"/>
              </a:endParaRPr>
            </a:p>
          </p:txBody>
        </p:sp>
      </p:grpSp>
      <p:grpSp>
        <p:nvGrpSpPr>
          <p:cNvPr id="383" name="Google Shape;383;p11"/>
          <p:cNvGrpSpPr/>
          <p:nvPr/>
        </p:nvGrpSpPr>
        <p:grpSpPr>
          <a:xfrm>
            <a:off x="2777674" y="3879950"/>
            <a:ext cx="398362" cy="425258"/>
            <a:chOff x="9159875" y="1647825"/>
            <a:chExt cx="434975" cy="464344"/>
          </a:xfrm>
        </p:grpSpPr>
        <p:sp>
          <p:nvSpPr>
            <p:cNvPr id="384" name="Google Shape;384;p11"/>
            <p:cNvSpPr/>
            <p:nvPr/>
          </p:nvSpPr>
          <p:spPr>
            <a:xfrm>
              <a:off x="9159875" y="1647825"/>
              <a:ext cx="434975" cy="464344"/>
            </a:xfrm>
            <a:custGeom>
              <a:rect b="b" l="l" r="r" t="t"/>
              <a:pathLst>
                <a:path extrusionOk="0" h="21600" w="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solidFill>
              <a:schemeClr val="accent3"/>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85" name="Google Shape;385;p11"/>
            <p:cNvSpPr/>
            <p:nvPr/>
          </p:nvSpPr>
          <p:spPr>
            <a:xfrm>
              <a:off x="9217819" y="1705769"/>
              <a:ext cx="319088" cy="290513"/>
            </a:xfrm>
            <a:custGeom>
              <a:rect b="b" l="l" r="r" t="t"/>
              <a:pathLst>
                <a:path extrusionOk="0" h="21600" w="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solidFill>
              <a:schemeClr val="accent3"/>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86" name="Google Shape;386;p11"/>
            <p:cNvSpPr/>
            <p:nvPr/>
          </p:nvSpPr>
          <p:spPr>
            <a:xfrm>
              <a:off x="9391650" y="1749425"/>
              <a:ext cx="87313" cy="87313"/>
            </a:xfrm>
            <a:custGeom>
              <a:rect b="b" l="l" r="r" t="t"/>
              <a:pathLst>
                <a:path extrusionOk="0" h="21600" w="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solidFill>
              <a:schemeClr val="accent3"/>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grpSp>
      <p:grpSp>
        <p:nvGrpSpPr>
          <p:cNvPr id="387" name="Google Shape;387;p11"/>
          <p:cNvGrpSpPr/>
          <p:nvPr/>
        </p:nvGrpSpPr>
        <p:grpSpPr>
          <a:xfrm>
            <a:off x="2776978" y="2260182"/>
            <a:ext cx="425985" cy="399088"/>
            <a:chOff x="5368132" y="3540125"/>
            <a:chExt cx="465138" cy="435769"/>
          </a:xfrm>
        </p:grpSpPr>
        <p:sp>
          <p:nvSpPr>
            <p:cNvPr id="388" name="Google Shape;388;p11"/>
            <p:cNvSpPr/>
            <p:nvPr/>
          </p:nvSpPr>
          <p:spPr>
            <a:xfrm>
              <a:off x="5426869" y="3598069"/>
              <a:ext cx="347663" cy="232569"/>
            </a:xfrm>
            <a:custGeom>
              <a:rect b="b" l="l" r="r" t="t"/>
              <a:pathLst>
                <a:path extrusionOk="0" h="21600" w="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solidFill>
              <a:schemeClr val="accent1"/>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89" name="Google Shape;389;p11"/>
            <p:cNvSpPr/>
            <p:nvPr/>
          </p:nvSpPr>
          <p:spPr>
            <a:xfrm>
              <a:off x="5368132" y="3540125"/>
              <a:ext cx="465138" cy="435769"/>
            </a:xfrm>
            <a:custGeom>
              <a:rect b="b" l="l" r="r" t="t"/>
              <a:pathLst>
                <a:path extrusionOk="0" h="21600" w="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solidFill>
              <a:schemeClr val="accent1"/>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grpSp>
      <p:grpSp>
        <p:nvGrpSpPr>
          <p:cNvPr id="390" name="Google Shape;390;p11"/>
          <p:cNvGrpSpPr/>
          <p:nvPr/>
        </p:nvGrpSpPr>
        <p:grpSpPr>
          <a:xfrm>
            <a:off x="2777323" y="3090419"/>
            <a:ext cx="425985" cy="358380"/>
            <a:chOff x="5368132" y="2625725"/>
            <a:chExt cx="465138" cy="391319"/>
          </a:xfrm>
        </p:grpSpPr>
        <p:sp>
          <p:nvSpPr>
            <p:cNvPr id="391" name="Google Shape;391;p11"/>
            <p:cNvSpPr/>
            <p:nvPr/>
          </p:nvSpPr>
          <p:spPr>
            <a:xfrm>
              <a:off x="5484813" y="2727325"/>
              <a:ext cx="231775" cy="231775"/>
            </a:xfrm>
            <a:custGeom>
              <a:rect b="b" l="l" r="r" t="t"/>
              <a:pathLst>
                <a:path extrusionOk="0" h="21600" w="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solidFill>
              <a:schemeClr val="accent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2" name="Google Shape;392;p11"/>
            <p:cNvSpPr/>
            <p:nvPr/>
          </p:nvSpPr>
          <p:spPr>
            <a:xfrm>
              <a:off x="5542757" y="2785269"/>
              <a:ext cx="65088" cy="65088"/>
            </a:xfrm>
            <a:custGeom>
              <a:rect b="b" l="l" r="r" t="t"/>
              <a:pathLst>
                <a:path extrusionOk="0" h="21600" w="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solidFill>
              <a:schemeClr val="accent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3" name="Google Shape;393;p11"/>
            <p:cNvSpPr/>
            <p:nvPr/>
          </p:nvSpPr>
          <p:spPr>
            <a:xfrm>
              <a:off x="5368132" y="2625725"/>
              <a:ext cx="465138" cy="391319"/>
            </a:xfrm>
            <a:custGeom>
              <a:rect b="b" l="l" r="r" t="t"/>
              <a:pathLst>
                <a:path extrusionOk="0" h="21600" w="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solidFill>
              <a:schemeClr val="accent2"/>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grpSp>
      <p:grpSp>
        <p:nvGrpSpPr>
          <p:cNvPr id="394" name="Google Shape;394;p11"/>
          <p:cNvGrpSpPr/>
          <p:nvPr/>
        </p:nvGrpSpPr>
        <p:grpSpPr>
          <a:xfrm>
            <a:off x="2773417" y="4736359"/>
            <a:ext cx="425258" cy="332211"/>
            <a:chOff x="2581275" y="1710532"/>
            <a:chExt cx="464344" cy="362744"/>
          </a:xfrm>
        </p:grpSpPr>
        <p:sp>
          <p:nvSpPr>
            <p:cNvPr id="395" name="Google Shape;395;p11"/>
            <p:cNvSpPr/>
            <p:nvPr/>
          </p:nvSpPr>
          <p:spPr>
            <a:xfrm>
              <a:off x="2639219" y="1768475"/>
              <a:ext cx="290513" cy="235744"/>
            </a:xfrm>
            <a:custGeom>
              <a:rect b="b" l="l" r="r" t="t"/>
              <a:pathLst>
                <a:path extrusionOk="0" h="21600" w="20848">
                  <a:moveTo>
                    <a:pt x="18728" y="19178"/>
                  </a:moveTo>
                  <a:cubicBezTo>
                    <a:pt x="13191" y="20631"/>
                    <a:pt x="7654" y="20631"/>
                    <a:pt x="2118" y="19178"/>
                  </a:cubicBezTo>
                  <a:cubicBezTo>
                    <a:pt x="678" y="13592"/>
                    <a:pt x="678" y="8008"/>
                    <a:pt x="2118" y="2421"/>
                  </a:cubicBezTo>
                  <a:cubicBezTo>
                    <a:pt x="7654" y="968"/>
                    <a:pt x="13191" y="968"/>
                    <a:pt x="18728" y="2421"/>
                  </a:cubicBezTo>
                  <a:cubicBezTo>
                    <a:pt x="20168" y="8008"/>
                    <a:pt x="20168" y="13592"/>
                    <a:pt x="18728" y="19178"/>
                  </a:cubicBezTo>
                  <a:moveTo>
                    <a:pt x="18938" y="1116"/>
                  </a:moveTo>
                  <a:cubicBezTo>
                    <a:pt x="16114" y="375"/>
                    <a:pt x="13249" y="0"/>
                    <a:pt x="10423" y="0"/>
                  </a:cubicBezTo>
                  <a:cubicBezTo>
                    <a:pt x="7597" y="0"/>
                    <a:pt x="4732" y="375"/>
                    <a:pt x="1908" y="1116"/>
                  </a:cubicBezTo>
                  <a:cubicBezTo>
                    <a:pt x="1543" y="1213"/>
                    <a:pt x="1244" y="1552"/>
                    <a:pt x="1127" y="2004"/>
                  </a:cubicBezTo>
                  <a:cubicBezTo>
                    <a:pt x="-376" y="7841"/>
                    <a:pt x="-376" y="13759"/>
                    <a:pt x="1127" y="19593"/>
                  </a:cubicBezTo>
                  <a:cubicBezTo>
                    <a:pt x="1244" y="20047"/>
                    <a:pt x="1543" y="20386"/>
                    <a:pt x="1908" y="20482"/>
                  </a:cubicBezTo>
                  <a:cubicBezTo>
                    <a:pt x="4732" y="21224"/>
                    <a:pt x="7597" y="21600"/>
                    <a:pt x="10423" y="21600"/>
                  </a:cubicBezTo>
                  <a:cubicBezTo>
                    <a:pt x="13249" y="21600"/>
                    <a:pt x="16114" y="21224"/>
                    <a:pt x="18938" y="20482"/>
                  </a:cubicBezTo>
                  <a:cubicBezTo>
                    <a:pt x="19303" y="20386"/>
                    <a:pt x="19602" y="20047"/>
                    <a:pt x="19719" y="19593"/>
                  </a:cubicBezTo>
                  <a:cubicBezTo>
                    <a:pt x="21223" y="13759"/>
                    <a:pt x="21223" y="7841"/>
                    <a:pt x="19719" y="2004"/>
                  </a:cubicBezTo>
                  <a:cubicBezTo>
                    <a:pt x="19602" y="1552"/>
                    <a:pt x="19303" y="1213"/>
                    <a:pt x="18938" y="1116"/>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6" name="Google Shape;396;p11"/>
            <p:cNvSpPr/>
            <p:nvPr/>
          </p:nvSpPr>
          <p:spPr>
            <a:xfrm>
              <a:off x="2581275" y="1710532"/>
              <a:ext cx="464344" cy="362744"/>
            </a:xfrm>
            <a:custGeom>
              <a:rect b="b" l="l" r="r" t="t"/>
              <a:pathLst>
                <a:path extrusionOk="0" h="21600" w="21096">
                  <a:moveTo>
                    <a:pt x="19056" y="18331"/>
                  </a:moveTo>
                  <a:cubicBezTo>
                    <a:pt x="13383" y="19233"/>
                    <a:pt x="7711" y="19233"/>
                    <a:pt x="2038" y="18331"/>
                  </a:cubicBezTo>
                  <a:cubicBezTo>
                    <a:pt x="1074" y="13022"/>
                    <a:pt x="1074" y="7713"/>
                    <a:pt x="2038" y="2404"/>
                  </a:cubicBezTo>
                  <a:cubicBezTo>
                    <a:pt x="7711" y="1502"/>
                    <a:pt x="13383" y="1502"/>
                    <a:pt x="19056" y="2404"/>
                  </a:cubicBezTo>
                  <a:cubicBezTo>
                    <a:pt x="20021" y="7713"/>
                    <a:pt x="20021" y="13022"/>
                    <a:pt x="19056" y="18331"/>
                  </a:cubicBezTo>
                  <a:moveTo>
                    <a:pt x="20338" y="2005"/>
                  </a:moveTo>
                  <a:cubicBezTo>
                    <a:pt x="20211" y="1301"/>
                    <a:pt x="19762" y="776"/>
                    <a:pt x="19215" y="689"/>
                  </a:cubicBezTo>
                  <a:cubicBezTo>
                    <a:pt x="16339" y="232"/>
                    <a:pt x="13423" y="0"/>
                    <a:pt x="10547" y="0"/>
                  </a:cubicBezTo>
                  <a:cubicBezTo>
                    <a:pt x="7671" y="0"/>
                    <a:pt x="4755" y="232"/>
                    <a:pt x="1879" y="689"/>
                  </a:cubicBezTo>
                  <a:cubicBezTo>
                    <a:pt x="1332" y="776"/>
                    <a:pt x="883" y="1301"/>
                    <a:pt x="756" y="2005"/>
                  </a:cubicBezTo>
                  <a:cubicBezTo>
                    <a:pt x="-252" y="7553"/>
                    <a:pt x="-252" y="13181"/>
                    <a:pt x="756" y="18731"/>
                  </a:cubicBezTo>
                  <a:cubicBezTo>
                    <a:pt x="883" y="19434"/>
                    <a:pt x="1332" y="19959"/>
                    <a:pt x="1879" y="20046"/>
                  </a:cubicBezTo>
                  <a:cubicBezTo>
                    <a:pt x="3265" y="20266"/>
                    <a:pt x="4660" y="20429"/>
                    <a:pt x="6055" y="20544"/>
                  </a:cubicBezTo>
                  <a:cubicBezTo>
                    <a:pt x="5979" y="20606"/>
                    <a:pt x="5931" y="20670"/>
                    <a:pt x="5931" y="20735"/>
                  </a:cubicBezTo>
                  <a:cubicBezTo>
                    <a:pt x="5931" y="21213"/>
                    <a:pt x="7997" y="21599"/>
                    <a:pt x="10547" y="21599"/>
                  </a:cubicBezTo>
                  <a:cubicBezTo>
                    <a:pt x="13097" y="21599"/>
                    <a:pt x="15164" y="21213"/>
                    <a:pt x="15164" y="20735"/>
                  </a:cubicBezTo>
                  <a:cubicBezTo>
                    <a:pt x="15164" y="20670"/>
                    <a:pt x="15115" y="20606"/>
                    <a:pt x="15040" y="20544"/>
                  </a:cubicBezTo>
                  <a:cubicBezTo>
                    <a:pt x="16434" y="20429"/>
                    <a:pt x="17830" y="20266"/>
                    <a:pt x="19215" y="20046"/>
                  </a:cubicBezTo>
                  <a:cubicBezTo>
                    <a:pt x="19762" y="19959"/>
                    <a:pt x="20211" y="19434"/>
                    <a:pt x="20338" y="18731"/>
                  </a:cubicBezTo>
                  <a:cubicBezTo>
                    <a:pt x="21347" y="13181"/>
                    <a:pt x="21347" y="7553"/>
                    <a:pt x="20338" y="2005"/>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7" name="Google Shape;397;p11"/>
            <p:cNvSpPr/>
            <p:nvPr/>
          </p:nvSpPr>
          <p:spPr>
            <a:xfrm>
              <a:off x="2944019" y="1783557"/>
              <a:ext cx="43656" cy="42863"/>
            </a:xfrm>
            <a:custGeom>
              <a:rect b="b" l="l" r="r" t="t"/>
              <a:pathLst>
                <a:path extrusionOk="0" h="21600" w="21600">
                  <a:moveTo>
                    <a:pt x="10800" y="7200"/>
                  </a:moveTo>
                  <a:cubicBezTo>
                    <a:pt x="12779" y="7200"/>
                    <a:pt x="14399" y="8820"/>
                    <a:pt x="14399" y="10800"/>
                  </a:cubicBezTo>
                  <a:cubicBezTo>
                    <a:pt x="14399" y="12779"/>
                    <a:pt x="12779" y="14400"/>
                    <a:pt x="10800" y="14400"/>
                  </a:cubicBezTo>
                  <a:cubicBezTo>
                    <a:pt x="8820" y="14400"/>
                    <a:pt x="7199" y="12779"/>
                    <a:pt x="7199" y="10800"/>
                  </a:cubicBezTo>
                  <a:cubicBezTo>
                    <a:pt x="7199" y="8820"/>
                    <a:pt x="8820" y="7200"/>
                    <a:pt x="10800" y="7200"/>
                  </a:cubicBezTo>
                  <a:moveTo>
                    <a:pt x="10800" y="21599"/>
                  </a:moveTo>
                  <a:cubicBezTo>
                    <a:pt x="16762" y="21599"/>
                    <a:pt x="21600" y="16762"/>
                    <a:pt x="21600" y="10800"/>
                  </a:cubicBezTo>
                  <a:cubicBezTo>
                    <a:pt x="21600" y="4837"/>
                    <a:pt x="16762" y="0"/>
                    <a:pt x="10800" y="0"/>
                  </a:cubicBezTo>
                  <a:cubicBezTo>
                    <a:pt x="4837" y="0"/>
                    <a:pt x="0" y="4837"/>
                    <a:pt x="0" y="10800"/>
                  </a:cubicBezTo>
                  <a:cubicBezTo>
                    <a:pt x="0" y="16762"/>
                    <a:pt x="4837" y="21599"/>
                    <a:pt x="10800" y="21599"/>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8" name="Google Shape;398;p11"/>
            <p:cNvSpPr/>
            <p:nvPr/>
          </p:nvSpPr>
          <p:spPr>
            <a:xfrm>
              <a:off x="2929732" y="1971675"/>
              <a:ext cx="57944" cy="15082"/>
            </a:xfrm>
            <a:custGeom>
              <a:rect b="b" l="l" r="r" t="t"/>
              <a:pathLst>
                <a:path extrusionOk="0"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399" name="Google Shape;399;p11"/>
            <p:cNvSpPr/>
            <p:nvPr/>
          </p:nvSpPr>
          <p:spPr>
            <a:xfrm>
              <a:off x="2944019" y="1928019"/>
              <a:ext cx="58738" cy="15081"/>
            </a:xfrm>
            <a:custGeom>
              <a:rect b="b" l="l" r="r" t="t"/>
              <a:pathLst>
                <a:path extrusionOk="0"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400" name="Google Shape;400;p11"/>
            <p:cNvSpPr/>
            <p:nvPr/>
          </p:nvSpPr>
          <p:spPr>
            <a:xfrm>
              <a:off x="2944019" y="1885157"/>
              <a:ext cx="58738" cy="14288"/>
            </a:xfrm>
            <a:custGeom>
              <a:rect b="b" l="l" r="r" t="t"/>
              <a:pathLst>
                <a:path extrusionOk="0"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sp>
          <p:nvSpPr>
            <p:cNvPr id="401" name="Google Shape;401;p11"/>
            <p:cNvSpPr/>
            <p:nvPr/>
          </p:nvSpPr>
          <p:spPr>
            <a:xfrm>
              <a:off x="2697957" y="1826419"/>
              <a:ext cx="86519" cy="61119"/>
            </a:xfrm>
            <a:custGeom>
              <a:rect b="b" l="l" r="r" t="t"/>
              <a:pathLst>
                <a:path extrusionOk="0" h="21547" w="21556">
                  <a:moveTo>
                    <a:pt x="19751" y="2"/>
                  </a:moveTo>
                  <a:lnTo>
                    <a:pt x="3200" y="1845"/>
                  </a:lnTo>
                  <a:cubicBezTo>
                    <a:pt x="2215" y="2010"/>
                    <a:pt x="1272" y="3284"/>
                    <a:pt x="1106" y="4676"/>
                  </a:cubicBezTo>
                  <a:lnTo>
                    <a:pt x="1" y="18986"/>
                  </a:lnTo>
                  <a:cubicBezTo>
                    <a:pt x="-44" y="20398"/>
                    <a:pt x="724" y="21547"/>
                    <a:pt x="1712" y="21547"/>
                  </a:cubicBezTo>
                  <a:cubicBezTo>
                    <a:pt x="2698" y="21547"/>
                    <a:pt x="3542" y="20398"/>
                    <a:pt x="3582" y="18978"/>
                  </a:cubicBezTo>
                  <a:lnTo>
                    <a:pt x="4185" y="9251"/>
                  </a:lnTo>
                  <a:cubicBezTo>
                    <a:pt x="4319" y="7849"/>
                    <a:pt x="5235" y="6592"/>
                    <a:pt x="6220" y="6447"/>
                  </a:cubicBezTo>
                  <a:lnTo>
                    <a:pt x="19751" y="5128"/>
                  </a:lnTo>
                  <a:cubicBezTo>
                    <a:pt x="20743" y="5078"/>
                    <a:pt x="21556" y="3884"/>
                    <a:pt x="21556" y="2467"/>
                  </a:cubicBezTo>
                  <a:cubicBezTo>
                    <a:pt x="21556" y="1055"/>
                    <a:pt x="20743" y="-53"/>
                    <a:pt x="19751" y="2"/>
                  </a:cubicBezTo>
                </a:path>
              </a:pathLst>
            </a:custGeom>
            <a:solidFill>
              <a:schemeClr val="accent4"/>
            </a:solidFill>
            <a:ln>
              <a:noFill/>
            </a:ln>
          </p:spPr>
          <p:txBody>
            <a:bodyPr anchorCtr="0" anchor="ctr" bIns="17425" lIns="17425" spcFirstLastPara="1" rIns="17425" wrap="square" tIns="17425">
              <a:noAutofit/>
            </a:bodyPr>
            <a:lstStyle/>
            <a:p>
              <a:pPr indent="0" lvl="0" marL="0" marR="0" rtl="0" algn="just">
                <a:lnSpc>
                  <a:spcPct val="120000"/>
                </a:lnSpc>
                <a:spcBef>
                  <a:spcPts val="0"/>
                </a:spcBef>
                <a:spcAft>
                  <a:spcPts val="0"/>
                </a:spcAft>
                <a:buNone/>
              </a:pPr>
              <a:r>
                <a:t/>
              </a:r>
              <a:endParaRPr sz="900">
                <a:solidFill>
                  <a:srgbClr val="FFFFFF"/>
                </a:solidFill>
                <a:latin typeface="Twentieth Century"/>
                <a:ea typeface="Twentieth Century"/>
                <a:cs typeface="Twentieth Century"/>
                <a:sym typeface="Twentieth Century"/>
              </a:endParaRPr>
            </a:p>
          </p:txBody>
        </p:sp>
      </p:grpSp>
      <p:grpSp>
        <p:nvGrpSpPr>
          <p:cNvPr id="402" name="Google Shape;402;p11"/>
          <p:cNvGrpSpPr/>
          <p:nvPr/>
        </p:nvGrpSpPr>
        <p:grpSpPr>
          <a:xfrm>
            <a:off x="3288135" y="2126544"/>
            <a:ext cx="2578433" cy="879881"/>
            <a:chOff x="8676119" y="2245064"/>
            <a:chExt cx="3378732" cy="960750"/>
          </a:xfrm>
        </p:grpSpPr>
        <p:sp>
          <p:nvSpPr>
            <p:cNvPr id="403" name="Google Shape;403;p11"/>
            <p:cNvSpPr txBox="1"/>
            <p:nvPr/>
          </p:nvSpPr>
          <p:spPr>
            <a:xfrm>
              <a:off x="8683445" y="2245064"/>
              <a:ext cx="884331" cy="32262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Agenda</a:t>
              </a:r>
              <a:endParaRPr b="1" sz="1600">
                <a:solidFill>
                  <a:srgbClr val="A5A5A5"/>
                </a:solidFill>
                <a:latin typeface="Twentieth Century"/>
                <a:ea typeface="Twentieth Century"/>
                <a:cs typeface="Twentieth Century"/>
                <a:sym typeface="Twentieth Century"/>
              </a:endParaRPr>
            </a:p>
          </p:txBody>
        </p:sp>
        <p:sp>
          <p:nvSpPr>
            <p:cNvPr id="404" name="Google Shape;404;p11"/>
            <p:cNvSpPr/>
            <p:nvPr/>
          </p:nvSpPr>
          <p:spPr>
            <a:xfrm>
              <a:off x="8676119" y="2479916"/>
              <a:ext cx="3378732" cy="725898"/>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 will get a copy of this document on  your Google Drive and will be able to  edit, add or delete slides.</a:t>
              </a:r>
              <a:endParaRPr sz="1200">
                <a:solidFill>
                  <a:srgbClr val="A5A5A5"/>
                </a:solidFill>
                <a:latin typeface="Twentieth Century"/>
                <a:ea typeface="Twentieth Century"/>
                <a:cs typeface="Twentieth Century"/>
                <a:sym typeface="Twentieth Century"/>
              </a:endParaRPr>
            </a:p>
          </p:txBody>
        </p:sp>
      </p:grpSp>
      <p:grpSp>
        <p:nvGrpSpPr>
          <p:cNvPr id="405" name="Google Shape;405;p11"/>
          <p:cNvGrpSpPr/>
          <p:nvPr/>
        </p:nvGrpSpPr>
        <p:grpSpPr>
          <a:xfrm>
            <a:off x="3288135" y="2974235"/>
            <a:ext cx="2578433" cy="885324"/>
            <a:chOff x="8676119" y="2239121"/>
            <a:chExt cx="3378732" cy="966696"/>
          </a:xfrm>
        </p:grpSpPr>
        <p:sp>
          <p:nvSpPr>
            <p:cNvPr id="406" name="Google Shape;406;p11"/>
            <p:cNvSpPr txBox="1"/>
            <p:nvPr/>
          </p:nvSpPr>
          <p:spPr>
            <a:xfrm>
              <a:off x="8683445" y="2239121"/>
              <a:ext cx="682678" cy="322623"/>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Apply</a:t>
              </a:r>
              <a:endParaRPr b="1" sz="1600">
                <a:solidFill>
                  <a:srgbClr val="A5A5A5"/>
                </a:solidFill>
                <a:latin typeface="Twentieth Century"/>
                <a:ea typeface="Twentieth Century"/>
                <a:cs typeface="Twentieth Century"/>
                <a:sym typeface="Twentieth Century"/>
              </a:endParaRPr>
            </a:p>
          </p:txBody>
        </p:sp>
        <p:sp>
          <p:nvSpPr>
            <p:cNvPr id="407" name="Google Shape;407;p11"/>
            <p:cNvSpPr/>
            <p:nvPr/>
          </p:nvSpPr>
          <p:spPr>
            <a:xfrm>
              <a:off x="8676119" y="2479917"/>
              <a:ext cx="3378732" cy="725900"/>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Click on the button under the  presentation preview that says "Use as  Google Slides Theme.</a:t>
              </a:r>
              <a:endParaRPr sz="1200">
                <a:solidFill>
                  <a:srgbClr val="A5A5A5"/>
                </a:solidFill>
                <a:latin typeface="Twentieth Century"/>
                <a:ea typeface="Twentieth Century"/>
                <a:cs typeface="Twentieth Century"/>
                <a:sym typeface="Twentieth Century"/>
              </a:endParaRPr>
            </a:p>
          </p:txBody>
        </p:sp>
      </p:grpSp>
      <p:grpSp>
        <p:nvGrpSpPr>
          <p:cNvPr id="408" name="Google Shape;408;p11"/>
          <p:cNvGrpSpPr/>
          <p:nvPr/>
        </p:nvGrpSpPr>
        <p:grpSpPr>
          <a:xfrm>
            <a:off x="3288135" y="3808331"/>
            <a:ext cx="2578433" cy="856946"/>
            <a:chOff x="8676119" y="2270107"/>
            <a:chExt cx="3378732" cy="935709"/>
          </a:xfrm>
        </p:grpSpPr>
        <p:sp>
          <p:nvSpPr>
            <p:cNvPr id="409" name="Google Shape;409;p11"/>
            <p:cNvSpPr txBox="1"/>
            <p:nvPr/>
          </p:nvSpPr>
          <p:spPr>
            <a:xfrm>
              <a:off x="8683445" y="2270107"/>
              <a:ext cx="957766" cy="322623"/>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Approve</a:t>
              </a:r>
              <a:endParaRPr b="1" sz="1600">
                <a:solidFill>
                  <a:srgbClr val="A5A5A5"/>
                </a:solidFill>
                <a:latin typeface="Twentieth Century"/>
                <a:ea typeface="Twentieth Century"/>
                <a:cs typeface="Twentieth Century"/>
                <a:sym typeface="Twentieth Century"/>
              </a:endParaRPr>
            </a:p>
          </p:txBody>
        </p:sp>
        <p:sp>
          <p:nvSpPr>
            <p:cNvPr id="410" name="Google Shape;410;p11"/>
            <p:cNvSpPr/>
            <p:nvPr/>
          </p:nvSpPr>
          <p:spPr>
            <a:xfrm>
              <a:off x="8676119" y="2479917"/>
              <a:ext cx="3378732" cy="725899"/>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 will get a copy of this document on  your Google Drive and will be able to  edit, add or delete slides.</a:t>
              </a:r>
              <a:endParaRPr sz="1200">
                <a:solidFill>
                  <a:srgbClr val="A5A5A5"/>
                </a:solidFill>
                <a:latin typeface="Twentieth Century"/>
                <a:ea typeface="Twentieth Century"/>
                <a:cs typeface="Twentieth Century"/>
                <a:sym typeface="Twentieth Century"/>
              </a:endParaRPr>
            </a:p>
          </p:txBody>
        </p:sp>
      </p:grpSp>
      <p:grpSp>
        <p:nvGrpSpPr>
          <p:cNvPr id="411" name="Google Shape;411;p11"/>
          <p:cNvGrpSpPr/>
          <p:nvPr/>
        </p:nvGrpSpPr>
        <p:grpSpPr>
          <a:xfrm>
            <a:off x="3288135" y="4614048"/>
            <a:ext cx="2578433" cy="648548"/>
            <a:chOff x="8676119" y="2255696"/>
            <a:chExt cx="3378732" cy="708155"/>
          </a:xfrm>
        </p:grpSpPr>
        <p:sp>
          <p:nvSpPr>
            <p:cNvPr id="412" name="Google Shape;412;p11"/>
            <p:cNvSpPr txBox="1"/>
            <p:nvPr/>
          </p:nvSpPr>
          <p:spPr>
            <a:xfrm>
              <a:off x="8683445" y="2255696"/>
              <a:ext cx="1084303" cy="32262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Authorize</a:t>
              </a:r>
              <a:endParaRPr b="1" sz="1600">
                <a:solidFill>
                  <a:srgbClr val="A5A5A5"/>
                </a:solidFill>
                <a:latin typeface="Twentieth Century"/>
                <a:ea typeface="Twentieth Century"/>
                <a:cs typeface="Twentieth Century"/>
                <a:sym typeface="Twentieth Century"/>
              </a:endParaRPr>
            </a:p>
          </p:txBody>
        </p:sp>
        <p:sp>
          <p:nvSpPr>
            <p:cNvPr id="413" name="Google Shape;413;p11"/>
            <p:cNvSpPr/>
            <p:nvPr/>
          </p:nvSpPr>
          <p:spPr>
            <a:xfrm>
              <a:off x="8676119" y="2479919"/>
              <a:ext cx="3378732" cy="483932"/>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You have to be signed in to your  Google account.</a:t>
              </a:r>
              <a:endParaRPr sz="1200">
                <a:solidFill>
                  <a:srgbClr val="A5A5A5"/>
                </a:solidFill>
                <a:latin typeface="Twentieth Century"/>
                <a:ea typeface="Twentieth Century"/>
                <a:cs typeface="Twentieth Century"/>
                <a:sym typeface="Twentieth Century"/>
              </a:endParaRPr>
            </a:p>
          </p:txBody>
        </p:sp>
      </p:grpSp>
      <p:grpSp>
        <p:nvGrpSpPr>
          <p:cNvPr id="414" name="Google Shape;414;p11"/>
          <p:cNvGrpSpPr/>
          <p:nvPr/>
        </p:nvGrpSpPr>
        <p:grpSpPr>
          <a:xfrm>
            <a:off x="3288135" y="5432958"/>
            <a:ext cx="2578433" cy="865202"/>
            <a:chOff x="8676119" y="2261094"/>
            <a:chExt cx="3378732" cy="944722"/>
          </a:xfrm>
        </p:grpSpPr>
        <p:sp>
          <p:nvSpPr>
            <p:cNvPr id="415" name="Google Shape;415;p11"/>
            <p:cNvSpPr txBox="1"/>
            <p:nvPr/>
          </p:nvSpPr>
          <p:spPr>
            <a:xfrm>
              <a:off x="8683445" y="2261094"/>
              <a:ext cx="350792" cy="322622"/>
            </a:xfrm>
            <a:prstGeom prst="rect">
              <a:avLst/>
            </a:prstGeom>
            <a:noFill/>
            <a:ln>
              <a:noFill/>
            </a:ln>
          </p:spPr>
          <p:txBody>
            <a:bodyPr anchorCtr="0" anchor="t" bIns="0" lIns="0" spcFirstLastPara="1" rIns="0" wrap="square" tIns="0">
              <a:noAutofit/>
            </a:bodyPr>
            <a:lstStyle/>
            <a:p>
              <a:pPr indent="0" lvl="0" marL="0" marR="0" rtl="0" algn="l">
                <a:lnSpc>
                  <a:spcPct val="120000"/>
                </a:lnSpc>
                <a:spcBef>
                  <a:spcPts val="0"/>
                </a:spcBef>
                <a:spcAft>
                  <a:spcPts val="0"/>
                </a:spcAft>
                <a:buNone/>
              </a:pPr>
              <a:r>
                <a:rPr b="1" lang="tr-TR" sz="1600">
                  <a:solidFill>
                    <a:srgbClr val="A5A5A5"/>
                  </a:solidFill>
                  <a:latin typeface="Twentieth Century"/>
                  <a:ea typeface="Twentieth Century"/>
                  <a:cs typeface="Twentieth Century"/>
                  <a:sym typeface="Twentieth Century"/>
                </a:rPr>
                <a:t>Bill</a:t>
              </a:r>
              <a:endParaRPr b="1" sz="1600">
                <a:solidFill>
                  <a:srgbClr val="A5A5A5"/>
                </a:solidFill>
                <a:latin typeface="Twentieth Century"/>
                <a:ea typeface="Twentieth Century"/>
                <a:cs typeface="Twentieth Century"/>
                <a:sym typeface="Twentieth Century"/>
              </a:endParaRPr>
            </a:p>
          </p:txBody>
        </p:sp>
        <p:sp>
          <p:nvSpPr>
            <p:cNvPr id="416" name="Google Shape;416;p11"/>
            <p:cNvSpPr/>
            <p:nvPr/>
          </p:nvSpPr>
          <p:spPr>
            <a:xfrm>
              <a:off x="8676119" y="2479918"/>
              <a:ext cx="3378732" cy="725898"/>
            </a:xfrm>
            <a:prstGeom prst="rect">
              <a:avLst/>
            </a:prstGeom>
            <a:noFill/>
            <a:ln>
              <a:noFill/>
            </a:ln>
          </p:spPr>
          <p:txBody>
            <a:bodyPr anchorCtr="0" anchor="t" bIns="0" lIns="0" spcFirstLastPara="1" rIns="0" wrap="square" tIns="0">
              <a:noAutofit/>
            </a:bodyPr>
            <a:lstStyle/>
            <a:p>
              <a:pPr indent="0" lvl="0" marL="0" marR="0" rtl="0" algn="just">
                <a:lnSpc>
                  <a:spcPct val="120000"/>
                </a:lnSpc>
                <a:spcBef>
                  <a:spcPts val="0"/>
                </a:spcBef>
                <a:spcAft>
                  <a:spcPts val="0"/>
                </a:spcAft>
                <a:buNone/>
              </a:pPr>
              <a:r>
                <a:rPr lang="tr-TR" sz="1200">
                  <a:solidFill>
                    <a:srgbClr val="A5A5A5"/>
                  </a:solidFill>
                  <a:latin typeface="Twentieth Century"/>
                  <a:ea typeface="Twentieth Century"/>
                  <a:cs typeface="Twentieth Century"/>
                  <a:sym typeface="Twentieth Century"/>
                </a:rPr>
                <a:t>Click on the button under the  presentation preview that says "Use as  Google Slides Theme.</a:t>
              </a:r>
              <a:endParaRPr sz="1200">
                <a:solidFill>
                  <a:srgbClr val="A5A5A5"/>
                </a:solidFill>
                <a:latin typeface="Twentieth Century"/>
                <a:ea typeface="Twentieth Century"/>
                <a:cs typeface="Twentieth Century"/>
                <a:sym typeface="Twentieth Century"/>
              </a:endParaRPr>
            </a:p>
          </p:txBody>
        </p:sp>
      </p:grpSp>
      <p:sp>
        <p:nvSpPr>
          <p:cNvPr id="417" name="Google Shape;417;p11"/>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Send</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349"/>
                                        </p:tgtEl>
                                        <p:attrNameLst>
                                          <p:attrName>style.visibility</p:attrName>
                                        </p:attrNameLst>
                                      </p:cBhvr>
                                      <p:to>
                                        <p:strVal val="visible"/>
                                      </p:to>
                                    </p:set>
                                    <p:anim calcmode="lin" valueType="num">
                                      <p:cBhvr additive="base">
                                        <p:cTn dur="500"/>
                                        <p:tgtEl>
                                          <p:spTgt spid="349"/>
                                        </p:tgtEl>
                                        <p:attrNameLst>
                                          <p:attrName>ppt_w</p:attrName>
                                        </p:attrNameLst>
                                      </p:cBhvr>
                                      <p:tavLst>
                                        <p:tav fmla="" tm="0">
                                          <p:val>
                                            <p:strVal val="0"/>
                                          </p:val>
                                        </p:tav>
                                        <p:tav fmla="" tm="100000">
                                          <p:val>
                                            <p:strVal val="#ppt_w"/>
                                          </p:val>
                                        </p:tav>
                                      </p:tavLst>
                                    </p:anim>
                                    <p:anim calcmode="lin" valueType="num">
                                      <p:cBhvr additive="base">
                                        <p:cTn dur="500"/>
                                        <p:tgtEl>
                                          <p:spTgt spid="34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0"/>
                                        </p:tgtEl>
                                        <p:attrNameLst>
                                          <p:attrName>style.visibility</p:attrName>
                                        </p:attrNameLst>
                                      </p:cBhvr>
                                      <p:to>
                                        <p:strVal val="visible"/>
                                      </p:to>
                                    </p:set>
                                    <p:anim calcmode="lin" valueType="num">
                                      <p:cBhvr additive="base">
                                        <p:cTn dur="500"/>
                                        <p:tgtEl>
                                          <p:spTgt spid="350"/>
                                        </p:tgtEl>
                                        <p:attrNameLst>
                                          <p:attrName>ppt_w</p:attrName>
                                        </p:attrNameLst>
                                      </p:cBhvr>
                                      <p:tavLst>
                                        <p:tav fmla="" tm="0">
                                          <p:val>
                                            <p:strVal val="0"/>
                                          </p:val>
                                        </p:tav>
                                        <p:tav fmla="" tm="100000">
                                          <p:val>
                                            <p:strVal val="#ppt_w"/>
                                          </p:val>
                                        </p:tav>
                                      </p:tavLst>
                                    </p:anim>
                                    <p:anim calcmode="lin" valueType="num">
                                      <p:cBhvr additive="base">
                                        <p:cTn dur="500"/>
                                        <p:tgtEl>
                                          <p:spTgt spid="35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1"/>
                                        </p:tgtEl>
                                        <p:attrNameLst>
                                          <p:attrName>style.visibility</p:attrName>
                                        </p:attrNameLst>
                                      </p:cBhvr>
                                      <p:to>
                                        <p:strVal val="visible"/>
                                      </p:to>
                                    </p:set>
                                    <p:anim calcmode="lin" valueType="num">
                                      <p:cBhvr additive="base">
                                        <p:cTn dur="500"/>
                                        <p:tgtEl>
                                          <p:spTgt spid="351"/>
                                        </p:tgtEl>
                                        <p:attrNameLst>
                                          <p:attrName>ppt_w</p:attrName>
                                        </p:attrNameLst>
                                      </p:cBhvr>
                                      <p:tavLst>
                                        <p:tav fmla="" tm="0">
                                          <p:val>
                                            <p:strVal val="0"/>
                                          </p:val>
                                        </p:tav>
                                        <p:tav fmla="" tm="100000">
                                          <p:val>
                                            <p:strVal val="#ppt_w"/>
                                          </p:val>
                                        </p:tav>
                                      </p:tavLst>
                                    </p:anim>
                                    <p:anim calcmode="lin" valueType="num">
                                      <p:cBhvr additive="base">
                                        <p:cTn dur="500"/>
                                        <p:tgtEl>
                                          <p:spTgt spid="35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2"/>
                                        </p:tgtEl>
                                        <p:attrNameLst>
                                          <p:attrName>style.visibility</p:attrName>
                                        </p:attrNameLst>
                                      </p:cBhvr>
                                      <p:to>
                                        <p:strVal val="visible"/>
                                      </p:to>
                                    </p:set>
                                    <p:anim calcmode="lin" valueType="num">
                                      <p:cBhvr additive="base">
                                        <p:cTn dur="500"/>
                                        <p:tgtEl>
                                          <p:spTgt spid="352"/>
                                        </p:tgtEl>
                                        <p:attrNameLst>
                                          <p:attrName>ppt_w</p:attrName>
                                        </p:attrNameLst>
                                      </p:cBhvr>
                                      <p:tavLst>
                                        <p:tav fmla="" tm="0">
                                          <p:val>
                                            <p:strVal val="0"/>
                                          </p:val>
                                        </p:tav>
                                        <p:tav fmla="" tm="100000">
                                          <p:val>
                                            <p:strVal val="#ppt_w"/>
                                          </p:val>
                                        </p:tav>
                                      </p:tavLst>
                                    </p:anim>
                                    <p:anim calcmode="lin" valueType="num">
                                      <p:cBhvr additive="base">
                                        <p:cTn dur="500"/>
                                        <p:tgtEl>
                                          <p:spTgt spid="35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3"/>
                                        </p:tgtEl>
                                        <p:attrNameLst>
                                          <p:attrName>style.visibility</p:attrName>
                                        </p:attrNameLst>
                                      </p:cBhvr>
                                      <p:to>
                                        <p:strVal val="visible"/>
                                      </p:to>
                                    </p:set>
                                    <p:anim calcmode="lin" valueType="num">
                                      <p:cBhvr additive="base">
                                        <p:cTn dur="500"/>
                                        <p:tgtEl>
                                          <p:spTgt spid="353"/>
                                        </p:tgtEl>
                                        <p:attrNameLst>
                                          <p:attrName>ppt_w</p:attrName>
                                        </p:attrNameLst>
                                      </p:cBhvr>
                                      <p:tavLst>
                                        <p:tav fmla="" tm="0">
                                          <p:val>
                                            <p:strVal val="0"/>
                                          </p:val>
                                        </p:tav>
                                        <p:tav fmla="" tm="100000">
                                          <p:val>
                                            <p:strVal val="#ppt_w"/>
                                          </p:val>
                                        </p:tav>
                                      </p:tavLst>
                                    </p:anim>
                                    <p:anim calcmode="lin" valueType="num">
                                      <p:cBhvr additive="base">
                                        <p:cTn dur="500"/>
                                        <p:tgtEl>
                                          <p:spTgt spid="35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500"/>
                                        <p:tgtEl>
                                          <p:spTgt spid="354"/>
                                        </p:tgtEl>
                                        <p:attrNameLst>
                                          <p:attrName>ppt_w</p:attrName>
                                        </p:attrNameLst>
                                      </p:cBhvr>
                                      <p:tavLst>
                                        <p:tav fmla="" tm="0">
                                          <p:val>
                                            <p:strVal val="0"/>
                                          </p:val>
                                        </p:tav>
                                        <p:tav fmla="" tm="100000">
                                          <p:val>
                                            <p:strVal val="#ppt_w"/>
                                          </p:val>
                                        </p:tav>
                                      </p:tavLst>
                                    </p:anim>
                                    <p:anim calcmode="lin" valueType="num">
                                      <p:cBhvr additive="base">
                                        <p:cTn dur="500"/>
                                        <p:tgtEl>
                                          <p:spTgt spid="35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55"/>
                                        </p:tgtEl>
                                        <p:attrNameLst>
                                          <p:attrName>style.visibility</p:attrName>
                                        </p:attrNameLst>
                                      </p:cBhvr>
                                      <p:to>
                                        <p:strVal val="visible"/>
                                      </p:to>
                                    </p:set>
                                    <p:anim calcmode="lin" valueType="num">
                                      <p:cBhvr additive="base">
                                        <p:cTn dur="500"/>
                                        <p:tgtEl>
                                          <p:spTgt spid="355"/>
                                        </p:tgtEl>
                                        <p:attrNameLst>
                                          <p:attrName>ppt_w</p:attrName>
                                        </p:attrNameLst>
                                      </p:cBhvr>
                                      <p:tavLst>
                                        <p:tav fmla="" tm="0">
                                          <p:val>
                                            <p:strVal val="0"/>
                                          </p:val>
                                        </p:tav>
                                        <p:tav fmla="" tm="100000">
                                          <p:val>
                                            <p:strVal val="#ppt_w"/>
                                          </p:val>
                                        </p:tav>
                                      </p:tavLst>
                                    </p:anim>
                                    <p:anim calcmode="lin" valueType="num">
                                      <p:cBhvr additive="base">
                                        <p:cTn dur="500"/>
                                        <p:tgtEl>
                                          <p:spTgt spid="35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0"/>
                                        </p:tgtEl>
                                        <p:attrNameLst>
                                          <p:attrName>style.visibility</p:attrName>
                                        </p:attrNameLst>
                                      </p:cBhvr>
                                      <p:to>
                                        <p:strVal val="visible"/>
                                      </p:to>
                                    </p:set>
                                    <p:anim calcmode="lin" valueType="num">
                                      <p:cBhvr additive="base">
                                        <p:cTn dur="500"/>
                                        <p:tgtEl>
                                          <p:spTgt spid="360"/>
                                        </p:tgtEl>
                                        <p:attrNameLst>
                                          <p:attrName>ppt_w</p:attrName>
                                        </p:attrNameLst>
                                      </p:cBhvr>
                                      <p:tavLst>
                                        <p:tav fmla="" tm="0">
                                          <p:val>
                                            <p:strVal val="0"/>
                                          </p:val>
                                        </p:tav>
                                        <p:tav fmla="" tm="100000">
                                          <p:val>
                                            <p:strVal val="#ppt_w"/>
                                          </p:val>
                                        </p:tav>
                                      </p:tavLst>
                                    </p:anim>
                                    <p:anim calcmode="lin" valueType="num">
                                      <p:cBhvr additive="base">
                                        <p:cTn dur="500"/>
                                        <p:tgtEl>
                                          <p:spTgt spid="36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ppt_w</p:attrName>
                                        </p:attrNameLst>
                                      </p:cBhvr>
                                      <p:tavLst>
                                        <p:tav fmla="" tm="0">
                                          <p:val>
                                            <p:strVal val="0"/>
                                          </p:val>
                                        </p:tav>
                                        <p:tav fmla="" tm="100000">
                                          <p:val>
                                            <p:strVal val="#ppt_w"/>
                                          </p:val>
                                        </p:tav>
                                      </p:tavLst>
                                    </p:anim>
                                    <p:anim calcmode="lin" valueType="num">
                                      <p:cBhvr additive="base">
                                        <p:cTn dur="500"/>
                                        <p:tgtEl>
                                          <p:spTgt spid="3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2"/>
                                        </p:tgtEl>
                                        <p:attrNameLst>
                                          <p:attrName>style.visibility</p:attrName>
                                        </p:attrNameLst>
                                      </p:cBhvr>
                                      <p:to>
                                        <p:strVal val="visible"/>
                                      </p:to>
                                    </p:set>
                                    <p:anim calcmode="lin" valueType="num">
                                      <p:cBhvr additive="base">
                                        <p:cTn dur="500"/>
                                        <p:tgtEl>
                                          <p:spTgt spid="362"/>
                                        </p:tgtEl>
                                        <p:attrNameLst>
                                          <p:attrName>ppt_w</p:attrName>
                                        </p:attrNameLst>
                                      </p:cBhvr>
                                      <p:tavLst>
                                        <p:tav fmla="" tm="0">
                                          <p:val>
                                            <p:strVal val="0"/>
                                          </p:val>
                                        </p:tav>
                                        <p:tav fmla="" tm="100000">
                                          <p:val>
                                            <p:strVal val="#ppt_w"/>
                                          </p:val>
                                        </p:tav>
                                      </p:tavLst>
                                    </p:anim>
                                    <p:anim calcmode="lin" valueType="num">
                                      <p:cBhvr additive="base">
                                        <p:cTn dur="500"/>
                                        <p:tgtEl>
                                          <p:spTgt spid="36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3"/>
                                        </p:tgtEl>
                                        <p:attrNameLst>
                                          <p:attrName>style.visibility</p:attrName>
                                        </p:attrNameLst>
                                      </p:cBhvr>
                                      <p:to>
                                        <p:strVal val="visible"/>
                                      </p:to>
                                    </p:set>
                                    <p:anim calcmode="lin" valueType="num">
                                      <p:cBhvr additive="base">
                                        <p:cTn dur="500"/>
                                        <p:tgtEl>
                                          <p:spTgt spid="363"/>
                                        </p:tgtEl>
                                        <p:attrNameLst>
                                          <p:attrName>ppt_w</p:attrName>
                                        </p:attrNameLst>
                                      </p:cBhvr>
                                      <p:tavLst>
                                        <p:tav fmla="" tm="0">
                                          <p:val>
                                            <p:strVal val="0"/>
                                          </p:val>
                                        </p:tav>
                                        <p:tav fmla="" tm="100000">
                                          <p:val>
                                            <p:strVal val="#ppt_w"/>
                                          </p:val>
                                        </p:tav>
                                      </p:tavLst>
                                    </p:anim>
                                    <p:anim calcmode="lin" valueType="num">
                                      <p:cBhvr additive="base">
                                        <p:cTn dur="500"/>
                                        <p:tgtEl>
                                          <p:spTgt spid="36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4"/>
                                        </p:tgtEl>
                                        <p:attrNameLst>
                                          <p:attrName>style.visibility</p:attrName>
                                        </p:attrNameLst>
                                      </p:cBhvr>
                                      <p:to>
                                        <p:strVal val="visible"/>
                                      </p:to>
                                    </p:set>
                                    <p:anim calcmode="lin" valueType="num">
                                      <p:cBhvr additive="base">
                                        <p:cTn dur="500"/>
                                        <p:tgtEl>
                                          <p:spTgt spid="364"/>
                                        </p:tgtEl>
                                        <p:attrNameLst>
                                          <p:attrName>ppt_w</p:attrName>
                                        </p:attrNameLst>
                                      </p:cBhvr>
                                      <p:tavLst>
                                        <p:tav fmla="" tm="0">
                                          <p:val>
                                            <p:strVal val="0"/>
                                          </p:val>
                                        </p:tav>
                                        <p:tav fmla="" tm="100000">
                                          <p:val>
                                            <p:strVal val="#ppt_w"/>
                                          </p:val>
                                        </p:tav>
                                      </p:tavLst>
                                    </p:anim>
                                    <p:anim calcmode="lin" valueType="num">
                                      <p:cBhvr additive="base">
                                        <p:cTn dur="500"/>
                                        <p:tgtEl>
                                          <p:spTgt spid="36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5"/>
                                        </p:tgtEl>
                                        <p:attrNameLst>
                                          <p:attrName>style.visibility</p:attrName>
                                        </p:attrNameLst>
                                      </p:cBhvr>
                                      <p:to>
                                        <p:strVal val="visible"/>
                                      </p:to>
                                    </p:set>
                                    <p:anim calcmode="lin" valueType="num">
                                      <p:cBhvr additive="base">
                                        <p:cTn dur="500"/>
                                        <p:tgtEl>
                                          <p:spTgt spid="365"/>
                                        </p:tgtEl>
                                        <p:attrNameLst>
                                          <p:attrName>ppt_w</p:attrName>
                                        </p:attrNameLst>
                                      </p:cBhvr>
                                      <p:tavLst>
                                        <p:tav fmla="" tm="0">
                                          <p:val>
                                            <p:strVal val="0"/>
                                          </p:val>
                                        </p:tav>
                                        <p:tav fmla="" tm="100000">
                                          <p:val>
                                            <p:strVal val="#ppt_w"/>
                                          </p:val>
                                        </p:tav>
                                      </p:tavLst>
                                    </p:anim>
                                    <p:anim calcmode="lin" valueType="num">
                                      <p:cBhvr additive="base">
                                        <p:cTn dur="500"/>
                                        <p:tgtEl>
                                          <p:spTgt spid="36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6"/>
                                        </p:tgtEl>
                                        <p:attrNameLst>
                                          <p:attrName>style.visibility</p:attrName>
                                        </p:attrNameLst>
                                      </p:cBhvr>
                                      <p:to>
                                        <p:strVal val="visible"/>
                                      </p:to>
                                    </p:set>
                                    <p:anim calcmode="lin" valueType="num">
                                      <p:cBhvr additive="base">
                                        <p:cTn dur="500"/>
                                        <p:tgtEl>
                                          <p:spTgt spid="366"/>
                                        </p:tgtEl>
                                        <p:attrNameLst>
                                          <p:attrName>ppt_w</p:attrName>
                                        </p:attrNameLst>
                                      </p:cBhvr>
                                      <p:tavLst>
                                        <p:tav fmla="" tm="0">
                                          <p:val>
                                            <p:strVal val="0"/>
                                          </p:val>
                                        </p:tav>
                                        <p:tav fmla="" tm="100000">
                                          <p:val>
                                            <p:strVal val="#ppt_w"/>
                                          </p:val>
                                        </p:tav>
                                      </p:tavLst>
                                    </p:anim>
                                    <p:anim calcmode="lin" valueType="num">
                                      <p:cBhvr additive="base">
                                        <p:cTn dur="500"/>
                                        <p:tgtEl>
                                          <p:spTgt spid="36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7"/>
                                        </p:tgtEl>
                                        <p:attrNameLst>
                                          <p:attrName>style.visibility</p:attrName>
                                        </p:attrNameLst>
                                      </p:cBhvr>
                                      <p:to>
                                        <p:strVal val="visible"/>
                                      </p:to>
                                    </p:set>
                                    <p:anim calcmode="lin" valueType="num">
                                      <p:cBhvr additive="base">
                                        <p:cTn dur="500"/>
                                        <p:tgtEl>
                                          <p:spTgt spid="367"/>
                                        </p:tgtEl>
                                        <p:attrNameLst>
                                          <p:attrName>ppt_w</p:attrName>
                                        </p:attrNameLst>
                                      </p:cBhvr>
                                      <p:tavLst>
                                        <p:tav fmla="" tm="0">
                                          <p:val>
                                            <p:strVal val="0"/>
                                          </p:val>
                                        </p:tav>
                                        <p:tav fmla="" tm="100000">
                                          <p:val>
                                            <p:strVal val="#ppt_w"/>
                                          </p:val>
                                        </p:tav>
                                      </p:tavLst>
                                    </p:anim>
                                    <p:anim calcmode="lin" valueType="num">
                                      <p:cBhvr additive="base">
                                        <p:cTn dur="500"/>
                                        <p:tgtEl>
                                          <p:spTgt spid="36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8"/>
                                        </p:tgtEl>
                                        <p:attrNameLst>
                                          <p:attrName>style.visibility</p:attrName>
                                        </p:attrNameLst>
                                      </p:cBhvr>
                                      <p:to>
                                        <p:strVal val="visible"/>
                                      </p:to>
                                    </p:set>
                                    <p:anim calcmode="lin" valueType="num">
                                      <p:cBhvr additive="base">
                                        <p:cTn dur="500"/>
                                        <p:tgtEl>
                                          <p:spTgt spid="368"/>
                                        </p:tgtEl>
                                        <p:attrNameLst>
                                          <p:attrName>ppt_w</p:attrName>
                                        </p:attrNameLst>
                                      </p:cBhvr>
                                      <p:tavLst>
                                        <p:tav fmla="" tm="0">
                                          <p:val>
                                            <p:strVal val="0"/>
                                          </p:val>
                                        </p:tav>
                                        <p:tav fmla="" tm="100000">
                                          <p:val>
                                            <p:strVal val="#ppt_w"/>
                                          </p:val>
                                        </p:tav>
                                      </p:tavLst>
                                    </p:anim>
                                    <p:anim calcmode="lin" valueType="num">
                                      <p:cBhvr additive="base">
                                        <p:cTn dur="500"/>
                                        <p:tgtEl>
                                          <p:spTgt spid="36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69"/>
                                        </p:tgtEl>
                                        <p:attrNameLst>
                                          <p:attrName>style.visibility</p:attrName>
                                        </p:attrNameLst>
                                      </p:cBhvr>
                                      <p:to>
                                        <p:strVal val="visible"/>
                                      </p:to>
                                    </p:set>
                                    <p:anim calcmode="lin" valueType="num">
                                      <p:cBhvr additive="base">
                                        <p:cTn dur="500"/>
                                        <p:tgtEl>
                                          <p:spTgt spid="369"/>
                                        </p:tgtEl>
                                        <p:attrNameLst>
                                          <p:attrName>ppt_w</p:attrName>
                                        </p:attrNameLst>
                                      </p:cBhvr>
                                      <p:tavLst>
                                        <p:tav fmla="" tm="0">
                                          <p:val>
                                            <p:strVal val="0"/>
                                          </p:val>
                                        </p:tav>
                                        <p:tav fmla="" tm="100000">
                                          <p:val>
                                            <p:strVal val="#ppt_w"/>
                                          </p:val>
                                        </p:tav>
                                      </p:tavLst>
                                    </p:anim>
                                    <p:anim calcmode="lin" valueType="num">
                                      <p:cBhvr additive="base">
                                        <p:cTn dur="500"/>
                                        <p:tgtEl>
                                          <p:spTgt spid="36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70"/>
                                        </p:tgtEl>
                                        <p:attrNameLst>
                                          <p:attrName>style.visibility</p:attrName>
                                        </p:attrNameLst>
                                      </p:cBhvr>
                                      <p:to>
                                        <p:strVal val="visible"/>
                                      </p:to>
                                    </p:set>
                                    <p:anim calcmode="lin" valueType="num">
                                      <p:cBhvr additive="base">
                                        <p:cTn dur="500"/>
                                        <p:tgtEl>
                                          <p:spTgt spid="370"/>
                                        </p:tgtEl>
                                        <p:attrNameLst>
                                          <p:attrName>ppt_w</p:attrName>
                                        </p:attrNameLst>
                                      </p:cBhvr>
                                      <p:tavLst>
                                        <p:tav fmla="" tm="0">
                                          <p:val>
                                            <p:strVal val="0"/>
                                          </p:val>
                                        </p:tav>
                                        <p:tav fmla="" tm="100000">
                                          <p:val>
                                            <p:strVal val="#ppt_w"/>
                                          </p:val>
                                        </p:tav>
                                      </p:tavLst>
                                    </p:anim>
                                    <p:anim calcmode="lin" valueType="num">
                                      <p:cBhvr additive="base">
                                        <p:cTn dur="500"/>
                                        <p:tgtEl>
                                          <p:spTgt spid="37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349"/>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350"/>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351"/>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352"/>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353"/>
                                        </p:tgtEl>
                                        <p:attrNameLst>
                                          <p:attrName>r</p:attrName>
                                        </p:attrNameLst>
                                      </p:cBhvr>
                                    </p:animRot>
                                  </p:childTnLst>
                                </p:cTn>
                              </p:par>
                              <p:par>
                                <p:cTn fill="hold" nodeType="withEffect" presetClass="emph" presetID="8" presetSubtype="0">
                                  <p:stCondLst>
                                    <p:cond delay="0"/>
                                  </p:stCondLst>
                                  <p:childTnLst>
                                    <p:animRot by="-21600000">
                                      <p:cBhvr>
                                        <p:cTn dur="2000" fill="hold"/>
                                        <p:tgtEl>
                                          <p:spTgt spid="354"/>
                                        </p:tgtEl>
                                        <p:attrNameLst>
                                          <p:attrName>r</p:attrName>
                                        </p:attrNameLst>
                                      </p:cBhvr>
                                    </p:animRot>
                                  </p:childTnLst>
                                </p:cTn>
                              </p:par>
                            </p:childTnLst>
                          </p:cTn>
                        </p:par>
                        <p:par>
                          <p:cTn fill="hold">
                            <p:stCondLst>
                              <p:cond delay="2500"/>
                            </p:stCondLst>
                            <p:childTnLst>
                              <p:par>
                                <p:cTn fill="hold" nodeType="afterEffect" presetClass="entr" presetID="23" presetSubtype="16">
                                  <p:stCondLst>
                                    <p:cond delay="0"/>
                                  </p:stCondLst>
                                  <p:childTnLst>
                                    <p:set>
                                      <p:cBhvr>
                                        <p:cTn dur="1" fill="hold">
                                          <p:stCondLst>
                                            <p:cond delay="0"/>
                                          </p:stCondLst>
                                        </p:cTn>
                                        <p:tgtEl>
                                          <p:spTgt spid="387"/>
                                        </p:tgtEl>
                                        <p:attrNameLst>
                                          <p:attrName>style.visibility</p:attrName>
                                        </p:attrNameLst>
                                      </p:cBhvr>
                                      <p:to>
                                        <p:strVal val="visible"/>
                                      </p:to>
                                    </p:set>
                                    <p:anim calcmode="lin" valueType="num">
                                      <p:cBhvr additive="base">
                                        <p:cTn dur="500"/>
                                        <p:tgtEl>
                                          <p:spTgt spid="387"/>
                                        </p:tgtEl>
                                        <p:attrNameLst>
                                          <p:attrName>ppt_w</p:attrName>
                                        </p:attrNameLst>
                                      </p:cBhvr>
                                      <p:tavLst>
                                        <p:tav fmla="" tm="0">
                                          <p:val>
                                            <p:strVal val="0"/>
                                          </p:val>
                                        </p:tav>
                                        <p:tav fmla="" tm="100000">
                                          <p:val>
                                            <p:strVal val="#ppt_w"/>
                                          </p:val>
                                        </p:tav>
                                      </p:tavLst>
                                    </p:anim>
                                    <p:anim calcmode="lin" valueType="num">
                                      <p:cBhvr additive="base">
                                        <p:cTn dur="500"/>
                                        <p:tgtEl>
                                          <p:spTgt spid="387"/>
                                        </p:tgtEl>
                                        <p:attrNameLst>
                                          <p:attrName>ppt_h</p:attrName>
                                        </p:attrNameLst>
                                      </p:cBhvr>
                                      <p:tavLst>
                                        <p:tav fmla="" tm="0">
                                          <p:val>
                                            <p:strVal val="0"/>
                                          </p:val>
                                        </p:tav>
                                        <p:tav fmla="" tm="100000">
                                          <p:val>
                                            <p:strVal val="#ppt_h"/>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childTnLst>
                          </p:cTn>
                        </p:par>
                        <p:par>
                          <p:cTn fill="hold">
                            <p:stCondLst>
                              <p:cond delay="3500"/>
                            </p:stCondLst>
                            <p:childTnLst>
                              <p:par>
                                <p:cTn fill="hold" nodeType="afterEffect" presetClass="entr" presetID="23" presetSubtype="16">
                                  <p:stCondLst>
                                    <p:cond delay="0"/>
                                  </p:stCondLst>
                                  <p:childTnLst>
                                    <p:set>
                                      <p:cBhvr>
                                        <p:cTn dur="1" fill="hold">
                                          <p:stCondLst>
                                            <p:cond delay="0"/>
                                          </p:stCondLst>
                                        </p:cTn>
                                        <p:tgtEl>
                                          <p:spTgt spid="390"/>
                                        </p:tgtEl>
                                        <p:attrNameLst>
                                          <p:attrName>style.visibility</p:attrName>
                                        </p:attrNameLst>
                                      </p:cBhvr>
                                      <p:to>
                                        <p:strVal val="visible"/>
                                      </p:to>
                                    </p:set>
                                    <p:anim calcmode="lin" valueType="num">
                                      <p:cBhvr additive="base">
                                        <p:cTn dur="500"/>
                                        <p:tgtEl>
                                          <p:spTgt spid="390"/>
                                        </p:tgtEl>
                                        <p:attrNameLst>
                                          <p:attrName>ppt_w</p:attrName>
                                        </p:attrNameLst>
                                      </p:cBhvr>
                                      <p:tavLst>
                                        <p:tav fmla="" tm="0">
                                          <p:val>
                                            <p:strVal val="0"/>
                                          </p:val>
                                        </p:tav>
                                        <p:tav fmla="" tm="100000">
                                          <p:val>
                                            <p:strVal val="#ppt_w"/>
                                          </p:val>
                                        </p:tav>
                                      </p:tavLst>
                                    </p:anim>
                                    <p:anim calcmode="lin" valueType="num">
                                      <p:cBhvr additive="base">
                                        <p:cTn dur="500"/>
                                        <p:tgtEl>
                                          <p:spTgt spid="390"/>
                                        </p:tgtEl>
                                        <p:attrNameLst>
                                          <p:attrName>ppt_h</p:attrName>
                                        </p:attrNameLst>
                                      </p:cBhvr>
                                      <p:tavLst>
                                        <p:tav fmla="" tm="0">
                                          <p:val>
                                            <p:strVal val="0"/>
                                          </p:val>
                                        </p:tav>
                                        <p:tav fmla="" tm="100000">
                                          <p:val>
                                            <p:strVal val="#ppt_h"/>
                                          </p:val>
                                        </p:tav>
                                      </p:tavLst>
                                    </p:anim>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500"/>
                                        <p:tgtEl>
                                          <p:spTgt spid="383"/>
                                        </p:tgtEl>
                                        <p:attrNameLst>
                                          <p:attrName>ppt_w</p:attrName>
                                        </p:attrNameLst>
                                      </p:cBhvr>
                                      <p:tavLst>
                                        <p:tav fmla="" tm="0">
                                          <p:val>
                                            <p:strVal val="0"/>
                                          </p:val>
                                        </p:tav>
                                        <p:tav fmla="" tm="100000">
                                          <p:val>
                                            <p:strVal val="#ppt_w"/>
                                          </p:val>
                                        </p:tav>
                                      </p:tavLst>
                                    </p:anim>
                                    <p:anim calcmode="lin" valueType="num">
                                      <p:cBhvr additive="base">
                                        <p:cTn dur="500"/>
                                        <p:tgtEl>
                                          <p:spTgt spid="383"/>
                                        </p:tgtEl>
                                        <p:attrNameLst>
                                          <p:attrName>ppt_h</p:attrName>
                                        </p:attrNameLst>
                                      </p:cBhvr>
                                      <p:tavLst>
                                        <p:tav fmla="" tm="0">
                                          <p:val>
                                            <p:strVal val="0"/>
                                          </p:val>
                                        </p:tav>
                                        <p:tav fmla="" tm="100000">
                                          <p:val>
                                            <p:strVal val="#ppt_h"/>
                                          </p:val>
                                        </p:tav>
                                      </p:tavLst>
                                    </p:anim>
                                  </p:childTnLst>
                                </p:cTn>
                              </p:par>
                            </p:childTnLst>
                          </p:cTn>
                        </p:par>
                        <p:par>
                          <p:cTn fill="hold">
                            <p:stCondLst>
                              <p:cond delay="4500"/>
                            </p:stCondLst>
                            <p:childTnLst>
                              <p:par>
                                <p:cTn fill="hold" nodeType="afterEffect" presetClass="entr" presetID="23" presetSubtype="16">
                                  <p:stCondLst>
                                    <p:cond delay="0"/>
                                  </p:stCondLst>
                                  <p:childTnLst>
                                    <p:set>
                                      <p:cBhvr>
                                        <p:cTn dur="1" fill="hold">
                                          <p:stCondLst>
                                            <p:cond delay="0"/>
                                          </p:stCondLst>
                                        </p:cTn>
                                        <p:tgtEl>
                                          <p:spTgt spid="394"/>
                                        </p:tgtEl>
                                        <p:attrNameLst>
                                          <p:attrName>style.visibility</p:attrName>
                                        </p:attrNameLst>
                                      </p:cBhvr>
                                      <p:to>
                                        <p:strVal val="visible"/>
                                      </p:to>
                                    </p:set>
                                    <p:anim calcmode="lin" valueType="num">
                                      <p:cBhvr additive="base">
                                        <p:cTn dur="500"/>
                                        <p:tgtEl>
                                          <p:spTgt spid="394"/>
                                        </p:tgtEl>
                                        <p:attrNameLst>
                                          <p:attrName>ppt_w</p:attrName>
                                        </p:attrNameLst>
                                      </p:cBhvr>
                                      <p:tavLst>
                                        <p:tav fmla="" tm="0">
                                          <p:val>
                                            <p:strVal val="0"/>
                                          </p:val>
                                        </p:tav>
                                        <p:tav fmla="" tm="100000">
                                          <p:val>
                                            <p:strVal val="#ppt_w"/>
                                          </p:val>
                                        </p:tav>
                                      </p:tavLst>
                                    </p:anim>
                                    <p:anim calcmode="lin" valueType="num">
                                      <p:cBhvr additive="base">
                                        <p:cTn dur="500"/>
                                        <p:tgtEl>
                                          <p:spTgt spid="394"/>
                                        </p:tgtEl>
                                        <p:attrNameLst>
                                          <p:attrName>ppt_h</p:attrName>
                                        </p:attrNameLst>
                                      </p:cBhvr>
                                      <p:tavLst>
                                        <p:tav fmla="" tm="0">
                                          <p:val>
                                            <p:strVal val="0"/>
                                          </p:val>
                                        </p:tav>
                                        <p:tav fmla="" tm="100000">
                                          <p:val>
                                            <p:strVal val="#ppt_h"/>
                                          </p:val>
                                        </p:tav>
                                      </p:tavLst>
                                    </p:anim>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373"/>
                                        </p:tgtEl>
                                        <p:attrNameLst>
                                          <p:attrName>style.visibility</p:attrName>
                                        </p:attrNameLst>
                                      </p:cBhvr>
                                      <p:to>
                                        <p:strVal val="visible"/>
                                      </p:to>
                                    </p:set>
                                    <p:anim calcmode="lin" valueType="num">
                                      <p:cBhvr additive="base">
                                        <p:cTn dur="500"/>
                                        <p:tgtEl>
                                          <p:spTgt spid="373"/>
                                        </p:tgtEl>
                                        <p:attrNameLst>
                                          <p:attrName>ppt_w</p:attrName>
                                        </p:attrNameLst>
                                      </p:cBhvr>
                                      <p:tavLst>
                                        <p:tav fmla="" tm="0">
                                          <p:val>
                                            <p:strVal val="0"/>
                                          </p:val>
                                        </p:tav>
                                        <p:tav fmla="" tm="100000">
                                          <p:val>
                                            <p:strVal val="#ppt_w"/>
                                          </p:val>
                                        </p:tav>
                                      </p:tavLst>
                                    </p:anim>
                                    <p:anim calcmode="lin" valueType="num">
                                      <p:cBhvr additive="base">
                                        <p:cTn dur="500"/>
                                        <p:tgtEl>
                                          <p:spTgt spid="373"/>
                                        </p:tgtEl>
                                        <p:attrNameLst>
                                          <p:attrName>ppt_h</p:attrName>
                                        </p:attrNameLst>
                                      </p:cBhvr>
                                      <p:tavLst>
                                        <p:tav fmla="" tm="0">
                                          <p:val>
                                            <p:strVal val="0"/>
                                          </p:val>
                                        </p:tav>
                                        <p:tav fmla="" tm="100000">
                                          <p:val>
                                            <p:strVal val="#ppt_h"/>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500"/>
                                        <p:tgtEl>
                                          <p:spTgt spid="40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500"/>
                                        <p:tgtEl>
                                          <p:spTgt spid="408"/>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411"/>
                                        </p:tgtEl>
                                        <p:attrNameLst>
                                          <p:attrName>style.visibility</p:attrName>
                                        </p:attrNameLst>
                                      </p:cBhvr>
                                      <p:to>
                                        <p:strVal val="visible"/>
                                      </p:to>
                                    </p:set>
                                    <p:animEffect filter="fade" transition="in">
                                      <p:cBhvr>
                                        <p:cTn dur="500"/>
                                        <p:tgtEl>
                                          <p:spTgt spid="411"/>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12"/>
          <p:cNvSpPr txBox="1"/>
          <p:nvPr/>
        </p:nvSpPr>
        <p:spPr>
          <a:xfrm>
            <a:off x="1578065" y="3465652"/>
            <a:ext cx="2106786" cy="762175"/>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A5A5A5"/>
              </a:buClr>
              <a:buSzPts val="1200"/>
              <a:buFont typeface="Arial"/>
              <a:buNone/>
            </a:pPr>
            <a:r>
              <a:rPr lang="tr-TR" sz="1200">
                <a:solidFill>
                  <a:srgbClr val="A5A5A5"/>
                </a:solidFill>
                <a:latin typeface="Twentieth Century"/>
                <a:ea typeface="Twentieth Century"/>
                <a:cs typeface="Twentieth Century"/>
                <a:sym typeface="Twentieth Century"/>
              </a:rPr>
              <a:t>This allows us to achieve high quality outcomes and full transparency towards.</a:t>
            </a:r>
            <a:endParaRPr/>
          </a:p>
        </p:txBody>
      </p:sp>
      <p:sp>
        <p:nvSpPr>
          <p:cNvPr id="424" name="Google Shape;424;p12"/>
          <p:cNvSpPr txBox="1"/>
          <p:nvPr/>
        </p:nvSpPr>
        <p:spPr>
          <a:xfrm>
            <a:off x="3807397" y="3976882"/>
            <a:ext cx="2099520" cy="983774"/>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A5A5A5"/>
              </a:buClr>
              <a:buSzPts val="1200"/>
              <a:buFont typeface="Arial"/>
              <a:buNone/>
            </a:pPr>
            <a:r>
              <a:rPr lang="tr-TR" sz="1200">
                <a:solidFill>
                  <a:srgbClr val="A5A5A5"/>
                </a:solidFill>
                <a:latin typeface="Twentieth Century"/>
                <a:ea typeface="Twentieth Century"/>
                <a:cs typeface="Twentieth Century"/>
                <a:sym typeface="Twentieth Century"/>
              </a:rPr>
              <a:t>You will get a copy of this document on  your Google Drive and will be able to  edit, add or delete slides.</a:t>
            </a:r>
            <a:endParaRPr/>
          </a:p>
        </p:txBody>
      </p:sp>
      <p:sp>
        <p:nvSpPr>
          <p:cNvPr id="425" name="Google Shape;425;p12"/>
          <p:cNvSpPr txBox="1"/>
          <p:nvPr/>
        </p:nvSpPr>
        <p:spPr>
          <a:xfrm>
            <a:off x="6029602" y="4366390"/>
            <a:ext cx="2099520" cy="983774"/>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A5A5A5"/>
              </a:buClr>
              <a:buSzPts val="1200"/>
              <a:buFont typeface="Arial"/>
              <a:buNone/>
            </a:pPr>
            <a:r>
              <a:rPr lang="tr-TR" sz="1200">
                <a:solidFill>
                  <a:srgbClr val="A5A5A5"/>
                </a:solidFill>
                <a:latin typeface="Twentieth Century"/>
                <a:ea typeface="Twentieth Century"/>
                <a:cs typeface="Twentieth Century"/>
                <a:sym typeface="Twentieth Century"/>
              </a:rPr>
              <a:t>Install the fonts used in this presentation (you’ll find the links to the font files needed in the Presentation design slide)</a:t>
            </a:r>
            <a:endParaRPr/>
          </a:p>
        </p:txBody>
      </p:sp>
      <p:sp>
        <p:nvSpPr>
          <p:cNvPr id="426" name="Google Shape;426;p12"/>
          <p:cNvSpPr txBox="1"/>
          <p:nvPr/>
        </p:nvSpPr>
        <p:spPr>
          <a:xfrm>
            <a:off x="8250555" y="4877620"/>
            <a:ext cx="2165014" cy="983774"/>
          </a:xfrm>
          <a:prstGeom prst="rect">
            <a:avLst/>
          </a:prstGeom>
          <a:no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Clr>
                <a:srgbClr val="A5A5A5"/>
              </a:buClr>
              <a:buSzPts val="1200"/>
              <a:buFont typeface="Arial"/>
              <a:buNone/>
            </a:pPr>
            <a:r>
              <a:rPr lang="tr-TR" sz="1200">
                <a:solidFill>
                  <a:srgbClr val="A5A5A5"/>
                </a:solidFill>
                <a:latin typeface="Twentieth Century"/>
                <a:ea typeface="Twentieth Century"/>
                <a:cs typeface="Twentieth Century"/>
                <a:sym typeface="Twentieth Century"/>
              </a:rPr>
              <a:t>Add or delete slides. You have to be signed in to your  Google account. in PowerPoint. Remember to download and</a:t>
            </a:r>
            <a:endParaRPr/>
          </a:p>
        </p:txBody>
      </p:sp>
      <p:sp>
        <p:nvSpPr>
          <p:cNvPr id="427" name="Google Shape;427;p12"/>
          <p:cNvSpPr/>
          <p:nvPr/>
        </p:nvSpPr>
        <p:spPr>
          <a:xfrm>
            <a:off x="1653379" y="2295997"/>
            <a:ext cx="9581341" cy="1394942"/>
          </a:xfrm>
          <a:custGeom>
            <a:rect b="b" l="l" r="r" t="t"/>
            <a:pathLst>
              <a:path extrusionOk="0" h="1394942" w="9581341">
                <a:moveTo>
                  <a:pt x="0" y="348736"/>
                </a:moveTo>
                <a:lnTo>
                  <a:pt x="8883870" y="348736"/>
                </a:lnTo>
                <a:lnTo>
                  <a:pt x="8883870" y="0"/>
                </a:lnTo>
                <a:lnTo>
                  <a:pt x="9581341" y="697471"/>
                </a:lnTo>
                <a:lnTo>
                  <a:pt x="8883870" y="1394942"/>
                </a:lnTo>
                <a:lnTo>
                  <a:pt x="8883870" y="1046207"/>
                </a:lnTo>
                <a:lnTo>
                  <a:pt x="0" y="1046207"/>
                </a:lnTo>
                <a:lnTo>
                  <a:pt x="0" y="348736"/>
                </a:lnTo>
                <a:close/>
              </a:path>
            </a:pathLst>
          </a:custGeom>
          <a:solidFill>
            <a:srgbClr val="36B8F3"/>
          </a:solidFill>
          <a:ln>
            <a:noFill/>
          </a:ln>
        </p:spPr>
        <p:txBody>
          <a:bodyPr anchorCtr="0" anchor="ctr" bIns="570175" lIns="540000" spcFirstLastPara="1" rIns="602725" wrap="square" tIns="37920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Calculate</a:t>
            </a:r>
            <a:endParaRPr b="1" sz="1600">
              <a:solidFill>
                <a:schemeClr val="lt1"/>
              </a:solidFill>
              <a:latin typeface="Twentieth Century"/>
              <a:ea typeface="Twentieth Century"/>
              <a:cs typeface="Twentieth Century"/>
              <a:sym typeface="Twentieth Century"/>
            </a:endParaRPr>
          </a:p>
        </p:txBody>
      </p:sp>
      <p:sp>
        <p:nvSpPr>
          <p:cNvPr id="428" name="Google Shape;428;p12"/>
          <p:cNvSpPr/>
          <p:nvPr/>
        </p:nvSpPr>
        <p:spPr>
          <a:xfrm>
            <a:off x="3861878" y="2852514"/>
            <a:ext cx="7372841" cy="1394942"/>
          </a:xfrm>
          <a:custGeom>
            <a:rect b="b" l="l" r="r" t="t"/>
            <a:pathLst>
              <a:path extrusionOk="0" h="1394942" w="7372841">
                <a:moveTo>
                  <a:pt x="0" y="348736"/>
                </a:moveTo>
                <a:lnTo>
                  <a:pt x="6675370" y="348736"/>
                </a:lnTo>
                <a:lnTo>
                  <a:pt x="6675370" y="0"/>
                </a:lnTo>
                <a:lnTo>
                  <a:pt x="7372841" y="697471"/>
                </a:lnTo>
                <a:lnTo>
                  <a:pt x="6675370" y="1394942"/>
                </a:lnTo>
                <a:lnTo>
                  <a:pt x="6675370" y="1046207"/>
                </a:lnTo>
                <a:lnTo>
                  <a:pt x="0" y="1046207"/>
                </a:lnTo>
                <a:lnTo>
                  <a:pt x="0" y="348736"/>
                </a:lnTo>
                <a:close/>
              </a:path>
            </a:pathLst>
          </a:custGeom>
          <a:solidFill>
            <a:srgbClr val="1171AE"/>
          </a:solidFill>
          <a:ln>
            <a:noFill/>
          </a:ln>
        </p:spPr>
        <p:txBody>
          <a:bodyPr anchorCtr="0" anchor="ctr" bIns="570175" lIns="540000" spcFirstLastPara="1" rIns="602725" wrap="square" tIns="37920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Buy</a:t>
            </a:r>
            <a:endParaRPr b="1" sz="1600">
              <a:solidFill>
                <a:schemeClr val="lt1"/>
              </a:solidFill>
              <a:latin typeface="Twentieth Century"/>
              <a:ea typeface="Twentieth Century"/>
              <a:cs typeface="Twentieth Century"/>
              <a:sym typeface="Twentieth Century"/>
            </a:endParaRPr>
          </a:p>
        </p:txBody>
      </p:sp>
      <p:sp>
        <p:nvSpPr>
          <p:cNvPr id="429" name="Google Shape;429;p12"/>
          <p:cNvSpPr/>
          <p:nvPr/>
        </p:nvSpPr>
        <p:spPr>
          <a:xfrm>
            <a:off x="6070377" y="3256285"/>
            <a:ext cx="5164342" cy="1394942"/>
          </a:xfrm>
          <a:custGeom>
            <a:rect b="b" l="l" r="r" t="t"/>
            <a:pathLst>
              <a:path extrusionOk="0" h="1394942" w="5164342">
                <a:moveTo>
                  <a:pt x="0" y="348736"/>
                </a:moveTo>
                <a:lnTo>
                  <a:pt x="4466871" y="348736"/>
                </a:lnTo>
                <a:lnTo>
                  <a:pt x="4466871" y="0"/>
                </a:lnTo>
                <a:lnTo>
                  <a:pt x="5164342" y="697471"/>
                </a:lnTo>
                <a:lnTo>
                  <a:pt x="4466871" y="1394942"/>
                </a:lnTo>
                <a:lnTo>
                  <a:pt x="4466871" y="1046207"/>
                </a:lnTo>
                <a:lnTo>
                  <a:pt x="0" y="1046207"/>
                </a:lnTo>
                <a:lnTo>
                  <a:pt x="0" y="348736"/>
                </a:lnTo>
                <a:close/>
              </a:path>
            </a:pathLst>
          </a:custGeom>
          <a:solidFill>
            <a:srgbClr val="36B8F3"/>
          </a:solidFill>
          <a:ln>
            <a:noFill/>
          </a:ln>
        </p:spPr>
        <p:txBody>
          <a:bodyPr anchorCtr="0" anchor="ctr" bIns="570175" lIns="540000" spcFirstLastPara="1" rIns="602725" wrap="square" tIns="37920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Budget</a:t>
            </a:r>
            <a:endParaRPr b="1" sz="1600">
              <a:solidFill>
                <a:schemeClr val="lt1"/>
              </a:solidFill>
              <a:latin typeface="Twentieth Century"/>
              <a:ea typeface="Twentieth Century"/>
              <a:cs typeface="Twentieth Century"/>
              <a:sym typeface="Twentieth Century"/>
            </a:endParaRPr>
          </a:p>
        </p:txBody>
      </p:sp>
      <p:sp>
        <p:nvSpPr>
          <p:cNvPr id="430" name="Google Shape;430;p12"/>
          <p:cNvSpPr/>
          <p:nvPr/>
        </p:nvSpPr>
        <p:spPr>
          <a:xfrm>
            <a:off x="8278876" y="3720987"/>
            <a:ext cx="2955843" cy="1394942"/>
          </a:xfrm>
          <a:custGeom>
            <a:rect b="b" l="l" r="r" t="t"/>
            <a:pathLst>
              <a:path extrusionOk="0" h="1394942" w="2955843">
                <a:moveTo>
                  <a:pt x="0" y="348736"/>
                </a:moveTo>
                <a:lnTo>
                  <a:pt x="2258372" y="348736"/>
                </a:lnTo>
                <a:lnTo>
                  <a:pt x="2258372" y="0"/>
                </a:lnTo>
                <a:lnTo>
                  <a:pt x="2955843" y="697471"/>
                </a:lnTo>
                <a:lnTo>
                  <a:pt x="2258372" y="1394942"/>
                </a:lnTo>
                <a:lnTo>
                  <a:pt x="2258372" y="1046207"/>
                </a:lnTo>
                <a:lnTo>
                  <a:pt x="0" y="1046207"/>
                </a:lnTo>
                <a:lnTo>
                  <a:pt x="0" y="348736"/>
                </a:lnTo>
                <a:close/>
              </a:path>
            </a:pathLst>
          </a:custGeom>
          <a:solidFill>
            <a:srgbClr val="1171AE"/>
          </a:solidFill>
          <a:ln>
            <a:noFill/>
          </a:ln>
        </p:spPr>
        <p:txBody>
          <a:bodyPr anchorCtr="0" anchor="ctr" bIns="570175" lIns="540000" spcFirstLastPara="1" rIns="602725" wrap="square" tIns="379200">
            <a:noAutofit/>
          </a:bodyPr>
          <a:lstStyle/>
          <a:p>
            <a:pPr indent="0" lvl="0" marL="0" marR="0" rtl="0" algn="ctr">
              <a:lnSpc>
                <a:spcPct val="120000"/>
              </a:lnSpc>
              <a:spcBef>
                <a:spcPts val="0"/>
              </a:spcBef>
              <a:spcAft>
                <a:spcPts val="0"/>
              </a:spcAft>
              <a:buNone/>
            </a:pPr>
            <a:r>
              <a:rPr b="1" lang="tr-TR" sz="1600">
                <a:solidFill>
                  <a:schemeClr val="lt1"/>
                </a:solidFill>
                <a:latin typeface="Twentieth Century"/>
                <a:ea typeface="Twentieth Century"/>
                <a:cs typeface="Twentieth Century"/>
                <a:sym typeface="Twentieth Century"/>
              </a:rPr>
              <a:t>Brand</a:t>
            </a:r>
            <a:endParaRPr b="1" sz="1600">
              <a:solidFill>
                <a:schemeClr val="lt1"/>
              </a:solidFill>
              <a:latin typeface="Twentieth Century"/>
              <a:ea typeface="Twentieth Century"/>
              <a:cs typeface="Twentieth Century"/>
              <a:sym typeface="Twentieth Century"/>
            </a:endParaRPr>
          </a:p>
        </p:txBody>
      </p:sp>
      <p:sp>
        <p:nvSpPr>
          <p:cNvPr id="431" name="Google Shape;431;p12"/>
          <p:cNvSpPr/>
          <p:nvPr/>
        </p:nvSpPr>
        <p:spPr>
          <a:xfrm>
            <a:off x="8374712" y="4204507"/>
            <a:ext cx="379667" cy="379667"/>
          </a:xfrm>
          <a:custGeom>
            <a:rect b="b" l="l" r="r" t="t"/>
            <a:pathLst>
              <a:path extrusionOk="0"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nvGrpSpPr>
          <p:cNvPr id="432" name="Google Shape;432;p12"/>
          <p:cNvGrpSpPr/>
          <p:nvPr/>
        </p:nvGrpSpPr>
        <p:grpSpPr>
          <a:xfrm>
            <a:off x="6212289" y="3773072"/>
            <a:ext cx="379667" cy="379667"/>
            <a:chOff x="3526798" y="4057329"/>
            <a:chExt cx="284519" cy="359394"/>
          </a:xfrm>
        </p:grpSpPr>
        <p:sp>
          <p:nvSpPr>
            <p:cNvPr id="433" name="Google Shape;433;p12"/>
            <p:cNvSpPr/>
            <p:nvPr/>
          </p:nvSpPr>
          <p:spPr>
            <a:xfrm>
              <a:off x="3561739" y="4092269"/>
              <a:ext cx="214637" cy="289511"/>
            </a:xfrm>
            <a:custGeom>
              <a:rect b="b" l="l" r="r" t="t"/>
              <a:pathLst>
                <a:path extrusionOk="0" h="116" w="86">
                  <a:moveTo>
                    <a:pt x="0" y="10"/>
                  </a:moveTo>
                  <a:lnTo>
                    <a:pt x="76" y="10"/>
                  </a:lnTo>
                  <a:lnTo>
                    <a:pt x="76" y="116"/>
                  </a:lnTo>
                  <a:lnTo>
                    <a:pt x="86" y="116"/>
                  </a:lnTo>
                  <a:lnTo>
                    <a:pt x="86" y="0"/>
                  </a:lnTo>
                  <a:lnTo>
                    <a:pt x="0" y="0"/>
                  </a:lnTo>
                  <a:lnTo>
                    <a:pt x="0" y="1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34" name="Google Shape;434;p12"/>
            <p:cNvSpPr/>
            <p:nvPr/>
          </p:nvSpPr>
          <p:spPr>
            <a:xfrm>
              <a:off x="3599175" y="4057329"/>
              <a:ext cx="212142" cy="284519"/>
            </a:xfrm>
            <a:custGeom>
              <a:rect b="b" l="l" r="r" t="t"/>
              <a:pathLst>
                <a:path extrusionOk="0" h="114" w="85">
                  <a:moveTo>
                    <a:pt x="0" y="0"/>
                  </a:moveTo>
                  <a:lnTo>
                    <a:pt x="0" y="9"/>
                  </a:lnTo>
                  <a:lnTo>
                    <a:pt x="76" y="9"/>
                  </a:lnTo>
                  <a:lnTo>
                    <a:pt x="76" y="114"/>
                  </a:lnTo>
                  <a:lnTo>
                    <a:pt x="85" y="114"/>
                  </a:lnTo>
                  <a:lnTo>
                    <a:pt x="85" y="0"/>
                  </a:lnTo>
                  <a:lnTo>
                    <a:pt x="0" y="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35" name="Google Shape;435;p12"/>
            <p:cNvSpPr/>
            <p:nvPr/>
          </p:nvSpPr>
          <p:spPr>
            <a:xfrm>
              <a:off x="3526798" y="4129707"/>
              <a:ext cx="212142" cy="287016"/>
            </a:xfrm>
            <a:custGeom>
              <a:rect b="b" l="l" r="r" t="t"/>
              <a:pathLst>
                <a:path extrusionOk="0" h="115" w="85">
                  <a:moveTo>
                    <a:pt x="0" y="0"/>
                  </a:moveTo>
                  <a:lnTo>
                    <a:pt x="0" y="115"/>
                  </a:lnTo>
                  <a:lnTo>
                    <a:pt x="85" y="115"/>
                  </a:lnTo>
                  <a:lnTo>
                    <a:pt x="85" y="105"/>
                  </a:lnTo>
                  <a:lnTo>
                    <a:pt x="85" y="0"/>
                  </a:lnTo>
                  <a:lnTo>
                    <a:pt x="10" y="0"/>
                  </a:lnTo>
                  <a:lnTo>
                    <a:pt x="0" y="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436" name="Google Shape;436;p12"/>
          <p:cNvGrpSpPr/>
          <p:nvPr/>
        </p:nvGrpSpPr>
        <p:grpSpPr>
          <a:xfrm>
            <a:off x="1804660" y="2787842"/>
            <a:ext cx="379667" cy="379667"/>
            <a:chOff x="4669866" y="3800264"/>
            <a:chExt cx="279527" cy="416797"/>
          </a:xfrm>
        </p:grpSpPr>
        <p:sp>
          <p:nvSpPr>
            <p:cNvPr id="437" name="Google Shape;437;p12"/>
            <p:cNvSpPr/>
            <p:nvPr/>
          </p:nvSpPr>
          <p:spPr>
            <a:xfrm>
              <a:off x="4669866" y="3800264"/>
              <a:ext cx="279527" cy="316965"/>
            </a:xfrm>
            <a:custGeom>
              <a:rect b="b" l="l" r="r" t="t"/>
              <a:pathLst>
                <a:path extrusionOk="0" h="95" w="84">
                  <a:moveTo>
                    <a:pt x="84" y="42"/>
                  </a:moveTo>
                  <a:cubicBezTo>
                    <a:pt x="84" y="19"/>
                    <a:pt x="65" y="0"/>
                    <a:pt x="42" y="0"/>
                  </a:cubicBezTo>
                  <a:cubicBezTo>
                    <a:pt x="19" y="0"/>
                    <a:pt x="0" y="19"/>
                    <a:pt x="0" y="42"/>
                  </a:cubicBezTo>
                  <a:cubicBezTo>
                    <a:pt x="0" y="60"/>
                    <a:pt x="12" y="75"/>
                    <a:pt x="28" y="81"/>
                  </a:cubicBezTo>
                  <a:cubicBezTo>
                    <a:pt x="25" y="81"/>
                    <a:pt x="25" y="81"/>
                    <a:pt x="25" y="81"/>
                  </a:cubicBezTo>
                  <a:cubicBezTo>
                    <a:pt x="25" y="95"/>
                    <a:pt x="25" y="95"/>
                    <a:pt x="25" y="95"/>
                  </a:cubicBezTo>
                  <a:cubicBezTo>
                    <a:pt x="60" y="95"/>
                    <a:pt x="60" y="95"/>
                    <a:pt x="60" y="95"/>
                  </a:cubicBezTo>
                  <a:cubicBezTo>
                    <a:pt x="60" y="81"/>
                    <a:pt x="60" y="81"/>
                    <a:pt x="60" y="81"/>
                  </a:cubicBezTo>
                  <a:cubicBezTo>
                    <a:pt x="57" y="81"/>
                    <a:pt x="57" y="81"/>
                    <a:pt x="57" y="81"/>
                  </a:cubicBezTo>
                  <a:cubicBezTo>
                    <a:pt x="73" y="75"/>
                    <a:pt x="84" y="60"/>
                    <a:pt x="84" y="42"/>
                  </a:cubicBezTo>
                  <a:close/>
                  <a:moveTo>
                    <a:pt x="42" y="77"/>
                  </a:moveTo>
                  <a:cubicBezTo>
                    <a:pt x="23" y="77"/>
                    <a:pt x="7" y="61"/>
                    <a:pt x="7" y="42"/>
                  </a:cubicBezTo>
                  <a:cubicBezTo>
                    <a:pt x="7" y="23"/>
                    <a:pt x="23" y="7"/>
                    <a:pt x="42" y="7"/>
                  </a:cubicBezTo>
                  <a:cubicBezTo>
                    <a:pt x="62" y="7"/>
                    <a:pt x="77" y="23"/>
                    <a:pt x="77" y="42"/>
                  </a:cubicBezTo>
                  <a:cubicBezTo>
                    <a:pt x="77" y="61"/>
                    <a:pt x="62" y="77"/>
                    <a:pt x="42" y="77"/>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38" name="Google Shape;438;p12"/>
            <p:cNvSpPr/>
            <p:nvPr/>
          </p:nvSpPr>
          <p:spPr>
            <a:xfrm>
              <a:off x="4752226" y="4127210"/>
              <a:ext cx="117302" cy="42429"/>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39" name="Google Shape;439;p12"/>
            <p:cNvSpPr/>
            <p:nvPr/>
          </p:nvSpPr>
          <p:spPr>
            <a:xfrm>
              <a:off x="4752226" y="4179623"/>
              <a:ext cx="117302" cy="37438"/>
            </a:xfrm>
            <a:custGeom>
              <a:rect b="b" l="l" r="r" t="t"/>
              <a:pathLst>
                <a:path extrusionOk="0" h="15" w="47">
                  <a:moveTo>
                    <a:pt x="0" y="9"/>
                  </a:moveTo>
                  <a:lnTo>
                    <a:pt x="16" y="9"/>
                  </a:lnTo>
                  <a:lnTo>
                    <a:pt x="16" y="15"/>
                  </a:lnTo>
                  <a:lnTo>
                    <a:pt x="31" y="15"/>
                  </a:lnTo>
                  <a:lnTo>
                    <a:pt x="31" y="9"/>
                  </a:lnTo>
                  <a:lnTo>
                    <a:pt x="47" y="9"/>
                  </a:lnTo>
                  <a:lnTo>
                    <a:pt x="47" y="0"/>
                  </a:lnTo>
                  <a:lnTo>
                    <a:pt x="0" y="0"/>
                  </a:lnTo>
                  <a:lnTo>
                    <a:pt x="0" y="9"/>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0" name="Google Shape;440;p12"/>
            <p:cNvSpPr/>
            <p:nvPr/>
          </p:nvSpPr>
          <p:spPr>
            <a:xfrm>
              <a:off x="4769697" y="3890112"/>
              <a:ext cx="82362" cy="162227"/>
            </a:xfrm>
            <a:custGeom>
              <a:rect b="b" l="l" r="r" t="t"/>
              <a:pathLst>
                <a:path extrusionOk="0" h="65" w="33">
                  <a:moveTo>
                    <a:pt x="32" y="3"/>
                  </a:moveTo>
                  <a:lnTo>
                    <a:pt x="28" y="0"/>
                  </a:lnTo>
                  <a:lnTo>
                    <a:pt x="16" y="5"/>
                  </a:lnTo>
                  <a:lnTo>
                    <a:pt x="4" y="0"/>
                  </a:lnTo>
                  <a:lnTo>
                    <a:pt x="0" y="3"/>
                  </a:lnTo>
                  <a:lnTo>
                    <a:pt x="0" y="3"/>
                  </a:lnTo>
                  <a:lnTo>
                    <a:pt x="0" y="3"/>
                  </a:lnTo>
                  <a:lnTo>
                    <a:pt x="15" y="65"/>
                  </a:lnTo>
                  <a:lnTo>
                    <a:pt x="19" y="65"/>
                  </a:lnTo>
                  <a:lnTo>
                    <a:pt x="33" y="3"/>
                  </a:lnTo>
                  <a:lnTo>
                    <a:pt x="33" y="3"/>
                  </a:lnTo>
                  <a:lnTo>
                    <a:pt x="33" y="3"/>
                  </a:lnTo>
                  <a:lnTo>
                    <a:pt x="33" y="3"/>
                  </a:lnTo>
                  <a:lnTo>
                    <a:pt x="32" y="3"/>
                  </a:lnTo>
                  <a:close/>
                  <a:moveTo>
                    <a:pt x="16" y="57"/>
                  </a:moveTo>
                  <a:lnTo>
                    <a:pt x="4" y="4"/>
                  </a:lnTo>
                  <a:lnTo>
                    <a:pt x="16" y="8"/>
                  </a:lnTo>
                  <a:lnTo>
                    <a:pt x="29" y="4"/>
                  </a:lnTo>
                  <a:lnTo>
                    <a:pt x="16" y="57"/>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grpSp>
        <p:nvGrpSpPr>
          <p:cNvPr id="441" name="Google Shape;441;p12"/>
          <p:cNvGrpSpPr/>
          <p:nvPr/>
        </p:nvGrpSpPr>
        <p:grpSpPr>
          <a:xfrm>
            <a:off x="4030296" y="3349692"/>
            <a:ext cx="379667" cy="379667"/>
            <a:chOff x="3440113" y="1050925"/>
            <a:chExt cx="390525" cy="333376"/>
          </a:xfrm>
        </p:grpSpPr>
        <p:sp>
          <p:nvSpPr>
            <p:cNvPr id="442" name="Google Shape;442;p12"/>
            <p:cNvSpPr/>
            <p:nvPr/>
          </p:nvSpPr>
          <p:spPr>
            <a:xfrm>
              <a:off x="3563938" y="1244600"/>
              <a:ext cx="69850" cy="71438"/>
            </a:xfrm>
            <a:custGeom>
              <a:rect b="b" l="l" r="r" t="t"/>
              <a:pathLst>
                <a:path extrusionOk="0" h="45" w="44">
                  <a:moveTo>
                    <a:pt x="44" y="25"/>
                  </a:moveTo>
                  <a:lnTo>
                    <a:pt x="19" y="0"/>
                  </a:lnTo>
                  <a:lnTo>
                    <a:pt x="19" y="0"/>
                  </a:lnTo>
                  <a:lnTo>
                    <a:pt x="0" y="45"/>
                  </a:lnTo>
                  <a:lnTo>
                    <a:pt x="44" y="25"/>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3" name="Google Shape;443;p12"/>
            <p:cNvSpPr/>
            <p:nvPr/>
          </p:nvSpPr>
          <p:spPr>
            <a:xfrm>
              <a:off x="3633788" y="1284288"/>
              <a:ext cx="1588" cy="1588"/>
            </a:xfrm>
            <a:prstGeom prst="rect">
              <a:avLst/>
            </a:pr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4" name="Google Shape;444;p12"/>
            <p:cNvSpPr/>
            <p:nvPr/>
          </p:nvSpPr>
          <p:spPr>
            <a:xfrm>
              <a:off x="3605213" y="1074738"/>
              <a:ext cx="176213" cy="176213"/>
            </a:xfrm>
            <a:custGeom>
              <a:rect b="b" l="l" r="r" t="t"/>
              <a:pathLst>
                <a:path extrusionOk="0" h="111" w="111">
                  <a:moveTo>
                    <a:pt x="101" y="0"/>
                  </a:moveTo>
                  <a:lnTo>
                    <a:pt x="0" y="101"/>
                  </a:lnTo>
                  <a:lnTo>
                    <a:pt x="10" y="111"/>
                  </a:lnTo>
                  <a:lnTo>
                    <a:pt x="111" y="10"/>
                  </a:lnTo>
                  <a:lnTo>
                    <a:pt x="101" y="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5" name="Google Shape;445;p12"/>
            <p:cNvSpPr/>
            <p:nvPr/>
          </p:nvSpPr>
          <p:spPr>
            <a:xfrm>
              <a:off x="3629025" y="1098550"/>
              <a:ext cx="177800" cy="177800"/>
            </a:xfrm>
            <a:custGeom>
              <a:rect b="b" l="l" r="r" t="t"/>
              <a:pathLst>
                <a:path extrusionOk="0" h="112" w="112">
                  <a:moveTo>
                    <a:pt x="0" y="102"/>
                  </a:moveTo>
                  <a:lnTo>
                    <a:pt x="10" y="112"/>
                  </a:lnTo>
                  <a:lnTo>
                    <a:pt x="112" y="12"/>
                  </a:lnTo>
                  <a:lnTo>
                    <a:pt x="102" y="0"/>
                  </a:lnTo>
                  <a:lnTo>
                    <a:pt x="0" y="102"/>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6" name="Google Shape;446;p12"/>
            <p:cNvSpPr/>
            <p:nvPr/>
          </p:nvSpPr>
          <p:spPr>
            <a:xfrm>
              <a:off x="3775075" y="1050925"/>
              <a:ext cx="55563" cy="52388"/>
            </a:xfrm>
            <a:custGeom>
              <a:rect b="b" l="l" r="r" t="t"/>
              <a:pathLst>
                <a:path extrusionOk="0" h="20" w="21">
                  <a:moveTo>
                    <a:pt x="14" y="6"/>
                  </a:moveTo>
                  <a:cubicBezTo>
                    <a:pt x="8" y="0"/>
                    <a:pt x="0" y="6"/>
                    <a:pt x="0" y="6"/>
                  </a:cubicBezTo>
                  <a:cubicBezTo>
                    <a:pt x="15" y="20"/>
                    <a:pt x="15" y="20"/>
                    <a:pt x="15" y="20"/>
                  </a:cubicBezTo>
                  <a:cubicBezTo>
                    <a:pt x="15" y="20"/>
                    <a:pt x="21" y="14"/>
                    <a:pt x="14" y="6"/>
                  </a:cubicBez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sp>
          <p:nvSpPr>
            <p:cNvPr id="447" name="Google Shape;447;p12"/>
            <p:cNvSpPr/>
            <p:nvPr/>
          </p:nvSpPr>
          <p:spPr>
            <a:xfrm>
              <a:off x="3440113" y="1058863"/>
              <a:ext cx="327025" cy="325438"/>
            </a:xfrm>
            <a:custGeom>
              <a:rect b="b" l="l" r="r" t="t"/>
              <a:pathLst>
                <a:path extrusionOk="0" h="205" w="206">
                  <a:moveTo>
                    <a:pt x="182" y="180"/>
                  </a:moveTo>
                  <a:lnTo>
                    <a:pt x="25" y="180"/>
                  </a:lnTo>
                  <a:lnTo>
                    <a:pt x="25" y="25"/>
                  </a:lnTo>
                  <a:lnTo>
                    <a:pt x="172" y="25"/>
                  </a:lnTo>
                  <a:lnTo>
                    <a:pt x="198" y="0"/>
                  </a:lnTo>
                  <a:lnTo>
                    <a:pt x="0" y="0"/>
                  </a:lnTo>
                  <a:lnTo>
                    <a:pt x="0" y="205"/>
                  </a:lnTo>
                  <a:lnTo>
                    <a:pt x="206" y="205"/>
                  </a:lnTo>
                  <a:lnTo>
                    <a:pt x="206" y="76"/>
                  </a:lnTo>
                  <a:lnTo>
                    <a:pt x="182" y="101"/>
                  </a:lnTo>
                  <a:lnTo>
                    <a:pt x="182" y="180"/>
                  </a:lnTo>
                  <a:close/>
                </a:path>
              </a:pathLst>
            </a:custGeom>
            <a:solidFill>
              <a:schemeClr val="lt1"/>
            </a:solidFill>
            <a:ln>
              <a:noFill/>
            </a:ln>
          </p:spPr>
          <p:txBody>
            <a:bodyPr anchorCtr="0" anchor="t" bIns="48200" lIns="96425" spcFirstLastPara="1" rIns="96425" wrap="square" tIns="48200">
              <a:noAutofit/>
            </a:bodyPr>
            <a:lstStyle/>
            <a:p>
              <a:pPr indent="0" lvl="0" marL="0" marR="0" rtl="0" algn="just">
                <a:lnSpc>
                  <a:spcPct val="120000"/>
                </a:lnSpc>
                <a:spcBef>
                  <a:spcPts val="0"/>
                </a:spcBef>
                <a:spcAft>
                  <a:spcPts val="0"/>
                </a:spcAft>
                <a:buNone/>
              </a:pPr>
              <a:r>
                <a:t/>
              </a:r>
              <a:endParaRPr sz="800">
                <a:solidFill>
                  <a:schemeClr val="dk1"/>
                </a:solidFill>
                <a:latin typeface="Twentieth Century"/>
                <a:ea typeface="Twentieth Century"/>
                <a:cs typeface="Twentieth Century"/>
                <a:sym typeface="Twentieth Century"/>
              </a:endParaRPr>
            </a:p>
          </p:txBody>
        </p:sp>
      </p:grpSp>
      <p:sp>
        <p:nvSpPr>
          <p:cNvPr id="448" name="Google Shape;448;p12"/>
          <p:cNvSpPr txBox="1"/>
          <p:nvPr/>
        </p:nvSpPr>
        <p:spPr>
          <a:xfrm>
            <a:off x="921547" y="233734"/>
            <a:ext cx="2158236" cy="428243"/>
          </a:xfrm>
          <a:prstGeom prst="rect">
            <a:avLst/>
          </a:prstGeom>
          <a:noFill/>
          <a:ln>
            <a:noFill/>
          </a:ln>
        </p:spPr>
        <p:txBody>
          <a:bodyPr anchorCtr="0" anchor="ctr" bIns="48200" lIns="96400" spcFirstLastPara="1" rIns="96400" wrap="square" tIns="48200">
            <a:noAutofit/>
          </a:bodyPr>
          <a:lstStyle/>
          <a:p>
            <a:pPr indent="0" lvl="0" marL="0" marR="0" rtl="0" algn="l">
              <a:lnSpc>
                <a:spcPct val="120000"/>
              </a:lnSpc>
              <a:spcBef>
                <a:spcPts val="0"/>
              </a:spcBef>
              <a:spcAft>
                <a:spcPts val="0"/>
              </a:spcAft>
              <a:buClr>
                <a:schemeClr val="accent1"/>
              </a:buClr>
              <a:buSzPts val="3200"/>
              <a:buFont typeface="Twentieth Century"/>
              <a:buNone/>
            </a:pPr>
            <a:r>
              <a:rPr b="1" lang="tr-TR" sz="3200">
                <a:solidFill>
                  <a:schemeClr val="accent1"/>
                </a:solidFill>
                <a:latin typeface="Twentieth Century"/>
                <a:ea typeface="Twentieth Century"/>
                <a:cs typeface="Twentieth Century"/>
                <a:sym typeface="Twentieth Century"/>
              </a:rPr>
              <a:t>Send</a:t>
            </a:r>
            <a:endParaRPr b="1" sz="3200">
              <a:solidFill>
                <a:schemeClr val="accent1"/>
              </a:solidFill>
              <a:latin typeface="Twentieth Century"/>
              <a:ea typeface="Twentieth Century"/>
              <a:cs typeface="Twentieth Century"/>
              <a:sym typeface="Twentieth Century"/>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6"/>
                                        </p:tgtEl>
                                        <p:attrNameLst>
                                          <p:attrName>style.visibility</p:attrName>
                                        </p:attrNameLst>
                                      </p:cBhvr>
                                      <p:to>
                                        <p:strVal val="visible"/>
                                      </p:to>
                                    </p:set>
                                    <p:anim calcmode="lin" valueType="num">
                                      <p:cBhvr additive="base">
                                        <p:cTn dur="500"/>
                                        <p:tgtEl>
                                          <p:spTgt spid="436"/>
                                        </p:tgtEl>
                                        <p:attrNameLst>
                                          <p:attrName>ppt_w</p:attrName>
                                        </p:attrNameLst>
                                      </p:cBhvr>
                                      <p:tavLst>
                                        <p:tav fmla="" tm="0">
                                          <p:val>
                                            <p:strVal val="0"/>
                                          </p:val>
                                        </p:tav>
                                        <p:tav fmla="" tm="100000">
                                          <p:val>
                                            <p:strVal val="#ppt_w"/>
                                          </p:val>
                                        </p:tav>
                                      </p:tavLst>
                                    </p:anim>
                                    <p:anim calcmode="lin" valueType="num">
                                      <p:cBhvr additive="base">
                                        <p:cTn dur="500"/>
                                        <p:tgtEl>
                                          <p:spTgt spid="43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41"/>
                                        </p:tgtEl>
                                        <p:attrNameLst>
                                          <p:attrName>style.visibility</p:attrName>
                                        </p:attrNameLst>
                                      </p:cBhvr>
                                      <p:to>
                                        <p:strVal val="visible"/>
                                      </p:to>
                                    </p:set>
                                    <p:anim calcmode="lin" valueType="num">
                                      <p:cBhvr additive="base">
                                        <p:cTn dur="500"/>
                                        <p:tgtEl>
                                          <p:spTgt spid="441"/>
                                        </p:tgtEl>
                                        <p:attrNameLst>
                                          <p:attrName>ppt_w</p:attrName>
                                        </p:attrNameLst>
                                      </p:cBhvr>
                                      <p:tavLst>
                                        <p:tav fmla="" tm="0">
                                          <p:val>
                                            <p:strVal val="0"/>
                                          </p:val>
                                        </p:tav>
                                        <p:tav fmla="" tm="100000">
                                          <p:val>
                                            <p:strVal val="#ppt_w"/>
                                          </p:val>
                                        </p:tav>
                                      </p:tavLst>
                                    </p:anim>
                                    <p:anim calcmode="lin" valueType="num">
                                      <p:cBhvr additive="base">
                                        <p:cTn dur="500"/>
                                        <p:tgtEl>
                                          <p:spTgt spid="44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2"/>
                                        </p:tgtEl>
                                        <p:attrNameLst>
                                          <p:attrName>style.visibility</p:attrName>
                                        </p:attrNameLst>
                                      </p:cBhvr>
                                      <p:to>
                                        <p:strVal val="visible"/>
                                      </p:to>
                                    </p:set>
                                    <p:anim calcmode="lin" valueType="num">
                                      <p:cBhvr additive="base">
                                        <p:cTn dur="500"/>
                                        <p:tgtEl>
                                          <p:spTgt spid="432"/>
                                        </p:tgtEl>
                                        <p:attrNameLst>
                                          <p:attrName>ppt_w</p:attrName>
                                        </p:attrNameLst>
                                      </p:cBhvr>
                                      <p:tavLst>
                                        <p:tav fmla="" tm="0">
                                          <p:val>
                                            <p:strVal val="0"/>
                                          </p:val>
                                        </p:tav>
                                        <p:tav fmla="" tm="100000">
                                          <p:val>
                                            <p:strVal val="#ppt_w"/>
                                          </p:val>
                                        </p:tav>
                                      </p:tavLst>
                                    </p:anim>
                                    <p:anim calcmode="lin" valueType="num">
                                      <p:cBhvr additive="base">
                                        <p:cTn dur="500"/>
                                        <p:tgtEl>
                                          <p:spTgt spid="432"/>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431"/>
                                        </p:tgtEl>
                                        <p:attrNameLst>
                                          <p:attrName>style.visibility</p:attrName>
                                        </p:attrNameLst>
                                      </p:cBhvr>
                                      <p:to>
                                        <p:strVal val="visible"/>
                                      </p:to>
                                    </p:set>
                                    <p:anim calcmode="lin" valueType="num">
                                      <p:cBhvr additive="base">
                                        <p:cTn dur="500"/>
                                        <p:tgtEl>
                                          <p:spTgt spid="431"/>
                                        </p:tgtEl>
                                        <p:attrNameLst>
                                          <p:attrName>ppt_w</p:attrName>
                                        </p:attrNameLst>
                                      </p:cBhvr>
                                      <p:tavLst>
                                        <p:tav fmla="" tm="0">
                                          <p:val>
                                            <p:strVal val="0"/>
                                          </p:val>
                                        </p:tav>
                                        <p:tav fmla="" tm="100000">
                                          <p:val>
                                            <p:strVal val="#ppt_w"/>
                                          </p:val>
                                        </p:tav>
                                      </p:tavLst>
                                    </p:anim>
                                    <p:anim calcmode="lin" valueType="num">
                                      <p:cBhvr additive="base">
                                        <p:cTn dur="500"/>
                                        <p:tgtEl>
                                          <p:spTgt spid="43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500"/>
                                        <p:tgtEl>
                                          <p:spTgt spid="4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grpSp>
        <p:nvGrpSpPr>
          <p:cNvPr id="454" name="Google Shape;454;p13"/>
          <p:cNvGrpSpPr/>
          <p:nvPr/>
        </p:nvGrpSpPr>
        <p:grpSpPr>
          <a:xfrm>
            <a:off x="2668478" y="2231269"/>
            <a:ext cx="2860953" cy="2860953"/>
            <a:chOff x="4456315" y="1298151"/>
            <a:chExt cx="2713090" cy="2713090"/>
          </a:xfrm>
        </p:grpSpPr>
        <p:sp>
          <p:nvSpPr>
            <p:cNvPr id="455" name="Google Shape;455;p13"/>
            <p:cNvSpPr/>
            <p:nvPr/>
          </p:nvSpPr>
          <p:spPr>
            <a:xfrm rot="-2139639">
              <a:off x="4840752" y="1682588"/>
              <a:ext cx="1944216" cy="1944216"/>
            </a:xfrm>
            <a:prstGeom prst="roundRect">
              <a:avLst>
                <a:gd fmla="val 16667" name="adj"/>
              </a:avLst>
            </a:prstGeom>
            <a:gradFill>
              <a:gsLst>
                <a:gs pos="0">
                  <a:srgbClr val="C9CBC8"/>
                </a:gs>
                <a:gs pos="100000">
                  <a:srgbClr val="FCFCFC"/>
                </a:gs>
              </a:gsLst>
              <a:lin ang="8100000" scaled="0"/>
            </a:gradFill>
            <a:ln cap="flat" cmpd="sng" w="12700">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6" name="Google Shape;456;p13"/>
            <p:cNvSpPr/>
            <p:nvPr/>
          </p:nvSpPr>
          <p:spPr>
            <a:xfrm>
              <a:off x="5272466" y="2111480"/>
              <a:ext cx="1080788" cy="1086432"/>
            </a:xfrm>
            <a:custGeom>
              <a:rect b="b" l="l" r="r" t="t"/>
              <a:pathLst>
                <a:path extrusionOk="0" h="385" w="383">
                  <a:moveTo>
                    <a:pt x="192" y="64"/>
                  </a:moveTo>
                  <a:lnTo>
                    <a:pt x="336" y="224"/>
                  </a:lnTo>
                  <a:lnTo>
                    <a:pt x="336" y="385"/>
                  </a:lnTo>
                  <a:lnTo>
                    <a:pt x="239" y="385"/>
                  </a:lnTo>
                  <a:lnTo>
                    <a:pt x="239" y="264"/>
                  </a:lnTo>
                  <a:lnTo>
                    <a:pt x="236" y="253"/>
                  </a:lnTo>
                  <a:lnTo>
                    <a:pt x="227" y="244"/>
                  </a:lnTo>
                  <a:lnTo>
                    <a:pt x="215" y="241"/>
                  </a:lnTo>
                  <a:lnTo>
                    <a:pt x="168" y="241"/>
                  </a:lnTo>
                  <a:lnTo>
                    <a:pt x="156" y="244"/>
                  </a:lnTo>
                  <a:lnTo>
                    <a:pt x="146" y="253"/>
                  </a:lnTo>
                  <a:lnTo>
                    <a:pt x="144" y="264"/>
                  </a:lnTo>
                  <a:lnTo>
                    <a:pt x="144" y="385"/>
                  </a:lnTo>
                  <a:lnTo>
                    <a:pt x="48" y="385"/>
                  </a:lnTo>
                  <a:lnTo>
                    <a:pt x="48" y="224"/>
                  </a:lnTo>
                  <a:lnTo>
                    <a:pt x="192" y="64"/>
                  </a:lnTo>
                  <a:close/>
                  <a:moveTo>
                    <a:pt x="312" y="24"/>
                  </a:moveTo>
                  <a:lnTo>
                    <a:pt x="360" y="24"/>
                  </a:lnTo>
                  <a:lnTo>
                    <a:pt x="360" y="129"/>
                  </a:lnTo>
                  <a:lnTo>
                    <a:pt x="312" y="74"/>
                  </a:lnTo>
                  <a:lnTo>
                    <a:pt x="312" y="24"/>
                  </a:lnTo>
                  <a:close/>
                  <a:moveTo>
                    <a:pt x="168" y="0"/>
                  </a:moveTo>
                  <a:lnTo>
                    <a:pt x="215" y="0"/>
                  </a:lnTo>
                  <a:lnTo>
                    <a:pt x="383" y="193"/>
                  </a:lnTo>
                  <a:lnTo>
                    <a:pt x="336" y="193"/>
                  </a:lnTo>
                  <a:lnTo>
                    <a:pt x="192" y="27"/>
                  </a:lnTo>
                  <a:lnTo>
                    <a:pt x="48" y="193"/>
                  </a:lnTo>
                  <a:lnTo>
                    <a:pt x="0" y="193"/>
                  </a:lnTo>
                  <a:lnTo>
                    <a:pt x="168" y="0"/>
                  </a:lnTo>
                  <a:close/>
                </a:path>
              </a:pathLst>
            </a:custGeom>
            <a:solidFill>
              <a:schemeClr val="accent1"/>
            </a:solidFill>
            <a:ln cap="flat" cmpd="sng" w="9525">
              <a:solidFill>
                <a:srgbClr val="FCFDFD"/>
              </a:solidFill>
              <a:prstDash val="solid"/>
              <a:miter lim="800000"/>
              <a:headEnd len="sm" w="sm" type="none"/>
              <a:tailEnd len="sm" w="sm" type="none"/>
            </a:ln>
            <a:effectLst>
              <a:outerShdw blurRad="342900" rotWithShape="0" algn="tr" dir="8100000" dist="152400">
                <a:srgbClr val="000000">
                  <a:alpha val="25882"/>
                </a:srgbClr>
              </a:outerShdw>
            </a:effectLst>
          </p:spPr>
          <p:txBody>
            <a:bodyPr anchorCtr="0" anchor="ctr" bIns="48200" lIns="96400" spcFirstLastPara="1" rIns="96400" wrap="square" tIns="482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7" name="Google Shape;457;p13"/>
          <p:cNvSpPr txBox="1"/>
          <p:nvPr/>
        </p:nvSpPr>
        <p:spPr>
          <a:xfrm>
            <a:off x="6362231" y="3400301"/>
            <a:ext cx="5239335"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chemeClr val="accent1"/>
                </a:solidFill>
                <a:latin typeface="Microsoft Yahei"/>
                <a:ea typeface="Microsoft Yahei"/>
                <a:cs typeface="Microsoft Yahei"/>
                <a:sym typeface="Microsoft Yahei"/>
              </a:rPr>
              <a:t>02. SCHEDULE</a:t>
            </a:r>
            <a:endParaRPr b="1" sz="4000">
              <a:solidFill>
                <a:schemeClr val="accent1"/>
              </a:solidFill>
              <a:latin typeface="Microsoft Yahei"/>
              <a:ea typeface="Microsoft Yahei"/>
              <a:cs typeface="Microsoft Yahei"/>
              <a:sym typeface="Microsoft Yahei"/>
            </a:endParaRPr>
          </a:p>
        </p:txBody>
      </p:sp>
      <p:cxnSp>
        <p:nvCxnSpPr>
          <p:cNvPr id="458" name="Google Shape;458;p13"/>
          <p:cNvCxnSpPr/>
          <p:nvPr/>
        </p:nvCxnSpPr>
        <p:spPr>
          <a:xfrm rot="10800000">
            <a:off x="5889756" y="1886375"/>
            <a:ext cx="0" cy="3372476"/>
          </a:xfrm>
          <a:prstGeom prst="straightConnector1">
            <a:avLst/>
          </a:prstGeom>
          <a:noFill/>
          <a:ln cap="flat" cmpd="sng" w="12700">
            <a:solidFill>
              <a:schemeClr val="dk1"/>
            </a:solidFill>
            <a:prstDash val="dash"/>
            <a:miter lim="800000"/>
            <a:headEnd len="sm" w="sm" type="none"/>
            <a:tailEnd len="sm" w="sm" type="none"/>
          </a:ln>
        </p:spPr>
      </p:cxn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457"/>
                                        </p:tgtEl>
                                        <p:attrNameLst>
                                          <p:attrName>style.visibility</p:attrName>
                                        </p:attrNameLst>
                                      </p:cBhvr>
                                      <p:to>
                                        <p:strVal val="visible"/>
                                      </p:to>
                                    </p:set>
                                    <p:anim calcmode="lin" valueType="num">
                                      <p:cBhvr additive="base">
                                        <p:cTn dur="500"/>
                                        <p:tgtEl>
                                          <p:spTgt spid="45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lue Plan Powerpoint Template，Freepptbackgrounds.net">
  <a:themeElements>
    <a:clrScheme name="自定义 188">
      <a:dk1>
        <a:srgbClr val="000000"/>
      </a:dk1>
      <a:lt1>
        <a:srgbClr val="FFFFFF"/>
      </a:lt1>
      <a:dk2>
        <a:srgbClr val="44546A"/>
      </a:dk2>
      <a:lt2>
        <a:srgbClr val="E7E6E6"/>
      </a:lt2>
      <a:accent1>
        <a:srgbClr val="1471AE"/>
      </a:accent1>
      <a:accent2>
        <a:srgbClr val="36B8F6"/>
      </a:accent2>
      <a:accent3>
        <a:srgbClr val="1471AE"/>
      </a:accent3>
      <a:accent4>
        <a:srgbClr val="36B8F6"/>
      </a:accent4>
      <a:accent5>
        <a:srgbClr val="1471AE"/>
      </a:accent5>
      <a:accent6>
        <a:srgbClr val="36B8F6"/>
      </a:accent6>
      <a:hlink>
        <a:srgbClr val="1471AE"/>
      </a:hlink>
      <a:folHlink>
        <a:srgbClr val="36B8F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