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1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858" r:id="rId13"/>
    <p:sldId id="2134808837" r:id="rId14"/>
    <p:sldId id="2134808838" r:id="rId15"/>
    <p:sldId id="2134808127" r:id="rId16"/>
    <p:sldId id="2134808839" r:id="rId17"/>
    <p:sldId id="2134808885" r:id="rId18"/>
    <p:sldId id="2134808840" r:id="rId19"/>
    <p:sldId id="2134808899" r:id="rId20"/>
    <p:sldId id="2134808860" r:id="rId21"/>
    <p:sldId id="2134808861" r:id="rId22"/>
    <p:sldId id="2134808852" r:id="rId23"/>
    <p:sldId id="2134807641" r:id="rId24"/>
    <p:sldId id="2134808142" r:id="rId25"/>
    <p:sldId id="2134808129" r:id="rId26"/>
    <p:sldId id="2134808385" r:id="rId27"/>
    <p:sldId id="2134808879" r:id="rId28"/>
    <p:sldId id="2134808880" r:id="rId29"/>
    <p:sldId id="2134808881" r:id="rId30"/>
    <p:sldId id="2134808882" r:id="rId31"/>
    <p:sldId id="2134808849" r:id="rId32"/>
    <p:sldId id="2134808887" r:id="rId33"/>
    <p:sldId id="2134808888" r:id="rId34"/>
    <p:sldId id="2134808889" r:id="rId35"/>
    <p:sldId id="2134808850" r:id="rId36"/>
    <p:sldId id="2134808890" r:id="rId37"/>
    <p:sldId id="2134808891" r:id="rId38"/>
    <p:sldId id="2134808892" r:id="rId39"/>
    <p:sldId id="2134808863" r:id="rId40"/>
    <p:sldId id="2134808866" r:id="rId41"/>
    <p:sldId id="2134808893" r:id="rId42"/>
    <p:sldId id="2134808894" r:id="rId43"/>
    <p:sldId id="2134808895" r:id="rId44"/>
    <p:sldId id="2134808896" r:id="rId45"/>
    <p:sldId id="2134808897" r:id="rId46"/>
    <p:sldId id="2134808898" r:id="rId47"/>
    <p:sldId id="2134808871" r:id="rId48"/>
    <p:sldId id="2134808627" r:id="rId49"/>
    <p:sldId id="2134808530" r:id="rId50"/>
    <p:sldId id="2134808878" r:id="rId51"/>
    <p:sldId id="2134808853" r:id="rId52"/>
    <p:sldId id="2134806216" r:id="rId53"/>
    <p:sldId id="2134808543" r:id="rId54"/>
    <p:sldId id="2134808542" r:id="rId55"/>
    <p:sldId id="2134808475" r:id="rId56"/>
    <p:sldId id="2134808872" r:id="rId57"/>
    <p:sldId id="2134808631" r:id="rId58"/>
    <p:sldId id="2134808635" r:id="rId59"/>
    <p:sldId id="2134808873" r:id="rId60"/>
    <p:sldId id="2134808874" r:id="rId61"/>
    <p:sldId id="2134808875" r:id="rId62"/>
    <p:sldId id="2134808876" r:id="rId63"/>
    <p:sldId id="2134808877" r:id="rId64"/>
    <p:sldId id="2134808587" r:id="rId65"/>
    <p:sldId id="2134808886" r:id="rId66"/>
    <p:sldId id="2134808805" r:id="rId67"/>
    <p:sldId id="2134808775" r:id="rId68"/>
    <p:sldId id="2134808544" r:id="rId69"/>
    <p:sldId id="2134808345" r:id="rId70"/>
  </p:sldIdLst>
  <p:sldSz cx="13716000" cy="10287000"/>
  <p:notesSz cx="6858000" cy="9144000"/>
  <p:embeddedFontLst>
    <p:embeddedFont>
      <p:font typeface="Cambria" panose="02040503050406030204" pitchFamily="18" charset="0"/>
      <p:regular r:id="rId72"/>
      <p:bold r:id="rId73"/>
      <p:italic r:id="rId74"/>
      <p:boldItalic r:id="rId75"/>
    </p:embeddedFont>
    <p:embeddedFont>
      <p:font typeface="Carelia" panose="020B0604020202020204" charset="0"/>
      <p:regular r:id="rId76"/>
    </p:embeddedFont>
    <p:embeddedFont>
      <p:font typeface="Dosis" pitchFamily="2" charset="0"/>
      <p:regular r:id="rId77"/>
      <p:bold r:id="rId78"/>
    </p:embeddedFont>
    <p:embeddedFont>
      <p:font typeface="Dosis Bold" charset="0"/>
      <p:regular r:id="rId79"/>
      <p:bold r:id="rId8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968"/>
    <a:srgbClr val="7DBE00"/>
    <a:srgbClr val="F2F2F2"/>
    <a:srgbClr val="7F7F7F"/>
    <a:srgbClr val="FDEADA"/>
    <a:srgbClr val="8D5E2F"/>
    <a:srgbClr val="996633"/>
    <a:srgbClr val="FF66CC"/>
    <a:srgbClr val="00964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1118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7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15/08/2025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3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5.xml"/><Relationship Id="rId7" Type="http://schemas.openxmlformats.org/officeDocument/2006/relationships/image" Target="../media/image2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2" Type="http://schemas.openxmlformats.org/officeDocument/2006/relationships/tags" Target="../tags/tag174.xml"/><Relationship Id="rId16" Type="http://schemas.openxmlformats.org/officeDocument/2006/relationships/image" Target="../media/image36.jpe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16.svg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7.xml"/><Relationship Id="rId7" Type="http://schemas.openxmlformats.org/officeDocument/2006/relationships/image" Target="../media/image15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.sv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image" Target="../media/image5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4.svg"/><Relationship Id="rId5" Type="http://schemas.openxmlformats.org/officeDocument/2006/relationships/tags" Target="../tags/tag194.xml"/><Relationship Id="rId10" Type="http://schemas.openxmlformats.org/officeDocument/2006/relationships/image" Target="../media/image3.png"/><Relationship Id="rId4" Type="http://schemas.openxmlformats.org/officeDocument/2006/relationships/tags" Target="../tags/tag193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198.xml"/><Relationship Id="rId16" Type="http://schemas.openxmlformats.org/officeDocument/2006/relationships/image" Target="../media/image37.sv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1.xml"/><Relationship Id="rId15" Type="http://schemas.openxmlformats.org/officeDocument/2006/relationships/image" Target="../media/image32.png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image" Target="../media/image16.svg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15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11.xml"/><Relationship Id="rId10" Type="http://schemas.openxmlformats.org/officeDocument/2006/relationships/tags" Target="../tags/tag216.xml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39.pn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16.sv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../media/image15.png"/><Relationship Id="rId5" Type="http://schemas.openxmlformats.org/officeDocument/2006/relationships/tags" Target="../tags/tag22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image" Target="../media/image15.png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27.xml"/><Relationship Id="rId16" Type="http://schemas.openxmlformats.org/officeDocument/2006/relationships/image" Target="../media/image40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image" Target="../media/image41.jpeg"/><Relationship Id="rId10" Type="http://schemas.openxmlformats.org/officeDocument/2006/relationships/tags" Target="../tags/tag235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15.pn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38.xml"/><Relationship Id="rId16" Type="http://schemas.openxmlformats.org/officeDocument/2006/relationships/image" Target="../media/image40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5" Type="http://schemas.openxmlformats.org/officeDocument/2006/relationships/tags" Target="../tags/tag241.xml"/><Relationship Id="rId15" Type="http://schemas.openxmlformats.org/officeDocument/2006/relationships/image" Target="../media/image41.jpeg"/><Relationship Id="rId10" Type="http://schemas.openxmlformats.org/officeDocument/2006/relationships/tags" Target="../tags/tag246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39.pn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6.sv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5.png"/><Relationship Id="rId5" Type="http://schemas.openxmlformats.org/officeDocument/2006/relationships/tags" Target="../tags/tag25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15.pn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58.xml"/><Relationship Id="rId16" Type="http://schemas.openxmlformats.org/officeDocument/2006/relationships/image" Target="../media/image42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image" Target="../media/image41.jpeg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image" Target="../media/image15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69.xml"/><Relationship Id="rId16" Type="http://schemas.openxmlformats.org/officeDocument/2006/relationships/image" Target="../media/image42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5" Type="http://schemas.openxmlformats.org/officeDocument/2006/relationships/image" Target="../media/image41.jpeg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0.png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17" Type="http://schemas.openxmlformats.org/officeDocument/2006/relationships/image" Target="../media/image42.png"/><Relationship Id="rId2" Type="http://schemas.openxmlformats.org/officeDocument/2006/relationships/tags" Target="../tags/tag280.xml"/><Relationship Id="rId16" Type="http://schemas.openxmlformats.org/officeDocument/2006/relationships/image" Target="../media/image41.jpeg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image" Target="../media/image16.svg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39.png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16.sv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15.png"/><Relationship Id="rId5" Type="http://schemas.openxmlformats.org/officeDocument/2006/relationships/tags" Target="../tags/tag29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15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01.xml"/><Relationship Id="rId16" Type="http://schemas.openxmlformats.org/officeDocument/2006/relationships/image" Target="../media/image43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5" Type="http://schemas.openxmlformats.org/officeDocument/2006/relationships/tags" Target="../tags/tag304.xml"/><Relationship Id="rId15" Type="http://schemas.openxmlformats.org/officeDocument/2006/relationships/image" Target="../media/image41.jpeg"/><Relationship Id="rId10" Type="http://schemas.openxmlformats.org/officeDocument/2006/relationships/tags" Target="../tags/tag309.xml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image" Target="../media/image15.png"/><Relationship Id="rId3" Type="http://schemas.openxmlformats.org/officeDocument/2006/relationships/tags" Target="../tags/tag313.xml"/><Relationship Id="rId7" Type="http://schemas.openxmlformats.org/officeDocument/2006/relationships/tags" Target="../tags/tag317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12.xml"/><Relationship Id="rId16" Type="http://schemas.openxmlformats.org/officeDocument/2006/relationships/image" Target="../media/image43.png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tags" Target="../tags/tag321.xml"/><Relationship Id="rId5" Type="http://schemas.openxmlformats.org/officeDocument/2006/relationships/tags" Target="../tags/tag315.xml"/><Relationship Id="rId15" Type="http://schemas.openxmlformats.org/officeDocument/2006/relationships/image" Target="../media/image41.jpeg"/><Relationship Id="rId10" Type="http://schemas.openxmlformats.org/officeDocument/2006/relationships/tags" Target="../tags/tag320.xml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332.xml"/><Relationship Id="rId18" Type="http://schemas.openxmlformats.org/officeDocument/2006/relationships/image" Target="../media/image44.png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tags" Target="../tags/tag331.xml"/><Relationship Id="rId17" Type="http://schemas.openxmlformats.org/officeDocument/2006/relationships/image" Target="../media/image41.jpeg"/><Relationship Id="rId2" Type="http://schemas.openxmlformats.org/officeDocument/2006/relationships/tags" Target="../tags/tag323.xml"/><Relationship Id="rId16" Type="http://schemas.openxmlformats.org/officeDocument/2006/relationships/image" Target="../media/image16.svg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0.xml"/><Relationship Id="rId5" Type="http://schemas.openxmlformats.org/officeDocument/2006/relationships/tags" Target="../tags/tag326.xml"/><Relationship Id="rId15" Type="http://schemas.openxmlformats.org/officeDocument/2006/relationships/image" Target="../media/image15.png"/><Relationship Id="rId10" Type="http://schemas.openxmlformats.org/officeDocument/2006/relationships/tags" Target="../tags/tag329.xml"/><Relationship Id="rId19" Type="http://schemas.openxmlformats.org/officeDocument/2006/relationships/image" Target="../media/image45.png"/><Relationship Id="rId4" Type="http://schemas.openxmlformats.org/officeDocument/2006/relationships/tags" Target="../tags/tag325.xml"/><Relationship Id="rId9" Type="http://schemas.openxmlformats.org/officeDocument/2006/relationships/audio" Target="../media/media1.wav"/><Relationship Id="rId14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39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image" Target="../media/image16.sv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image" Target="../media/image15.png"/><Relationship Id="rId5" Type="http://schemas.openxmlformats.org/officeDocument/2006/relationships/tags" Target="../tags/tag337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15.png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43.xml"/><Relationship Id="rId16" Type="http://schemas.openxmlformats.org/officeDocument/2006/relationships/image" Target="../media/image46.png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tags" Target="../tags/tag352.xml"/><Relationship Id="rId5" Type="http://schemas.openxmlformats.org/officeDocument/2006/relationships/tags" Target="../tags/tag346.xml"/><Relationship Id="rId15" Type="http://schemas.openxmlformats.org/officeDocument/2006/relationships/image" Target="../media/image41.jpeg"/><Relationship Id="rId10" Type="http://schemas.openxmlformats.org/officeDocument/2006/relationships/tags" Target="../tags/tag351.xml"/><Relationship Id="rId4" Type="http://schemas.openxmlformats.org/officeDocument/2006/relationships/tags" Target="../tags/tag345.xml"/><Relationship Id="rId9" Type="http://schemas.openxmlformats.org/officeDocument/2006/relationships/tags" Target="../tags/tag350.xml"/><Relationship Id="rId1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60.xml"/><Relationship Id="rId13" Type="http://schemas.openxmlformats.org/officeDocument/2006/relationships/image" Target="../media/image15.png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54.xml"/><Relationship Id="rId16" Type="http://schemas.openxmlformats.org/officeDocument/2006/relationships/image" Target="../media/image46.png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11" Type="http://schemas.openxmlformats.org/officeDocument/2006/relationships/tags" Target="../tags/tag363.xml"/><Relationship Id="rId5" Type="http://schemas.openxmlformats.org/officeDocument/2006/relationships/tags" Target="../tags/tag357.xml"/><Relationship Id="rId15" Type="http://schemas.openxmlformats.org/officeDocument/2006/relationships/image" Target="../media/image41.jpeg"/><Relationship Id="rId10" Type="http://schemas.openxmlformats.org/officeDocument/2006/relationships/tags" Target="../tags/tag362.xml"/><Relationship Id="rId4" Type="http://schemas.openxmlformats.org/officeDocument/2006/relationships/tags" Target="../tags/tag356.xml"/><Relationship Id="rId9" Type="http://schemas.openxmlformats.org/officeDocument/2006/relationships/tags" Target="../tags/tag361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71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6.png"/><Relationship Id="rId3" Type="http://schemas.openxmlformats.org/officeDocument/2006/relationships/tags" Target="../tags/tag366.xml"/><Relationship Id="rId7" Type="http://schemas.openxmlformats.org/officeDocument/2006/relationships/tags" Target="../tags/tag370.xml"/><Relationship Id="rId12" Type="http://schemas.openxmlformats.org/officeDocument/2006/relationships/tags" Target="../tags/tag375.xml"/><Relationship Id="rId17" Type="http://schemas.openxmlformats.org/officeDocument/2006/relationships/image" Target="../media/image43.png"/><Relationship Id="rId2" Type="http://schemas.openxmlformats.org/officeDocument/2006/relationships/tags" Target="../tags/tag365.xml"/><Relationship Id="rId16" Type="http://schemas.openxmlformats.org/officeDocument/2006/relationships/image" Target="../media/image41.jpeg"/><Relationship Id="rId1" Type="http://schemas.openxmlformats.org/officeDocument/2006/relationships/tags" Target="../tags/tag364.xml"/><Relationship Id="rId6" Type="http://schemas.openxmlformats.org/officeDocument/2006/relationships/tags" Target="../tags/tag369.xml"/><Relationship Id="rId11" Type="http://schemas.openxmlformats.org/officeDocument/2006/relationships/tags" Target="../tags/tag374.xml"/><Relationship Id="rId5" Type="http://schemas.openxmlformats.org/officeDocument/2006/relationships/tags" Target="../tags/tag368.xml"/><Relationship Id="rId15" Type="http://schemas.openxmlformats.org/officeDocument/2006/relationships/image" Target="../media/image16.svg"/><Relationship Id="rId10" Type="http://schemas.openxmlformats.org/officeDocument/2006/relationships/tags" Target="../tags/tag373.xml"/><Relationship Id="rId4" Type="http://schemas.openxmlformats.org/officeDocument/2006/relationships/tags" Target="../tags/tag367.xml"/><Relationship Id="rId9" Type="http://schemas.openxmlformats.org/officeDocument/2006/relationships/tags" Target="../tags/tag372.xml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tags" Target="../tags/tag386.xml"/><Relationship Id="rId18" Type="http://schemas.openxmlformats.org/officeDocument/2006/relationships/image" Target="../media/image47.png"/><Relationship Id="rId3" Type="http://schemas.openxmlformats.org/officeDocument/2006/relationships/tags" Target="../tags/tag378.xml"/><Relationship Id="rId7" Type="http://schemas.openxmlformats.org/officeDocument/2006/relationships/tags" Target="../tags/tag382.xml"/><Relationship Id="rId12" Type="http://schemas.openxmlformats.org/officeDocument/2006/relationships/tags" Target="../tags/tag385.xml"/><Relationship Id="rId17" Type="http://schemas.openxmlformats.org/officeDocument/2006/relationships/image" Target="../media/image41.jpeg"/><Relationship Id="rId2" Type="http://schemas.openxmlformats.org/officeDocument/2006/relationships/tags" Target="../tags/tag377.xml"/><Relationship Id="rId16" Type="http://schemas.openxmlformats.org/officeDocument/2006/relationships/image" Target="../media/image16.svg"/><Relationship Id="rId1" Type="http://schemas.openxmlformats.org/officeDocument/2006/relationships/tags" Target="../tags/tag376.xml"/><Relationship Id="rId6" Type="http://schemas.openxmlformats.org/officeDocument/2006/relationships/tags" Target="../tags/tag381.xml"/><Relationship Id="rId11" Type="http://schemas.openxmlformats.org/officeDocument/2006/relationships/tags" Target="../tags/tag384.xml"/><Relationship Id="rId5" Type="http://schemas.openxmlformats.org/officeDocument/2006/relationships/tags" Target="../tags/tag380.xml"/><Relationship Id="rId15" Type="http://schemas.openxmlformats.org/officeDocument/2006/relationships/image" Target="../media/image15.png"/><Relationship Id="rId10" Type="http://schemas.openxmlformats.org/officeDocument/2006/relationships/tags" Target="../tags/tag383.xml"/><Relationship Id="rId19" Type="http://schemas.openxmlformats.org/officeDocument/2006/relationships/image" Target="../media/image45.png"/><Relationship Id="rId4" Type="http://schemas.openxmlformats.org/officeDocument/2006/relationships/tags" Target="../tags/tag379.xml"/><Relationship Id="rId9" Type="http://schemas.openxmlformats.org/officeDocument/2006/relationships/audio" Target="../media/media2.wav"/><Relationship Id="rId1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image" Target="../media/image39.png"/><Relationship Id="rId3" Type="http://schemas.openxmlformats.org/officeDocument/2006/relationships/tags" Target="../tags/tag389.xml"/><Relationship Id="rId7" Type="http://schemas.openxmlformats.org/officeDocument/2006/relationships/tags" Target="../tags/tag393.xml"/><Relationship Id="rId12" Type="http://schemas.openxmlformats.org/officeDocument/2006/relationships/image" Target="../media/image16.sv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image" Target="../media/image15.png"/><Relationship Id="rId5" Type="http://schemas.openxmlformats.org/officeDocument/2006/relationships/tags" Target="../tags/tag39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90.xml"/><Relationship Id="rId9" Type="http://schemas.openxmlformats.org/officeDocument/2006/relationships/tags" Target="../tags/tag395.xml"/><Relationship Id="rId1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image" Target="../media/image15.png"/><Relationship Id="rId3" Type="http://schemas.openxmlformats.org/officeDocument/2006/relationships/tags" Target="../tags/tag398.xml"/><Relationship Id="rId7" Type="http://schemas.openxmlformats.org/officeDocument/2006/relationships/tags" Target="../tags/tag40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97.xml"/><Relationship Id="rId16" Type="http://schemas.openxmlformats.org/officeDocument/2006/relationships/image" Target="../media/image48.png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5" Type="http://schemas.openxmlformats.org/officeDocument/2006/relationships/tags" Target="../tags/tag400.xml"/><Relationship Id="rId15" Type="http://schemas.openxmlformats.org/officeDocument/2006/relationships/image" Target="../media/image41.jpeg"/><Relationship Id="rId10" Type="http://schemas.openxmlformats.org/officeDocument/2006/relationships/tags" Target="../tags/tag405.xml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15.pn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08.xml"/><Relationship Id="rId16" Type="http://schemas.openxmlformats.org/officeDocument/2006/relationships/image" Target="../media/image48.pn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image" Target="../media/image41.jpeg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25.xml"/><Relationship Id="rId13" Type="http://schemas.openxmlformats.org/officeDocument/2006/relationships/image" Target="../media/image39.png"/><Relationship Id="rId3" Type="http://schemas.openxmlformats.org/officeDocument/2006/relationships/tags" Target="../tags/tag420.xml"/><Relationship Id="rId7" Type="http://schemas.openxmlformats.org/officeDocument/2006/relationships/tags" Target="../tags/tag424.xml"/><Relationship Id="rId12" Type="http://schemas.openxmlformats.org/officeDocument/2006/relationships/image" Target="../media/image16.sv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tags" Target="../tags/tag423.xml"/><Relationship Id="rId11" Type="http://schemas.openxmlformats.org/officeDocument/2006/relationships/image" Target="../media/image15.png"/><Relationship Id="rId5" Type="http://schemas.openxmlformats.org/officeDocument/2006/relationships/tags" Target="../tags/tag42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21.xml"/><Relationship Id="rId9" Type="http://schemas.openxmlformats.org/officeDocument/2006/relationships/tags" Target="../tags/tag426.xml"/><Relationship Id="rId1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image" Target="../media/image15.png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28.xml"/><Relationship Id="rId16" Type="http://schemas.openxmlformats.org/officeDocument/2006/relationships/image" Target="../media/image49.png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tags" Target="../tags/tag437.xml"/><Relationship Id="rId5" Type="http://schemas.openxmlformats.org/officeDocument/2006/relationships/tags" Target="../tags/tag431.xml"/><Relationship Id="rId15" Type="http://schemas.openxmlformats.org/officeDocument/2006/relationships/image" Target="../media/image41.jpeg"/><Relationship Id="rId10" Type="http://schemas.openxmlformats.org/officeDocument/2006/relationships/tags" Target="../tags/tag436.xml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15.png"/><Relationship Id="rId3" Type="http://schemas.openxmlformats.org/officeDocument/2006/relationships/tags" Target="../tags/tag440.xml"/><Relationship Id="rId7" Type="http://schemas.openxmlformats.org/officeDocument/2006/relationships/tags" Target="../tags/tag44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439.xml"/><Relationship Id="rId16" Type="http://schemas.openxmlformats.org/officeDocument/2006/relationships/image" Target="../media/image49.png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5" Type="http://schemas.openxmlformats.org/officeDocument/2006/relationships/tags" Target="../tags/tag442.xml"/><Relationship Id="rId15" Type="http://schemas.openxmlformats.org/officeDocument/2006/relationships/image" Target="../media/image41.jpeg"/><Relationship Id="rId10" Type="http://schemas.openxmlformats.org/officeDocument/2006/relationships/tags" Target="../tags/tag447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9.pn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tags" Target="../tags/tag460.xml"/><Relationship Id="rId17" Type="http://schemas.openxmlformats.org/officeDocument/2006/relationships/image" Target="../media/image48.png"/><Relationship Id="rId2" Type="http://schemas.openxmlformats.org/officeDocument/2006/relationships/tags" Target="../tags/tag450.xml"/><Relationship Id="rId16" Type="http://schemas.openxmlformats.org/officeDocument/2006/relationships/image" Target="../media/image41.jpeg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tags" Target="../tags/tag459.xml"/><Relationship Id="rId5" Type="http://schemas.openxmlformats.org/officeDocument/2006/relationships/tags" Target="../tags/tag453.xml"/><Relationship Id="rId15" Type="http://schemas.openxmlformats.org/officeDocument/2006/relationships/image" Target="../media/image16.svg"/><Relationship Id="rId10" Type="http://schemas.openxmlformats.org/officeDocument/2006/relationships/tags" Target="../tags/tag458.xml"/><Relationship Id="rId4" Type="http://schemas.openxmlformats.org/officeDocument/2006/relationships/tags" Target="../tags/tag452.xml"/><Relationship Id="rId9" Type="http://schemas.openxmlformats.org/officeDocument/2006/relationships/tags" Target="../tags/tag457.xml"/><Relationship Id="rId1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image" Target="../media/image16.svg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12" Type="http://schemas.openxmlformats.org/officeDocument/2006/relationships/image" Target="../media/image15.png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65.xml"/><Relationship Id="rId15" Type="http://schemas.openxmlformats.org/officeDocument/2006/relationships/image" Target="../media/image50.png"/><Relationship Id="rId10" Type="http://schemas.openxmlformats.org/officeDocument/2006/relationships/tags" Target="../tags/tag470.xml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image" Target="../media/image15.png"/><Relationship Id="rId18" Type="http://schemas.openxmlformats.org/officeDocument/2006/relationships/image" Target="../media/image46.png"/><Relationship Id="rId3" Type="http://schemas.openxmlformats.org/officeDocument/2006/relationships/tags" Target="../tags/tag473.xml"/><Relationship Id="rId21" Type="http://schemas.openxmlformats.org/officeDocument/2006/relationships/image" Target="../media/image20.png"/><Relationship Id="rId7" Type="http://schemas.openxmlformats.org/officeDocument/2006/relationships/tags" Target="../tags/tag47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3.png"/><Relationship Id="rId2" Type="http://schemas.openxmlformats.org/officeDocument/2006/relationships/tags" Target="../tags/tag472.xml"/><Relationship Id="rId16" Type="http://schemas.openxmlformats.org/officeDocument/2006/relationships/image" Target="../media/image40.png"/><Relationship Id="rId20" Type="http://schemas.openxmlformats.org/officeDocument/2006/relationships/image" Target="../media/image49.png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tags" Target="../tags/tag481.xml"/><Relationship Id="rId5" Type="http://schemas.openxmlformats.org/officeDocument/2006/relationships/tags" Target="../tags/tag475.xml"/><Relationship Id="rId15" Type="http://schemas.openxmlformats.org/officeDocument/2006/relationships/image" Target="../media/image42.png"/><Relationship Id="rId10" Type="http://schemas.openxmlformats.org/officeDocument/2006/relationships/tags" Target="../tags/tag480.xml"/><Relationship Id="rId19" Type="http://schemas.openxmlformats.org/officeDocument/2006/relationships/image" Target="../media/image48.png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image" Target="../media/image16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13" Type="http://schemas.openxmlformats.org/officeDocument/2006/relationships/image" Target="../media/image16.svg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12" Type="http://schemas.openxmlformats.org/officeDocument/2006/relationships/image" Target="../media/image15.png"/><Relationship Id="rId2" Type="http://schemas.openxmlformats.org/officeDocument/2006/relationships/tags" Target="../tags/tag483.xml"/><Relationship Id="rId16" Type="http://schemas.openxmlformats.org/officeDocument/2006/relationships/image" Target="../media/image22.png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86.xml"/><Relationship Id="rId15" Type="http://schemas.openxmlformats.org/officeDocument/2006/relationships/image" Target="../media/image47.png"/><Relationship Id="rId10" Type="http://schemas.openxmlformats.org/officeDocument/2006/relationships/tags" Target="../tags/tag491.xml"/><Relationship Id="rId4" Type="http://schemas.openxmlformats.org/officeDocument/2006/relationships/tags" Target="../tags/tag485.xml"/><Relationship Id="rId9" Type="http://schemas.openxmlformats.org/officeDocument/2006/relationships/tags" Target="../tags/tag490.xml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image" Target="../media/image5.png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4.svg"/><Relationship Id="rId5" Type="http://schemas.openxmlformats.org/officeDocument/2006/relationships/tags" Target="../tags/tag496.xml"/><Relationship Id="rId10" Type="http://schemas.openxmlformats.org/officeDocument/2006/relationships/image" Target="../media/image3.png"/><Relationship Id="rId4" Type="http://schemas.openxmlformats.org/officeDocument/2006/relationships/tags" Target="../tags/tag495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tags" Target="../tags/tag510.xml"/><Relationship Id="rId17" Type="http://schemas.openxmlformats.org/officeDocument/2006/relationships/image" Target="../media/image32.png"/><Relationship Id="rId2" Type="http://schemas.openxmlformats.org/officeDocument/2006/relationships/tags" Target="../tags/tag500.xml"/><Relationship Id="rId16" Type="http://schemas.openxmlformats.org/officeDocument/2006/relationships/image" Target="../media/image18.svg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tags" Target="../tags/tag509.xml"/><Relationship Id="rId5" Type="http://schemas.openxmlformats.org/officeDocument/2006/relationships/tags" Target="../tags/tag503.xml"/><Relationship Id="rId15" Type="http://schemas.openxmlformats.org/officeDocument/2006/relationships/image" Target="../media/image12.png"/><Relationship Id="rId10" Type="http://schemas.openxmlformats.org/officeDocument/2006/relationships/tags" Target="../tags/tag508.xml"/><Relationship Id="rId19" Type="http://schemas.openxmlformats.org/officeDocument/2006/relationships/image" Target="../media/image34.png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18.xml"/><Relationship Id="rId13" Type="http://schemas.openxmlformats.org/officeDocument/2006/relationships/tags" Target="../tags/tag52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5.jpeg"/><Relationship Id="rId3" Type="http://schemas.openxmlformats.org/officeDocument/2006/relationships/tags" Target="../tags/tag513.xml"/><Relationship Id="rId21" Type="http://schemas.openxmlformats.org/officeDocument/2006/relationships/image" Target="../media/image21.png"/><Relationship Id="rId7" Type="http://schemas.openxmlformats.org/officeDocument/2006/relationships/tags" Target="../tags/tag517.xml"/><Relationship Id="rId12" Type="http://schemas.openxmlformats.org/officeDocument/2006/relationships/tags" Target="../tags/tag522.xml"/><Relationship Id="rId17" Type="http://schemas.openxmlformats.org/officeDocument/2006/relationships/tags" Target="../tags/tag527.xml"/><Relationship Id="rId25" Type="http://schemas.openxmlformats.org/officeDocument/2006/relationships/image" Target="../media/image54.jpeg"/><Relationship Id="rId2" Type="http://schemas.openxmlformats.org/officeDocument/2006/relationships/tags" Target="../tags/tag512.xml"/><Relationship Id="rId16" Type="http://schemas.openxmlformats.org/officeDocument/2006/relationships/tags" Target="../tags/tag526.xml"/><Relationship Id="rId20" Type="http://schemas.openxmlformats.org/officeDocument/2006/relationships/image" Target="../media/image16.svg"/><Relationship Id="rId29" Type="http://schemas.openxmlformats.org/officeDocument/2006/relationships/image" Target="../media/image58.png"/><Relationship Id="rId1" Type="http://schemas.openxmlformats.org/officeDocument/2006/relationships/tags" Target="../tags/tag511.xml"/><Relationship Id="rId6" Type="http://schemas.openxmlformats.org/officeDocument/2006/relationships/tags" Target="../tags/tag516.xml"/><Relationship Id="rId11" Type="http://schemas.openxmlformats.org/officeDocument/2006/relationships/tags" Target="../tags/tag521.xml"/><Relationship Id="rId24" Type="http://schemas.openxmlformats.org/officeDocument/2006/relationships/image" Target="../media/image53.png"/><Relationship Id="rId5" Type="http://schemas.openxmlformats.org/officeDocument/2006/relationships/tags" Target="../tags/tag515.xml"/><Relationship Id="rId15" Type="http://schemas.openxmlformats.org/officeDocument/2006/relationships/tags" Target="../tags/tag525.xml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tags" Target="../tags/tag520.xml"/><Relationship Id="rId19" Type="http://schemas.openxmlformats.org/officeDocument/2006/relationships/image" Target="../media/image15.png"/><Relationship Id="rId4" Type="http://schemas.openxmlformats.org/officeDocument/2006/relationships/tags" Target="../tags/tag514.xml"/><Relationship Id="rId9" Type="http://schemas.openxmlformats.org/officeDocument/2006/relationships/tags" Target="../tags/tag519.xml"/><Relationship Id="rId14" Type="http://schemas.openxmlformats.org/officeDocument/2006/relationships/tags" Target="../tags/tag524.xml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13" Type="http://schemas.openxmlformats.org/officeDocument/2006/relationships/image" Target="../media/image22.png"/><Relationship Id="rId18" Type="http://schemas.openxmlformats.org/officeDocument/2006/relationships/image" Target="../media/image55.jpeg"/><Relationship Id="rId3" Type="http://schemas.openxmlformats.org/officeDocument/2006/relationships/tags" Target="../tags/tag530.xml"/><Relationship Id="rId21" Type="http://schemas.openxmlformats.org/officeDocument/2006/relationships/image" Target="../media/image58.png"/><Relationship Id="rId7" Type="http://schemas.openxmlformats.org/officeDocument/2006/relationships/tags" Target="../tags/tag534.xml"/><Relationship Id="rId12" Type="http://schemas.openxmlformats.org/officeDocument/2006/relationships/image" Target="../media/image16.svg"/><Relationship Id="rId17" Type="http://schemas.openxmlformats.org/officeDocument/2006/relationships/image" Target="../media/image54.jpeg"/><Relationship Id="rId2" Type="http://schemas.openxmlformats.org/officeDocument/2006/relationships/tags" Target="../tags/tag529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11" Type="http://schemas.openxmlformats.org/officeDocument/2006/relationships/image" Target="../media/image15.png"/><Relationship Id="rId5" Type="http://schemas.openxmlformats.org/officeDocument/2006/relationships/tags" Target="../tags/tag532.xml"/><Relationship Id="rId15" Type="http://schemas.openxmlformats.org/officeDocument/2006/relationships/image" Target="../media/image52.png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56.png"/><Relationship Id="rId4" Type="http://schemas.openxmlformats.org/officeDocument/2006/relationships/tags" Target="../tags/tag531.xml"/><Relationship Id="rId9" Type="http://schemas.openxmlformats.org/officeDocument/2006/relationships/tags" Target="../tags/tag536.xml"/><Relationship Id="rId1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13" Type="http://schemas.openxmlformats.org/officeDocument/2006/relationships/image" Target="../media/image15.png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538.xml"/><Relationship Id="rId16" Type="http://schemas.openxmlformats.org/officeDocument/2006/relationships/image" Target="../media/image60.PNG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tags" Target="../tags/tag547.xml"/><Relationship Id="rId5" Type="http://schemas.openxmlformats.org/officeDocument/2006/relationships/tags" Target="../tags/tag541.xml"/><Relationship Id="rId15" Type="http://schemas.openxmlformats.org/officeDocument/2006/relationships/image" Target="../media/image59.png"/><Relationship Id="rId10" Type="http://schemas.openxmlformats.org/officeDocument/2006/relationships/tags" Target="../tags/tag546.xml"/><Relationship Id="rId4" Type="http://schemas.openxmlformats.org/officeDocument/2006/relationships/tags" Target="../tags/tag540.xml"/><Relationship Id="rId9" Type="http://schemas.openxmlformats.org/officeDocument/2006/relationships/tags" Target="../tags/tag545.xml"/><Relationship Id="rId14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5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0.PNG"/><Relationship Id="rId3" Type="http://schemas.openxmlformats.org/officeDocument/2006/relationships/tags" Target="../tags/tag550.xml"/><Relationship Id="rId7" Type="http://schemas.openxmlformats.org/officeDocument/2006/relationships/tags" Target="../tags/tag554.xml"/><Relationship Id="rId12" Type="http://schemas.openxmlformats.org/officeDocument/2006/relationships/tags" Target="../tags/tag559.xml"/><Relationship Id="rId17" Type="http://schemas.openxmlformats.org/officeDocument/2006/relationships/image" Target="../media/image62.png"/><Relationship Id="rId2" Type="http://schemas.openxmlformats.org/officeDocument/2006/relationships/tags" Target="../tags/tag549.xml"/><Relationship Id="rId16" Type="http://schemas.openxmlformats.org/officeDocument/2006/relationships/image" Target="../media/image59.png"/><Relationship Id="rId1" Type="http://schemas.openxmlformats.org/officeDocument/2006/relationships/tags" Target="../tags/tag548.xml"/><Relationship Id="rId6" Type="http://schemas.openxmlformats.org/officeDocument/2006/relationships/tags" Target="../tags/tag553.xml"/><Relationship Id="rId11" Type="http://schemas.openxmlformats.org/officeDocument/2006/relationships/tags" Target="../tags/tag558.xml"/><Relationship Id="rId5" Type="http://schemas.openxmlformats.org/officeDocument/2006/relationships/tags" Target="../tags/tag552.xml"/><Relationship Id="rId15" Type="http://schemas.openxmlformats.org/officeDocument/2006/relationships/image" Target="../media/image16.svg"/><Relationship Id="rId10" Type="http://schemas.openxmlformats.org/officeDocument/2006/relationships/tags" Target="../tags/tag557.xml"/><Relationship Id="rId19" Type="http://schemas.openxmlformats.org/officeDocument/2006/relationships/image" Target="../media/image61.png"/><Relationship Id="rId4" Type="http://schemas.openxmlformats.org/officeDocument/2006/relationships/tags" Target="../tags/tag551.xml"/><Relationship Id="rId9" Type="http://schemas.openxmlformats.org/officeDocument/2006/relationships/tags" Target="../tags/tag556.xml"/><Relationship Id="rId14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image" Target="../media/image15.png"/><Relationship Id="rId18" Type="http://schemas.openxmlformats.org/officeDocument/2006/relationships/image" Target="../media/image61.png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0.PNG"/><Relationship Id="rId2" Type="http://schemas.openxmlformats.org/officeDocument/2006/relationships/tags" Target="../tags/tag561.xml"/><Relationship Id="rId16" Type="http://schemas.openxmlformats.org/officeDocument/2006/relationships/image" Target="../media/image62.png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tags" Target="../tags/tag570.xml"/><Relationship Id="rId5" Type="http://schemas.openxmlformats.org/officeDocument/2006/relationships/tags" Target="../tags/tag564.xml"/><Relationship Id="rId15" Type="http://schemas.openxmlformats.org/officeDocument/2006/relationships/image" Target="../media/image63.png"/><Relationship Id="rId10" Type="http://schemas.openxmlformats.org/officeDocument/2006/relationships/tags" Target="../tags/tag569.xml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7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0.PNG"/><Relationship Id="rId3" Type="http://schemas.openxmlformats.org/officeDocument/2006/relationships/tags" Target="../tags/tag573.xml"/><Relationship Id="rId7" Type="http://schemas.openxmlformats.org/officeDocument/2006/relationships/tags" Target="../tags/tag577.xml"/><Relationship Id="rId12" Type="http://schemas.openxmlformats.org/officeDocument/2006/relationships/tags" Target="../tags/tag582.xml"/><Relationship Id="rId17" Type="http://schemas.openxmlformats.org/officeDocument/2006/relationships/image" Target="../media/image62.png"/><Relationship Id="rId2" Type="http://schemas.openxmlformats.org/officeDocument/2006/relationships/tags" Target="../tags/tag572.xml"/><Relationship Id="rId16" Type="http://schemas.openxmlformats.org/officeDocument/2006/relationships/image" Target="../media/image59.png"/><Relationship Id="rId20" Type="http://schemas.openxmlformats.org/officeDocument/2006/relationships/image" Target="../media/image64.png"/><Relationship Id="rId1" Type="http://schemas.openxmlformats.org/officeDocument/2006/relationships/tags" Target="../tags/tag571.xml"/><Relationship Id="rId6" Type="http://schemas.openxmlformats.org/officeDocument/2006/relationships/tags" Target="../tags/tag576.xml"/><Relationship Id="rId11" Type="http://schemas.openxmlformats.org/officeDocument/2006/relationships/tags" Target="../tags/tag581.xml"/><Relationship Id="rId5" Type="http://schemas.openxmlformats.org/officeDocument/2006/relationships/tags" Target="../tags/tag575.xml"/><Relationship Id="rId15" Type="http://schemas.openxmlformats.org/officeDocument/2006/relationships/image" Target="../media/image16.svg"/><Relationship Id="rId10" Type="http://schemas.openxmlformats.org/officeDocument/2006/relationships/tags" Target="../tags/tag580.xml"/><Relationship Id="rId19" Type="http://schemas.openxmlformats.org/officeDocument/2006/relationships/image" Target="../media/image61.png"/><Relationship Id="rId4" Type="http://schemas.openxmlformats.org/officeDocument/2006/relationships/tags" Target="../tags/tag574.xml"/><Relationship Id="rId9" Type="http://schemas.openxmlformats.org/officeDocument/2006/relationships/tags" Target="../tags/tag579.xml"/><Relationship Id="rId1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90.xml"/><Relationship Id="rId13" Type="http://schemas.openxmlformats.org/officeDocument/2006/relationships/image" Target="../media/image15.png"/><Relationship Id="rId18" Type="http://schemas.openxmlformats.org/officeDocument/2006/relationships/image" Target="../media/image61.png"/><Relationship Id="rId3" Type="http://schemas.openxmlformats.org/officeDocument/2006/relationships/tags" Target="../tags/tag585.xml"/><Relationship Id="rId7" Type="http://schemas.openxmlformats.org/officeDocument/2006/relationships/tags" Target="../tags/tag589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0.PNG"/><Relationship Id="rId2" Type="http://schemas.openxmlformats.org/officeDocument/2006/relationships/tags" Target="../tags/tag584.xml"/><Relationship Id="rId16" Type="http://schemas.openxmlformats.org/officeDocument/2006/relationships/image" Target="../media/image62.png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11" Type="http://schemas.openxmlformats.org/officeDocument/2006/relationships/tags" Target="../tags/tag593.xml"/><Relationship Id="rId5" Type="http://schemas.openxmlformats.org/officeDocument/2006/relationships/tags" Target="../tags/tag587.xml"/><Relationship Id="rId15" Type="http://schemas.openxmlformats.org/officeDocument/2006/relationships/image" Target="../media/image63.png"/><Relationship Id="rId10" Type="http://schemas.openxmlformats.org/officeDocument/2006/relationships/tags" Target="../tags/tag592.xml"/><Relationship Id="rId19" Type="http://schemas.openxmlformats.org/officeDocument/2006/relationships/image" Target="../media/image64.png"/><Relationship Id="rId4" Type="http://schemas.openxmlformats.org/officeDocument/2006/relationships/tags" Target="../tags/tag586.xml"/><Relationship Id="rId9" Type="http://schemas.openxmlformats.org/officeDocument/2006/relationships/tags" Target="../tags/tag591.xml"/><Relationship Id="rId14" Type="http://schemas.openxmlformats.org/officeDocument/2006/relationships/image" Target="../media/image16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601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596.xml"/><Relationship Id="rId7" Type="http://schemas.openxmlformats.org/officeDocument/2006/relationships/tags" Target="../tags/tag600.xml"/><Relationship Id="rId12" Type="http://schemas.openxmlformats.org/officeDocument/2006/relationships/tags" Target="../tags/tag605.xml"/><Relationship Id="rId17" Type="http://schemas.openxmlformats.org/officeDocument/2006/relationships/image" Target="../media/image60.PNG"/><Relationship Id="rId2" Type="http://schemas.openxmlformats.org/officeDocument/2006/relationships/tags" Target="../tags/tag595.xml"/><Relationship Id="rId16" Type="http://schemas.openxmlformats.org/officeDocument/2006/relationships/image" Target="../media/image59.png"/><Relationship Id="rId1" Type="http://schemas.openxmlformats.org/officeDocument/2006/relationships/tags" Target="../tags/tag594.xml"/><Relationship Id="rId6" Type="http://schemas.openxmlformats.org/officeDocument/2006/relationships/tags" Target="../tags/tag599.xml"/><Relationship Id="rId11" Type="http://schemas.openxmlformats.org/officeDocument/2006/relationships/tags" Target="../tags/tag604.xml"/><Relationship Id="rId5" Type="http://schemas.openxmlformats.org/officeDocument/2006/relationships/tags" Target="../tags/tag598.xml"/><Relationship Id="rId15" Type="http://schemas.openxmlformats.org/officeDocument/2006/relationships/image" Target="../media/image16.svg"/><Relationship Id="rId10" Type="http://schemas.openxmlformats.org/officeDocument/2006/relationships/tags" Target="../tags/tag603.xml"/><Relationship Id="rId19" Type="http://schemas.openxmlformats.org/officeDocument/2006/relationships/image" Target="../media/image65.png"/><Relationship Id="rId4" Type="http://schemas.openxmlformats.org/officeDocument/2006/relationships/tags" Target="../tags/tag597.xml"/><Relationship Id="rId9" Type="http://schemas.openxmlformats.org/officeDocument/2006/relationships/tags" Target="../tags/tag602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13" Type="http://schemas.openxmlformats.org/officeDocument/2006/relationships/image" Target="../media/image15.png"/><Relationship Id="rId18" Type="http://schemas.openxmlformats.org/officeDocument/2006/relationships/image" Target="../media/image65.png"/><Relationship Id="rId3" Type="http://schemas.openxmlformats.org/officeDocument/2006/relationships/tags" Target="../tags/tag608.xml"/><Relationship Id="rId7" Type="http://schemas.openxmlformats.org/officeDocument/2006/relationships/tags" Target="../tags/tag61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1.png"/><Relationship Id="rId2" Type="http://schemas.openxmlformats.org/officeDocument/2006/relationships/tags" Target="../tags/tag607.xml"/><Relationship Id="rId16" Type="http://schemas.openxmlformats.org/officeDocument/2006/relationships/image" Target="../media/image60.PNG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11" Type="http://schemas.openxmlformats.org/officeDocument/2006/relationships/tags" Target="../tags/tag616.xml"/><Relationship Id="rId5" Type="http://schemas.openxmlformats.org/officeDocument/2006/relationships/tags" Target="../tags/tag610.xml"/><Relationship Id="rId15" Type="http://schemas.openxmlformats.org/officeDocument/2006/relationships/image" Target="../media/image63.png"/><Relationship Id="rId10" Type="http://schemas.openxmlformats.org/officeDocument/2006/relationships/tags" Target="../tags/tag615.xml"/><Relationship Id="rId4" Type="http://schemas.openxmlformats.org/officeDocument/2006/relationships/tags" Target="../tags/tag609.xml"/><Relationship Id="rId9" Type="http://schemas.openxmlformats.org/officeDocument/2006/relationships/tags" Target="../tags/tag614.xml"/><Relationship Id="rId14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tags" Target="../tags/tag629.xml"/><Relationship Id="rId18" Type="http://schemas.openxmlformats.org/officeDocument/2006/relationships/image" Target="../media/image65.png"/><Relationship Id="rId3" Type="http://schemas.openxmlformats.org/officeDocument/2006/relationships/tags" Target="../tags/tag619.xml"/><Relationship Id="rId21" Type="http://schemas.openxmlformats.org/officeDocument/2006/relationships/image" Target="../media/image61.png"/><Relationship Id="rId7" Type="http://schemas.openxmlformats.org/officeDocument/2006/relationships/tags" Target="../tags/tag623.xml"/><Relationship Id="rId12" Type="http://schemas.openxmlformats.org/officeDocument/2006/relationships/tags" Target="../tags/tag628.xml"/><Relationship Id="rId17" Type="http://schemas.openxmlformats.org/officeDocument/2006/relationships/image" Target="../media/image59.png"/><Relationship Id="rId2" Type="http://schemas.openxmlformats.org/officeDocument/2006/relationships/tags" Target="../tags/tag618.xml"/><Relationship Id="rId16" Type="http://schemas.openxmlformats.org/officeDocument/2006/relationships/image" Target="../media/image16.svg"/><Relationship Id="rId20" Type="http://schemas.openxmlformats.org/officeDocument/2006/relationships/image" Target="../media/image60.PNG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tags" Target="../tags/tag627.xml"/><Relationship Id="rId5" Type="http://schemas.openxmlformats.org/officeDocument/2006/relationships/tags" Target="../tags/tag621.xml"/><Relationship Id="rId15" Type="http://schemas.openxmlformats.org/officeDocument/2006/relationships/image" Target="../media/image15.png"/><Relationship Id="rId10" Type="http://schemas.openxmlformats.org/officeDocument/2006/relationships/tags" Target="../tags/tag626.xml"/><Relationship Id="rId19" Type="http://schemas.openxmlformats.org/officeDocument/2006/relationships/image" Target="../media/image66.png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37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1.png"/><Relationship Id="rId3" Type="http://schemas.openxmlformats.org/officeDocument/2006/relationships/tags" Target="../tags/tag632.xml"/><Relationship Id="rId7" Type="http://schemas.openxmlformats.org/officeDocument/2006/relationships/tags" Target="../tags/tag636.xml"/><Relationship Id="rId12" Type="http://schemas.openxmlformats.org/officeDocument/2006/relationships/tags" Target="../tags/tag641.xml"/><Relationship Id="rId17" Type="http://schemas.openxmlformats.org/officeDocument/2006/relationships/image" Target="../media/image60.PNG"/><Relationship Id="rId2" Type="http://schemas.openxmlformats.org/officeDocument/2006/relationships/tags" Target="../tags/tag631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tags" Target="../tags/tag630.xml"/><Relationship Id="rId6" Type="http://schemas.openxmlformats.org/officeDocument/2006/relationships/tags" Target="../tags/tag635.xml"/><Relationship Id="rId11" Type="http://schemas.openxmlformats.org/officeDocument/2006/relationships/tags" Target="../tags/tag640.xml"/><Relationship Id="rId5" Type="http://schemas.openxmlformats.org/officeDocument/2006/relationships/tags" Target="../tags/tag634.xml"/><Relationship Id="rId15" Type="http://schemas.openxmlformats.org/officeDocument/2006/relationships/image" Target="../media/image16.svg"/><Relationship Id="rId10" Type="http://schemas.openxmlformats.org/officeDocument/2006/relationships/tags" Target="../tags/tag639.xml"/><Relationship Id="rId19" Type="http://schemas.openxmlformats.org/officeDocument/2006/relationships/image" Target="../media/image65.png"/><Relationship Id="rId4" Type="http://schemas.openxmlformats.org/officeDocument/2006/relationships/tags" Target="../tags/tag633.xml"/><Relationship Id="rId9" Type="http://schemas.openxmlformats.org/officeDocument/2006/relationships/tags" Target="../tags/tag638.xml"/><Relationship Id="rId1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44.xml"/><Relationship Id="rId7" Type="http://schemas.openxmlformats.org/officeDocument/2006/relationships/image" Target="../media/image16.svg"/><Relationship Id="rId2" Type="http://schemas.openxmlformats.org/officeDocument/2006/relationships/tags" Target="../tags/tag643.xml"/><Relationship Id="rId1" Type="http://schemas.openxmlformats.org/officeDocument/2006/relationships/tags" Target="../tags/tag64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648.xml"/><Relationship Id="rId7" Type="http://schemas.openxmlformats.org/officeDocument/2006/relationships/image" Target="../media/image16.svg"/><Relationship Id="rId2" Type="http://schemas.openxmlformats.org/officeDocument/2006/relationships/tags" Target="../tags/tag647.xml"/><Relationship Id="rId1" Type="http://schemas.openxmlformats.org/officeDocument/2006/relationships/tags" Target="../tags/tag64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55.xml"/><Relationship Id="rId13" Type="http://schemas.openxmlformats.org/officeDocument/2006/relationships/image" Target="../media/image16.svg"/><Relationship Id="rId3" Type="http://schemas.openxmlformats.org/officeDocument/2006/relationships/tags" Target="../tags/tag652.xml"/><Relationship Id="rId7" Type="http://schemas.openxmlformats.org/officeDocument/2006/relationships/tags" Target="../tags/tag654.xml"/><Relationship Id="rId12" Type="http://schemas.openxmlformats.org/officeDocument/2006/relationships/image" Target="../media/image15.png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45.png"/><Relationship Id="rId10" Type="http://schemas.openxmlformats.org/officeDocument/2006/relationships/tags" Target="../tags/tag657.xml"/><Relationship Id="rId4" Type="http://schemas.openxmlformats.org/officeDocument/2006/relationships/tags" Target="../tags/tag653.xml"/><Relationship Id="rId9" Type="http://schemas.openxmlformats.org/officeDocument/2006/relationships/tags" Target="../tags/tag656.xml"/><Relationship Id="rId14" Type="http://schemas.openxmlformats.org/officeDocument/2006/relationships/image" Target="../media/image68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65.xml"/><Relationship Id="rId13" Type="http://schemas.openxmlformats.org/officeDocument/2006/relationships/image" Target="../media/image69.jpg"/><Relationship Id="rId18" Type="http://schemas.openxmlformats.org/officeDocument/2006/relationships/image" Target="../media/image73.png"/><Relationship Id="rId3" Type="http://schemas.openxmlformats.org/officeDocument/2006/relationships/tags" Target="../tags/tag660.xml"/><Relationship Id="rId7" Type="http://schemas.openxmlformats.org/officeDocument/2006/relationships/tags" Target="../tags/tag664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659.xml"/><Relationship Id="rId16" Type="http://schemas.openxmlformats.org/officeDocument/2006/relationships/image" Target="../media/image72.png"/><Relationship Id="rId1" Type="http://schemas.openxmlformats.org/officeDocument/2006/relationships/tags" Target="../tags/tag658.xml"/><Relationship Id="rId6" Type="http://schemas.openxmlformats.org/officeDocument/2006/relationships/tags" Target="../tags/tag663.xml"/><Relationship Id="rId11" Type="http://schemas.openxmlformats.org/officeDocument/2006/relationships/image" Target="../media/image15.png"/><Relationship Id="rId5" Type="http://schemas.openxmlformats.org/officeDocument/2006/relationships/tags" Target="../tags/tag662.xml"/><Relationship Id="rId15" Type="http://schemas.openxmlformats.org/officeDocument/2006/relationships/image" Target="../media/image71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61.xml"/><Relationship Id="rId9" Type="http://schemas.openxmlformats.org/officeDocument/2006/relationships/tags" Target="../tags/tag666.xml"/><Relationship Id="rId14" Type="http://schemas.openxmlformats.org/officeDocument/2006/relationships/image" Target="../media/image7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74.xml"/><Relationship Id="rId13" Type="http://schemas.openxmlformats.org/officeDocument/2006/relationships/image" Target="../media/image74.png"/><Relationship Id="rId3" Type="http://schemas.openxmlformats.org/officeDocument/2006/relationships/tags" Target="../tags/tag669.xml"/><Relationship Id="rId7" Type="http://schemas.openxmlformats.org/officeDocument/2006/relationships/tags" Target="../tags/tag673.xml"/><Relationship Id="rId12" Type="http://schemas.openxmlformats.org/officeDocument/2006/relationships/image" Target="../media/image16.svg"/><Relationship Id="rId2" Type="http://schemas.openxmlformats.org/officeDocument/2006/relationships/tags" Target="../tags/tag668.xml"/><Relationship Id="rId1" Type="http://schemas.openxmlformats.org/officeDocument/2006/relationships/tags" Target="../tags/tag667.xml"/><Relationship Id="rId6" Type="http://schemas.openxmlformats.org/officeDocument/2006/relationships/tags" Target="../tags/tag672.xml"/><Relationship Id="rId11" Type="http://schemas.openxmlformats.org/officeDocument/2006/relationships/image" Target="../media/image15.png"/><Relationship Id="rId5" Type="http://schemas.openxmlformats.org/officeDocument/2006/relationships/tags" Target="../tags/tag67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70.xml"/><Relationship Id="rId9" Type="http://schemas.openxmlformats.org/officeDocument/2006/relationships/tags" Target="../tags/tag675.xml"/><Relationship Id="rId1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83.xml"/><Relationship Id="rId3" Type="http://schemas.openxmlformats.org/officeDocument/2006/relationships/tags" Target="../tags/tag678.xml"/><Relationship Id="rId7" Type="http://schemas.openxmlformats.org/officeDocument/2006/relationships/tags" Target="../tags/tag682.xml"/><Relationship Id="rId12" Type="http://schemas.openxmlformats.org/officeDocument/2006/relationships/image" Target="../media/image35.png"/><Relationship Id="rId2" Type="http://schemas.openxmlformats.org/officeDocument/2006/relationships/tags" Target="../tags/tag677.xml"/><Relationship Id="rId1" Type="http://schemas.openxmlformats.org/officeDocument/2006/relationships/tags" Target="../tags/tag676.xml"/><Relationship Id="rId6" Type="http://schemas.openxmlformats.org/officeDocument/2006/relationships/tags" Target="../tags/tag681.xml"/><Relationship Id="rId11" Type="http://schemas.openxmlformats.org/officeDocument/2006/relationships/image" Target="../media/image16.svg"/><Relationship Id="rId5" Type="http://schemas.openxmlformats.org/officeDocument/2006/relationships/tags" Target="../tags/tag680.xml"/><Relationship Id="rId10" Type="http://schemas.openxmlformats.org/officeDocument/2006/relationships/image" Target="../media/image15.png"/><Relationship Id="rId4" Type="http://schemas.openxmlformats.org/officeDocument/2006/relationships/tags" Target="../tags/tag679.xml"/><Relationship Id="rId9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3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394049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2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3403" y="31670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 Qu’est-ce que c’est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/ Ce n’est pas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94472" y="56949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as …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 / Non    J’ai / Je n’ai pas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quoi dans…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Dans … il y a …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quel jour, aujourd’hui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Aujourd’hui / demain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20449" y="5584475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Tu fais quoi en classe ?</a:t>
            </a:r>
          </a:p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Oui/Non    Je fais/ Je ne fais  pas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</p:spTree>
    <p:extLst>
      <p:ext uri="{BB962C8B-B14F-4D97-AF65-F5344CB8AC3E}">
        <p14:creationId xmlns:p14="http://schemas.microsoft.com/office/powerpoint/2010/main" val="215058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293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Ouvrir – fermer – entrer – sortir – courir – marcher.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Il y a quoi dans… ?   Dans … il y a …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1976" y="350508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12764" y="5192936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92F69EF-959C-A837-AC40-3297D9EAEF6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79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173A-8DEB-9199-260E-AB31FB762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47FE8A09-C850-F18C-3BF9-E50E8A2FD2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C954DF-B788-167D-FF4C-E60E683590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08EBBD-2D3B-9A02-6FD0-A16A0536BBE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18F73FD-C628-C473-1FF2-73F3819F1A2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C6F6C84-0576-A0E7-5E9F-65AC4DE5A7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334587D-B62B-D426-DEBE-7AAAE348ECE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34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E95F-2253-2AA7-778B-A937B665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1746118-C968-A214-C135-19D03A9695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1C093B-B9A9-E145-04DE-03E7F13A7D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lettres ?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2B8C62-A19D-9563-851F-A5489ACCB45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A2C4542-461E-E640-9F79-8AFAF37E39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2FDD8F-3C10-1B26-7893-5BFA3ED809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</p:spTree>
    <p:extLst>
      <p:ext uri="{BB962C8B-B14F-4D97-AF65-F5344CB8AC3E}">
        <p14:creationId xmlns:p14="http://schemas.microsoft.com/office/powerpoint/2010/main" val="213374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1F17-A007-CA14-99B2-EE2D7CDF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9B65B1C-E0DE-18E7-C159-E1D98E7608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089FEC-327C-A7E0-5559-8C833DDA6D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322178-8879-F6A4-2EEA-EF2BB08966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03B759-950E-9B6B-336E-8B27973FD4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4370211"/>
            <a:ext cx="1283970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moto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poli   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lir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tapi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90D6C169-55FE-CE2B-21F5-3B1FE809975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299548" y="5473250"/>
            <a:ext cx="173211" cy="119962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0F7AFDCB-F1E6-4D9C-41FD-B22F2B21AC0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2373065" y="5760955"/>
            <a:ext cx="173208" cy="624217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9AA1F196-A46C-4B10-2087-1994A91C47F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4062054" y="5534056"/>
            <a:ext cx="173209" cy="107801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AD5F7BDB-69E9-F77F-BCA7-7CA63B130B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4985811" y="5759805"/>
            <a:ext cx="173209" cy="62320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7C1A34D9-23BB-DDE6-85CB-327F6B16F48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6849632" y="5196092"/>
            <a:ext cx="171559" cy="1752287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66E0366D-D9BB-EE81-D1E1-5538A86A8FB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9315070" y="5267099"/>
            <a:ext cx="171561" cy="160697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951B051D-4B28-239A-1E4E-B64A3F59E65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11827013" y="5053717"/>
            <a:ext cx="169912" cy="203538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3EC4D4F-4F3A-0E2E-8AA6-0EA04E6ECC83}"/>
              </a:ext>
            </a:extLst>
          </p:cNvPr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87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DF35-CF0C-673C-C8C2-0E58A329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758B8A68-1B27-ABB3-3055-BBF5A78A8E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7D4CA4-305B-D034-4899-8712979B17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786588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mots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760D19-C4E4-BFEC-8A69-9BB2374D0D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957DF13-E582-824F-61F9-321F3D4F5F2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392AE09-4BB8-7191-2910-8AF27F86EA6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8149" y="4370211"/>
            <a:ext cx="1283970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moto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poli   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</a:t>
            </a:r>
            <a:r>
              <a:rPr kumimoji="0" lang="pt-BR" sz="7200" b="1" i="0" u="none" strike="noStrike" kern="0" cap="none" spc="48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lir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tapi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  <a:r>
              <a:rPr kumimoji="0" lang="fr-FR" sz="7200" b="1" i="0" u="none" strike="noStrike" kern="0" cap="none" spc="48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60012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026B-39E5-15C0-37CF-121F2BA3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C635F9F-99E5-1EF9-7EE7-C84BFF92E4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2041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269BC4-0AC9-0C72-DA2C-425871CA8D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Ouvrir – fermer – entrer – sortir – courir – marcher.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Il y a quoi dans… ?   Dans … il y a …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65C5ADC-803F-1A2C-A900-676163ED1B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1E02D53-6C28-2A72-0152-F20253A30C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E8DD47-835E-1CED-1745-44B977FF53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85" y="493429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6B25B1E-9625-7BE6-13F3-DD3D7AC9A54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F1046E7-65FA-ABF5-773C-0C72A8A98B4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44157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3239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938664" y="4256955"/>
            <a:ext cx="11658600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913920" y="5133898"/>
            <a:ext cx="1009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Ouvrir – fermer – entrer – sortir – courir – marcher.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305739-A47E-7007-9D60-BFBBE64BF78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9043547-CB55-17CB-37C1-14FB6E8094C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1F5EBFF3-8C31-3000-3402-EEFE77A942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0075" y="2133600"/>
            <a:ext cx="48958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ouvre la porte.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ouvre la porte. </a:t>
            </a:r>
            <a:endParaRPr lang="fr-FR" sz="66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FF57242-6DE9-ABCC-7373-409B8763C68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A5AE2388-8270-FE2E-4059-31A1DF90A8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632" y="3487751"/>
            <a:ext cx="4712102" cy="57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B984B-236C-72F3-F692-CBBCD7680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C235DB-1CBC-AE27-E87C-10AE2A1EAD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3EEBC9-BD30-DDFC-F31A-4D92E557137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EAEA2A-61A8-EA72-065D-CF4205021E1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021A907-68A6-57A8-361E-42210455911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BB074CB-5A9F-0775-F67F-65FD578E013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129826C-4FCC-749C-4B9D-52B47A9B249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AEAA1DB-7E49-4AB7-4D27-DF2D665492D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3C54107-A4A4-460A-6671-E48B7EFC0EE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90AEE8D-CF30-52CB-0B74-99D4F544A7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B84D36-91E2-FF8B-9C94-C12AAC4239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ouvrir.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C0D81D-F734-7754-49D1-0980177583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ouvrir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8B6570-C827-FC3A-05DC-7CCC274D5D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DC1DA64-E528-F3AA-63C5-AA59B0E9AA2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11FD6738-9500-E5FA-C013-BD08672FE1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546" y="2127812"/>
            <a:ext cx="4712102" cy="57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30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BC57B-EF08-5F29-8515-54251843C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DF0989D-5573-D98F-03BD-80FB523C3B4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B5A627-42D3-5622-5516-0BA4E82AF5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9311B9-3C1F-7A11-5836-E0D2C9D8B26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1E66B8F-9FD8-6128-6576-4C1300A834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4BA529-851D-5C58-036D-FCCA88478AE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064E07F-6552-A1D3-52EB-4F1E7211FDA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00126F5-C2FB-3219-C31E-4A87FA9C965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1200162-9D43-1C87-E1C0-82C4A9EED64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9EAAAC5-90B6-97B3-639B-300930ED44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546167-3402-7CE8-2419-E394BCDF2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Que fait le garçon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3172EB-B28F-42B0-47F2-8443E595A7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22EF440-7E54-9A26-72DA-7F6E8BB44DA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5C2761C-5765-9C0B-A276-15175B8C2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0075" y="2133600"/>
            <a:ext cx="48958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5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7749-F6CA-1C06-1ABA-15A6AEF79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128DFA-DFDF-9BD7-B696-F684AEC7C5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D3F25D-B86B-C8CE-03C3-227187C2CF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F59968-C817-4DC5-0627-B20155FB3AF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07E6E-742A-2185-E6AB-2771BFAB7EF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E3C6E8B-E420-B414-DDCB-27511D9D6A4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E1B9BB1-FEAF-BAE0-4967-6914046681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B879DC7-2098-1D10-BC97-51B00397EAE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6191CEB-DF2F-9636-968E-5937529C641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44B5D39-BD6E-920A-50AD-E01F0297148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788628-8F9E-9F04-77F2-62A09D2D0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ferme la porte.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FFF1B6-63D9-D117-FD56-416B1D4423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ferme la porte. </a:t>
            </a:r>
            <a:endParaRPr lang="fr-FR" sz="66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1B0FAA-30F8-9E21-D55A-1E27CEEF612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16853660-67BB-3748-6415-62DBDFA2E77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9D091529-985A-1B48-49EF-BF19B5FB5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8589" y="3367524"/>
            <a:ext cx="48958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5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23BF-487A-7E89-6220-DFDB4B8D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2C1140-3E76-B442-6174-3744974F75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C45511-94A9-F8E4-DAAF-A73509602AF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E342F7-C65B-7AF3-444B-9A3430BE22F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74B9F92-A188-B259-C5A2-996DA89C2C7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62CA589-A0D5-0DF8-0987-55DAA516D89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6E37BFE-B3B8-F78B-5896-A6FB646FF46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C001BA4-5774-9758-021D-16E8A532F29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DA7F5EC-7EEF-0F67-0408-01F53BDC0C5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0D1BB16-13B8-61F2-E42E-3BDDC370B06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F161EF-9F14-6BA1-7221-4C338420E8C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le verbe fermer.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241970-103E-658F-3839-556CDE67C9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fermer 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7B6314-D32D-20A8-22AB-23DF8DFB94C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7AA9620-907E-A8FC-03B4-312B4B0DE5EE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FB0A278B-3124-55CE-8FF3-1D85CEE9F2D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0700" y="2064350"/>
            <a:ext cx="48958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9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EEDE-6796-BA93-01FE-7FB13AC0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035370A-1511-04D9-6AA7-27D9AE8D6D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BED5086-C1DA-6FD6-C5ED-A6BCA6EE3F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338F94-2FC7-2CD6-6DA3-484572AD6D4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73D80F9-2283-402B-5916-1D1FC80F3D0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127E38-F260-191D-42D0-7E744A871D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F61F011-A724-2C55-20AB-2B3F5A31722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74C43B3-6025-216F-137A-EEC174ACC56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ACFB54-8D6C-454F-28A2-8C8D6EF0363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601FED9-94C3-D0BA-44AD-3EFE9D4EE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3" y="809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F71351-67E8-88EC-A44A-B6E01A074EF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0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Ouvrir. Fermer.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39CD04-FE17-9419-669C-6160FCAE44B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ouvrir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14DA96-B2E7-FF18-AD32-669F7F2082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46A446-7258-56B7-0CC2-38BAB5F195B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fermer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2D078CF1-D554-AAE8-50A5-A23EE28FA0B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B1D6916-3E00-264A-EFFA-A13198D480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9121" y="4613668"/>
            <a:ext cx="3609891" cy="40521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B7E0FDC-C058-D6C1-833E-CDDC42193CB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3713" y="4290430"/>
            <a:ext cx="3133167" cy="41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0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43D0-106C-95CA-F311-7DBCBFBCD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6EA7B27-21EF-52A1-5104-BF0B3F2833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7E3B857-09A0-4D7E-24CC-A4F5673B200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2FE8E4-C7F5-E935-2795-E898DF07A4F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8FD39D-A47B-227C-8321-2F87CF5A5CE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0F21E80-9A0F-0E1A-42B2-63929F4C169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A3583-8539-C7E2-C78E-B8BFECD579B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F38529-A061-F4C1-39AF-68F3C670D65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57F6FA-4741-C6E8-2E42-E53BDAE617E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4853D-B799-EB25-DEB2-8F7143FF933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CF6B58-0603-B5C9-FEE1-590E466974C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la fille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DA574C-EDB6-DE44-4246-8116818D82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D87E03A-3DC0-4BAB-6BFB-276FA826FC7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244022F6-7AFE-E8D3-FC07-A9A15500B0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30841" y="2875219"/>
            <a:ext cx="5454317" cy="52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1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31048-423B-235A-034D-48096B78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790D1AA-14CB-5D2F-FC3F-0BC03CC036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8EABA8F-040F-E410-0D73-57EFD52B28C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02BD5C-CE24-32C5-6F33-7B012AA8492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39ACCFC-F35D-AD99-B3C1-549FE6F499D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37CBE-FFBD-3375-A72F-0BFDD8214B62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483D7E4-F1CE-F662-36FD-9D3DAE77A1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F6338EF-C52C-6040-16A2-D4483CBE111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DC5E44F-7A48-F8FC-42F5-B0447AAA3F1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1ED81B6-6611-CD1F-B241-F801FCA59A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B5DC32-B64D-4920-CE3D-F8B92DBC6FE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entre en classe.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77F03D-29A3-B74E-216D-8FA35B6FAA0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entre en classe. 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52006D-F975-5535-35C3-3CF1934439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7B08D4C-17A6-5BC4-6E56-642F7895417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95107B6-D1A5-3A3B-9997-F08FD1A533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01120" y="3826975"/>
            <a:ext cx="5454317" cy="52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8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AAB4-BFAD-556E-B0B9-C8FB9D99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530546C-13A2-910D-0E64-F9F510651A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1126B7D-5A72-F1DA-5484-078783AEE3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57AAA3-B59C-7EE1-1CDF-49A9A60ED93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A384C19-2EE2-5661-F2FE-D21D46F91F5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DA5DEA0-7B79-271C-80DE-B64D6C317A1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F9005BD-34C4-4701-29FA-E54936F6266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C3DC6F8-3C24-D478-7914-187CE015B9D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320E79A-4160-0F17-0C77-C58EBC79A86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C87E980-DCEC-8131-358E-086AC21A94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BBD0A4-CDA7-4E09-EF04-307887B56BB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entrer.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C491D2-96F3-082F-BA4E-E1D3E79AE1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entrer</a:t>
            </a: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6212AA-8DB5-8BDD-1E84-7B24692EC05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2A3B6B8-1B9A-E317-C8CA-D382F4A10C9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1021B5A5-79DF-2F69-673A-4145DFF116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3135" y="3025624"/>
            <a:ext cx="5454317" cy="52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81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élèves entrent en classe.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élèves entrent en classe.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B1A69FB-6F2E-AAF2-0DF2-0802343740D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F415B2C4-9D23-425A-1410-EBB17411B5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14751" y="3807033"/>
            <a:ext cx="6686498" cy="4994065"/>
          </a:xfrm>
          <a:prstGeom prst="rect">
            <a:avLst/>
          </a:prstGeom>
        </p:spPr>
      </p:pic>
      <p:pic>
        <p:nvPicPr>
          <p:cNvPr id="18" name="élév entre">
            <a:hlinkClick r:id="" action="ppaction://media"/>
            <a:extLst>
              <a:ext uri="{FF2B5EF4-FFF2-40B4-BE49-F238E27FC236}">
                <a16:creationId xmlns:a16="http://schemas.microsoft.com/office/drawing/2014/main" id="{7EE94CF6-F95D-275F-D615-8010B9A4CE7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01249" y="78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26F6E-A8EA-B0D0-2102-08667FDB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23A0792-041C-5AFC-EC4C-309837F7CB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E9F40A-1639-345C-838C-D262CA1D6B2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BF8AEE-86F4-FCF8-D58B-59E133568C8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D438A96-BD77-2A4C-A79C-008752AF83B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0DCFFD7-C953-98D8-702D-BB80CB8C2D9D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95D45E4-387B-1E93-86AA-70A30118EE4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23ACEC9-1BE2-EA31-5AB4-67F063A89151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4DB59BD-C1F0-80D3-A31F-39A0A33CE86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2222D0A-4167-6C5A-3006-C2C1706C8F2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E31840-48E4-C209-BCF0-8373E87DD7D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AADD7C-48B0-D86F-773A-CFCCA704A5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122C484-CE67-CAC5-DEEF-C51CA188E93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C9A828B-F575-C6D1-8ED4-16912A7F15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5727" y="2988784"/>
            <a:ext cx="4524545" cy="43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9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B99DE-8B71-8B6F-C48E-33496BF5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F37A08-D905-39A9-EB93-804A8B33D4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FEA07D-E5A1-124B-1D1C-28DDA31E4FD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BC628-57A7-897E-4B9F-090CDDB9709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E19C05F-1A77-9DAB-CA4F-45D0CAF3361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09B03DC-85B4-E2AD-E187-C2EC32AC236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44A038F-6ED1-B9D2-32B3-6C376275FFF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291B056-521B-C8D5-B55F-7A81B277296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A577025-708A-07E7-53E5-1394DB7635B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31C5309-EFEB-D1D4-813F-EA0357CF6BB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CFD174-B955-44CF-D833-F7E80EB93C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sort de la classe.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299623-54DC-6B7B-B22D-DDF6BA789FE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sort de la classe.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C340A5-334B-30C9-D8CA-C21B6E81022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A8E9EB0-54BA-2DEF-DEBE-3F98122303E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6EF590A2-21E0-5E77-65C8-A8518D4780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0777" y="3836055"/>
            <a:ext cx="4524545" cy="43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4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9BBB-39B0-C614-73D5-5B50D2F9F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FE7D5F-61E4-ECDB-715A-A3D91C8F4E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C598DF-9262-80F8-FA48-01E67719D44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E34525-51FF-980A-0089-F1504E7E9D3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4B132ED-88E3-AD97-FEF0-5C6FD58699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3B1E1C-3D78-3D7E-3C8C-58179352596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A18923-115D-920E-80E1-07585E9312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44600E9-AEDF-43F6-9EE9-83616C3A0EE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67A5B7-FE3C-C973-88B3-14F296C02A3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38058A-806D-8A79-E07C-C72E87D6A5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12BA0B-D459-CA45-5780-7F269389CB3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sortir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DBB001-8FE8-BB0B-D905-B67EA6A41F3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sortir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1E97AC-0F38-27F8-A02D-8B43A2FD99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B83F898-AACF-463C-A74D-98D20E49F9E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01B5791-BE96-878B-6AA4-FD06A06BA0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3734" y="3012286"/>
            <a:ext cx="4524545" cy="430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35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799E-AFEE-824E-EEBF-7B47E557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17C6FE-8B59-395A-BC26-1F85DFD3D1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F8462AE-ED0A-9DE8-30D9-BBF990BC9D0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A3821F-67F1-8251-8296-E54DFE82B0D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A67B578-C164-DB89-EEA1-33D75188DBB3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CA97555-A2D1-BA49-BE1E-BBB6E18E66E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A12C57A-3400-AB46-35C8-4816645CC40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18A28-7DF8-2385-8BAD-744574B8B98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28C2590-3FAB-3172-2E51-FEFBCA68249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359B9AE-35E6-4442-4635-FDF6F480C63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3" y="809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678E2E-EE12-3921-BB12-CF7DA9BAA3E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0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Entrer. Sortir.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C676B-DA00-1D3F-C45E-A9912823BB3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entrer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4FAE38-E116-4049-9C35-433A038EC45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A04A01-2599-13E9-22F7-42BF105DDB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sortir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1252D393-5840-399E-D484-3124E270F66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25F88839-DB8E-A137-49B6-5509672B7E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8468" y="4397113"/>
            <a:ext cx="3898148" cy="37531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77AEEA-8159-7C4D-2058-63B29BF17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2183" y="4384391"/>
            <a:ext cx="3967199" cy="37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4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élèves sortent de la classe.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élèves sortent de la classe.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CB1A69FB-6F2E-AAF2-0DF2-0802343740D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3F2AF77-EF7A-E208-1D28-FA82DACFF7C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57392" y="4141416"/>
            <a:ext cx="6601215" cy="4659682"/>
          </a:xfrm>
          <a:prstGeom prst="rect">
            <a:avLst/>
          </a:prstGeom>
        </p:spPr>
      </p:pic>
      <p:pic>
        <p:nvPicPr>
          <p:cNvPr id="12" name="élèv sortent">
            <a:hlinkClick r:id="" action="ppaction://media"/>
            <a:extLst>
              <a:ext uri="{FF2B5EF4-FFF2-40B4-BE49-F238E27FC236}">
                <a16:creationId xmlns:a16="http://schemas.microsoft.com/office/drawing/2014/main" id="{55262758-99F7-EB90-0A12-F478095BE0A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71137" y="810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BBF00-3700-C4ED-D9A7-C6EDE987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3930375-B311-0E52-1F8D-A9F0F296BA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561D06-6BD3-FF4C-BE5F-B7B68E6D5B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B2008F-F3E1-B012-315A-D3413917E20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6604FD8-F272-A68C-207C-22C5A1B8CC9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84BA932-39E5-C5B2-1364-E4520E6F1FF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9B7139E-8E80-5BF2-8DDA-611A07EF698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3A03F5F-AECF-9377-5012-13F4D34E189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98957FE-9F7A-B30B-F370-3A98A3E4DA4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3D90BC9-82DC-7E1B-15D7-1DFB687EB0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DAE157-97E1-7BAE-72A8-6328D46438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6DC6913-35CF-6DCA-672F-D0B0A9681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1975916-EA3A-A3A0-71F3-60C0FB185EF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75D4E47-7E93-EF61-DBA6-C450CC7EA4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5115" y="3043237"/>
            <a:ext cx="4225769" cy="5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9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4EF42-0789-2B07-A633-464D5747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AA87E7E-022E-BBC8-CE16-962A184CE37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3457A7E-A46B-ABF1-A5C9-DF7476F62BF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1C241D-38C1-BC90-F906-D125368F4BC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09AF67D-E19E-331E-9A97-21D8DEBC666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6B2E7D5-8014-E9DD-A5E3-331233DD42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771BDBF-36AA-167A-4BE1-1FD1C73BA4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BED076B-B6CF-0DAA-2DBA-AF24D26C8E2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8D330F3-92B1-6A34-808E-1A418D54A88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98ECC50-F89B-AC01-04DE-514F5EDDA3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2929EB-FD26-0250-4B04-0EE3D632F2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marche.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0BE8A0-2C12-EB94-1D37-2042791FC5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marche.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9D332A-D43A-46DD-72AD-D3DA249B3A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6A3279A1-E2E5-B578-EC75-E58A08F313C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B5094D7-88BB-5651-432E-FD13FBA86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0165" y="3882509"/>
            <a:ext cx="4225769" cy="5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90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1DB9E-6EBE-D90C-AFDF-0BBF4D34B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FCB0C52-FA1E-913B-3759-9A708CA905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989FEB6-FA4C-A2CF-C5BA-262BF5CBD9B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903B6F-0163-EBF3-E0F3-D2FF9C5E3A1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E3CBCB-72D4-627C-2691-A86F84722C7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2914886-D733-66E6-1890-47FFF59CB1B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D1E1724-CC6F-F5E5-0621-E6709C1B0E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AA44851-6C8A-67AE-0551-3536A30A44C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F24F2C-F43C-C905-B081-93498083658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A3D1D31-4C7A-857A-95F7-FB594D1DFF7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F2B4C9-B152-2D1D-5213-025A325819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marcher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D38241-7D67-2CB8-B995-D1FA4BB990A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marcher</a:t>
            </a: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010C23-F67F-5F81-9F78-62707A0BC23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4F64528-BE2D-680A-884A-049276F90CE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49E93C8E-BF06-EEEF-5BDF-74A7C32245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9331" y="2914111"/>
            <a:ext cx="4225769" cy="519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85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BEF4D-BDC0-4124-0572-352F33889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2A393D-3982-1662-D7DA-8F0E56793F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DAD8695-4FDB-0A62-1EE0-2100E482FD4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97C439-31AB-F202-E787-BA9245CF2DF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FDCE9A9-FCF9-F7E5-53D2-54AB1B9FFD2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E1E5B0A-71EC-5747-1469-1B530F47FB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58A4B31-41DC-9891-40D5-FC283203865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9A2F57-E935-07D4-793E-60D3A86513A7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13DB47-D6CA-8291-CF54-CA3FF782005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04189FC-B1BA-288D-03F6-A144F2BB25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EF9556-AC1E-23BB-F7A1-AD7FAFBCBA3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fait le garçon ? Dites le mot en arabe ou en français.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C60597-D97B-E7A9-2428-A14E7F6ACE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00E6753-EE32-48C5-4AC8-52762CEC037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31D22297-58BB-AF35-90EC-6FD7CFE5DA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5356" y="2982696"/>
            <a:ext cx="4205288" cy="51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6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2CF3-0671-02DD-31E9-48A9B7DA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6079D2C-4C7C-A163-D987-031364E011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151A574-6153-28C4-5138-AD5068A812D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C60120-152D-5A31-4C25-71E3DB28476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C30A7B3-85C1-A0D9-ECFC-436AFC3E5F2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F5BB43F-B943-B33C-FE4B-67C53ED43F7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43027A3-A6E5-9A24-5501-C72C4C1CB6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56640E4-0A7D-64BE-789A-C0B1E09E016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9F6C90E-3988-5CEF-A4F6-62F72EB6A41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409D8BC-23CD-1AA3-7EEF-D1323D9D53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972F37-FF08-D3C1-2D50-6BBDC6E735C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court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94816D-0024-EBF6-1249-96CBB7CCF9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432" y="2300014"/>
            <a:ext cx="10194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</a:t>
            </a:r>
            <a:r>
              <a:rPr lang="fr-FR" sz="6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court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A21A7-AF95-A704-C11D-137BED63B3E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ACC8C06-A153-3E6C-BEE5-FC940464DD1E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4B3B5852-2F3D-E065-7040-5005B78CA5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3870" y="4037137"/>
            <a:ext cx="4205288" cy="51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4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B9E8C-2435-AA1F-DA1C-64C264571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E1368B-A986-FF8C-FEB2-16D4679D3A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1AEC337-28A1-DB60-3284-8EF7E95739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EEBDE9-B2B4-AAE4-626B-74B39EDCB14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6E8A93D-37CE-53B2-57FE-15F77726D73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3C79396-3CE6-6A2B-628F-9DA85800568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521D754-D38D-AE62-2F4B-663F5EDA489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F619511-AEC6-E587-436B-3E7F779D9A4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403CF07-BAF3-EBD2-F438-D720C1D3735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4FDF2A5-C457-FE99-5B38-635A83FCD31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81749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9B02C6-4FB7-42C6-F012-F92BD2CA8B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852" y="73577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verbe courir.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852F83-696B-2A0F-43FE-F5B2008FE7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58000" y="4335586"/>
            <a:ext cx="5718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courir 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5CCEEB-F6DA-B8DB-DBAC-100E092CD3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EF92457-CFD9-C55B-CB63-D5FBEE0BFD4B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67154AD-C7AF-BF4A-DEF1-4E35AEDE9A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5708" y="2827829"/>
            <a:ext cx="4205288" cy="51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56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CC858-0E7D-D5E5-141A-01446B97C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A21A8D-688A-89CF-3DA2-66AFB5BEE8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994C1CC-B84E-BD89-6B09-433D0E3C8B6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D9742A-0531-901E-7632-430BD65E938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C761700-6792-2182-951E-C9E49BD762E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AB2E626-E5AF-BAA3-35BE-DC23D036EA12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B436EE-2870-1414-F4C1-C3F80E92435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8C2DE55-2399-419D-BFD8-96635C0487D3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89E502-B668-63FA-88FA-B1259C002CE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13A4ADE-8FCB-EF96-4E79-0CBBE4DD3B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3" y="74415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00E843-B61E-A99F-9E9E-137AD93C552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3168" y="70384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Marcher. Courir.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2ADA1B-7286-5BD2-0EBC-45BFC9A901F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67543" y="2880339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marcher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FDEC76-8733-7B7E-603A-133EE126719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DEED182-B8ED-D747-C254-C30A19DC1E9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96884" y="2886511"/>
            <a:ext cx="6168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courir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42F3BC44-E0C7-7FD9-B527-C40852FDE5B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0A3B25A-149E-6F09-28C5-E94F6A4A24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4617" y="4503371"/>
            <a:ext cx="3563436" cy="43815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D51636-DA3B-5909-AF24-C2E15C9E4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27948" y="4284364"/>
            <a:ext cx="356343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6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C531-19CC-EB99-8DD9-A39D7C5C2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A62F71-C845-8497-9EDB-D05E48D3D2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EC3077-8840-44F3-0902-F16079572E1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EA4AB-D848-76BB-7728-A4870C763C2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BD4B95A-A163-3CFA-C908-4E348B79222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6B31DAD-43B4-146B-1E6F-625F0277011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116799E-9043-D166-6E87-15505A115C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F9478D-632B-0CDF-38FA-6DAD48398B3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1561F-3C78-9431-EAE0-2CD2DC98A4D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BED2A94-DD4C-68D9-74B9-50E7F7096F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46599-993F-D06E-B2AC-78136BBD64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FA3C9FB-299D-CB2F-834C-43FCC24E82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892391F0-15A2-0885-8AD7-13EA7F8D430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1380A25A-9387-4313-F9F8-B05959075A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6747" y="1956875"/>
            <a:ext cx="10766469" cy="75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1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66730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687BFFEB-DAF6-18AF-6F61-A1D54F11FD4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925100809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46A04D-4FD9-E902-44EE-ED4C824E0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2662" y="2363167"/>
            <a:ext cx="3056411" cy="3430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5B44C9-8DD1-389B-D9DD-5B784963AF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2270" y="2363167"/>
            <a:ext cx="2368522" cy="31360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6124D9-3529-025F-72FD-181C3A7A0D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1939" y="6494131"/>
            <a:ext cx="2445533" cy="23545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3AB9E7-5661-9387-C9AD-B70B66A0E7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86496" y="6477795"/>
            <a:ext cx="2546725" cy="24256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3EF5342-B572-ADAF-C85D-9CE4240DE1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30943" y="2872245"/>
            <a:ext cx="2064237" cy="253812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4E203A-95F3-C88A-BF96-B5FE26600B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94437" y="6423048"/>
            <a:ext cx="1972755" cy="242564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3BEADF0-BDB6-4EC8-5D72-2128971FD11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82E9D47-E307-1359-E88D-851F938205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208D6-1B64-B857-0A02-A053E9713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D41111-33BA-F986-EF5C-E7B5D5C43D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C4807C0-2510-1011-CF56-A13A8954BE5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3BE5B3-3C53-0BCA-9894-8ED116CE9E3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CD3E423-31C1-AF8D-9548-95217C3AA70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5F1F76-88F0-B92A-EC2A-C6EF2DA5A74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717FF9D-22B9-E0DD-86A5-F6873F2C2E9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9A40AB-79E0-68FA-4EC4-F9DBF5E7E41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7BE09CA-309F-A137-910C-1080D61B731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9D736BA-C6BC-E3C9-E128-1D009B824D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99922" y="73191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2" name="Tableau 31">
            <a:extLst>
              <a:ext uri="{FF2B5EF4-FFF2-40B4-BE49-F238E27FC236}">
                <a16:creationId xmlns:a16="http://schemas.microsoft.com/office/drawing/2014/main" id="{580EE013-24F2-8D66-2131-F2BB39B3B31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8" name="Image 47">
            <a:extLst>
              <a:ext uri="{FF2B5EF4-FFF2-40B4-BE49-F238E27FC236}">
                <a16:creationId xmlns:a16="http://schemas.microsoft.com/office/drawing/2014/main" id="{19DF7FFA-F348-06B1-26C6-6E634BCCCF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982" y="3551046"/>
            <a:ext cx="5551279" cy="414618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293D173-4604-5507-0DEE-0877A68EA8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00771" y="3722674"/>
            <a:ext cx="5043640" cy="356021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DDE42B46-9EA8-E3C1-B34F-A1D19CBD07C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28572" y="677515"/>
            <a:ext cx="921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phrases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?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8A5008D-E6D2-13F7-459A-DC1E8BCE1CE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72079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D356F-EF5B-C5CB-EE72-2713D888F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9BC5D9-36CD-BB2C-39D2-59569A7BC6A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3EEDDC5-2D2E-383A-24B9-319A8E0EEC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4862" y="3291230"/>
            <a:ext cx="1070958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Lecture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Lettres – syllabes – Mots simples.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r>
              <a:rPr kumimoji="0" lang="fr-FR" sz="3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Ouvrir – fermer – entrer – sortir – courir – marcher.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Il y a quoi dans… ?   Dans … il y a …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5CC7D0-261B-3608-B2D7-9B1B5ACE69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C21A11-F380-5A9C-D4B8-A222424D3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A0D357-8106-1779-F1D5-477BD8F3DCF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6677" y="6262569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A096658-D4A9-C273-E3F6-594C726963D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90787" y="1051835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69296F-3FC3-6C41-0DBB-F4A6C9452D1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118135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27584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Il y a quoi dans… ? 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491348"/>
            <a:ext cx="8915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 il y a … 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8176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11022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lors de la séance précédente.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663BF965-AEFD-A967-3511-6AC972C287C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C36675B-9214-833A-A9B7-5F611306E94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05" y="6030322"/>
            <a:ext cx="2026099" cy="24912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26CF5E-634E-F104-6018-3E95F74D85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62" y="2843853"/>
            <a:ext cx="1566675" cy="19263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6DEAC6-49CE-B8EB-F9E7-AF54DD5A3DA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6" y="2895137"/>
            <a:ext cx="1566675" cy="1926340"/>
          </a:xfrm>
          <a:prstGeom prst="rect">
            <a:avLst/>
          </a:prstGeom>
        </p:spPr>
      </p:pic>
      <p:pic>
        <p:nvPicPr>
          <p:cNvPr id="16" name="Image 15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685E7AC0-1045-257A-43D6-D8874FE46CE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5" y="6317057"/>
            <a:ext cx="1758696" cy="1917192"/>
          </a:xfrm>
          <a:prstGeom prst="rect">
            <a:avLst/>
          </a:prstGeom>
        </p:spPr>
      </p:pic>
      <p:pic>
        <p:nvPicPr>
          <p:cNvPr id="17" name="Image 16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F6FCCF4E-216B-2D1F-6AEA-928E96B6969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59" y="6356265"/>
            <a:ext cx="1758696" cy="1917192"/>
          </a:xfrm>
          <a:prstGeom prst="rect">
            <a:avLst/>
          </a:prstGeom>
        </p:spPr>
      </p:pic>
      <p:pic>
        <p:nvPicPr>
          <p:cNvPr id="18" name="Image 17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E5A5746F-9AFC-271A-70D8-3B1DAEC988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8" y="2428882"/>
            <a:ext cx="2218829" cy="272821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2716706-61C6-F593-0515-A24AA7040B9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1478" y="4770195"/>
            <a:ext cx="319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trousse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E33888-8C0E-BD78-DF6B-C993C24F77B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83141" y="8625490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cahier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1B435EE-6F94-4965-4C89-0B9B89F79F9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868511" y="4770193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ciseaux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88EBB82-1510-2E2D-70A9-A6BA4332D21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45199" y="8623877"/>
            <a:ext cx="5619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crayons de couleur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60EC002-F092-C831-8F70-63AD747B7D0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97274" y="8623877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feuille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72F964-656E-D754-5688-66D1DFB7E25C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63395" y="4770194"/>
            <a:ext cx="334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crayon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A7E2357-215C-D345-D739-84A1533EDAA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829220" y="4770193"/>
            <a:ext cx="316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stylo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B31B3E1-E993-DAEA-3FC8-2010F5CA1FB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636592">
            <a:off x="10723022" y="3071111"/>
            <a:ext cx="1364869" cy="167820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623104C-55FB-4541-F6B1-17F926240DB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0625157" y="8573732"/>
            <a:ext cx="281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livre</a:t>
            </a:r>
            <a:endParaRPr lang="fr-FR" sz="36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pic>
        <p:nvPicPr>
          <p:cNvPr id="32" name="Image 31" descr="Une image contenant croquis, dessin, livre, illustration&#10;&#10;Description générée automatiquement">
            <a:extLst>
              <a:ext uri="{FF2B5EF4-FFF2-40B4-BE49-F238E27FC236}">
                <a16:creationId xmlns:a16="http://schemas.microsoft.com/office/drawing/2014/main" id="{9412F0A8-6944-EA33-782D-AEF30903B19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264" y="6508743"/>
            <a:ext cx="1566675" cy="19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6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FEB8ED2-24B5-56F1-613E-971A091CE76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5" name="ZoneTexte 24">
            <a:extLst>
              <a:ext uri="{FF2B5EF4-FFF2-40B4-BE49-F238E27FC236}">
                <a16:creationId xmlns:a16="http://schemas.microsoft.com/office/drawing/2014/main" id="{5B6C6136-55EB-8ED1-DDC1-AD7DB2090B0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08328" y="719671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les mots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22D810-2D46-A89C-96EF-E683BA097F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09013" y="607195"/>
            <a:ext cx="1272621" cy="786384"/>
          </a:xfrm>
          <a:prstGeom prst="roundRect">
            <a:avLst>
              <a:gd name="adj" fmla="val 31362"/>
            </a:avLst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CC8391-C0EE-D65B-C537-3124971ED3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02" y="6030322"/>
            <a:ext cx="2026099" cy="24912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1E0E10-5C3C-9FB9-DFC3-B794E4F120C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38" y="2849677"/>
            <a:ext cx="1566675" cy="19263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A20513-625E-932D-BB21-B973498BB4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76" y="2895137"/>
            <a:ext cx="1566675" cy="1926340"/>
          </a:xfrm>
          <a:prstGeom prst="rect">
            <a:avLst/>
          </a:prstGeom>
        </p:spPr>
      </p:pic>
      <p:pic>
        <p:nvPicPr>
          <p:cNvPr id="17" name="Image 16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5ABB3C06-5FE8-1659-ECC9-153C6774EA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98" y="6317057"/>
            <a:ext cx="1758696" cy="1917192"/>
          </a:xfrm>
          <a:prstGeom prst="rect">
            <a:avLst/>
          </a:prstGeom>
        </p:spPr>
      </p:pic>
      <p:pic>
        <p:nvPicPr>
          <p:cNvPr id="18" name="Image 17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A064ED46-6951-CB0E-909B-D97641A60B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92" y="6317057"/>
            <a:ext cx="1758696" cy="1917192"/>
          </a:xfrm>
          <a:prstGeom prst="rect">
            <a:avLst/>
          </a:prstGeom>
        </p:spPr>
      </p:pic>
      <p:pic>
        <p:nvPicPr>
          <p:cNvPr id="19" name="Image 18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A456AB8E-EC52-798B-4309-C4BEDDFDFB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08" y="2428882"/>
            <a:ext cx="2218829" cy="272821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5EAC01B-6A0E-8276-AF08-2CD3AA582D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636592">
            <a:off x="10723022" y="3071111"/>
            <a:ext cx="1364869" cy="1678205"/>
          </a:xfrm>
          <a:prstGeom prst="rect">
            <a:avLst/>
          </a:prstGeom>
        </p:spPr>
      </p:pic>
      <p:pic>
        <p:nvPicPr>
          <p:cNvPr id="28" name="Image 27" descr="Une image contenant croquis, dessin, livre, illustration&#10;&#10;Description générée automatiquement">
            <a:extLst>
              <a:ext uri="{FF2B5EF4-FFF2-40B4-BE49-F238E27FC236}">
                <a16:creationId xmlns:a16="http://schemas.microsoft.com/office/drawing/2014/main" id="{3AA91441-7F23-A433-24D7-08F4C04141E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088" y="6468901"/>
            <a:ext cx="1566675" cy="19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8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04C7-814E-829D-7E73-E0AA3F8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D6654C-5202-A072-39EF-756DF3BF0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226A4B-5CBF-38AA-6971-AA602C391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8E543F-38EA-28F1-31AA-5A334456E2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AAEDCC-04D4-9B33-185C-E81561C8C15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701A47-42F1-294F-B6EC-6C3A306B6BB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94F634-B221-305E-7FE0-69E5FFDE07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92C50D-7962-789A-BA36-B33A0699FA8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562555-458E-5AF5-CE08-57E89F7AE3E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847B90-D3FA-8855-191D-B9C72AF4EE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03396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1C52A-3F0C-8A4B-65C0-75647EABE5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59875"/>
            <a:ext cx="895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Karim et Rita.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E463-1324-190D-BCF6-521A1ECA20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DF6C8DE-2BE8-93CF-A4EF-916A80A65DF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0909" y="3251933"/>
            <a:ext cx="3527978" cy="5967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58A33-A452-1D5B-7877-58247CB16A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3938769"/>
            <a:ext cx="3865435" cy="492844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1B76648-FF69-D7E2-DBF8-C04FFDD1A6F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79423131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0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690898-1225-170A-305E-E2F31A1447C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F03C6FE-143B-7AAE-E87B-09999F21A65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3F5253-4E7D-FBC8-F5BD-72538DF6926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423E8B-4216-BB19-92A3-1F73BE1A13E8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2CCE08-1869-7A5E-169E-402D8836C35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DEEFF8-28E6-15E6-057B-38392247729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264395F-2324-3C21-E362-C1C5EF76B5A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A86C2EE-C293-3680-06F9-4FE21179DB9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Il y a quoi dans ta trousse?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97920" y="2062221"/>
            <a:ext cx="3886825" cy="1544197"/>
          </a:xfrm>
          <a:prstGeom prst="wedgeEllipseCallout">
            <a:avLst>
              <a:gd name="adj1" fmla="val 15650"/>
              <a:gd name="adj2" fmla="val 77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quoi dans ta trousse?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1CE9C181-FECB-2D3C-D47A-EEE9BA607A9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DFEF3459-F402-34FA-15EB-07EBD5ADCDD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16" y="5115016"/>
            <a:ext cx="2555751" cy="3142480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CF781EED-681B-B0B2-771E-20BBA83F3AC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2732" y="3819506"/>
            <a:ext cx="3527978" cy="59677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5E3589-6D0E-E658-2DCA-F2F079A96B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5808081" y="4441195"/>
            <a:ext cx="3865435" cy="49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35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8590A96-20DD-1536-CAAA-7BAA8A48203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DE3BD7-0B9D-AD34-8192-F55D89E016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FDF5C8-AE0A-AB4A-4AA3-4D24250085A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B24F70-8DB8-2FFA-BD59-730A7633AFE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F2B7BAA-0CF1-60BB-5D40-103EDD71166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9A7DDD7-1B96-7351-3F45-6BD6728E982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5787841-BC5C-CEA2-8DAC-3614E00031D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C611C5-88A4-C41F-FB0D-55B01D2F93A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C884FB9D-47B3-04A1-CEB1-E452C5222E8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Il y a quoi dans ta trousse?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91F62BC0-70F5-BA41-BD21-132AAC73E2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97920" y="2062221"/>
            <a:ext cx="3886825" cy="1544197"/>
          </a:xfrm>
          <a:prstGeom prst="wedgeEllipseCallout">
            <a:avLst>
              <a:gd name="adj1" fmla="val 15650"/>
              <a:gd name="adj2" fmla="val 77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quoi dans ta trousse?</a:t>
            </a:r>
          </a:p>
        </p:txBody>
      </p:sp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8980EC4B-7C2B-D599-5234-EAFEF2B072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16" y="5115016"/>
            <a:ext cx="2555751" cy="3142480"/>
          </a:xfrm>
          <a:prstGeom prst="rect">
            <a:avLst/>
          </a:prstGeom>
        </p:spPr>
      </p:pic>
      <p:pic>
        <p:nvPicPr>
          <p:cNvPr id="7" name="Image 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699B1E3-9595-95E4-90BD-D850AF5373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2732" y="3819506"/>
            <a:ext cx="3527978" cy="59677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A574C9-7332-07EE-92D8-DB9C36EBB8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5808081" y="4441195"/>
            <a:ext cx="3865435" cy="49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8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DE411-70BA-BFBB-B7AB-90882D9A5B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98072C-FDC6-CB6A-85B7-9B552507FF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281F7F-9002-E02E-22E3-1E6F0FC3D47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BECDCE8-2139-A8ED-F2C7-000B8132E8E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F9EB2EA-F309-223E-20AD-D3A7DCBDC28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6B774D8-A8C3-D97F-CEE4-EE56CD1FD9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A53A4E-7D6D-0D7F-BDAA-8A9EEBDB05D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06209C-C0F9-20CC-0531-6EBC18E01A2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Dans ma trousse, il y a une règle.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68F78FF-F6B8-3D4A-521B-620CADECC26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879777312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89C8A655-BF3B-6455-79F3-3755F71F0D1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864340" y="2037004"/>
            <a:ext cx="4404279" cy="1661723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trousse,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règle.</a:t>
            </a:r>
          </a:p>
        </p:txBody>
      </p:sp>
      <p:pic>
        <p:nvPicPr>
          <p:cNvPr id="24" name="Image 23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48F106C-4019-B2C2-8DBE-A466C9662A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43" y="5572654"/>
            <a:ext cx="2682295" cy="3298075"/>
          </a:xfrm>
          <a:prstGeom prst="rect">
            <a:avLst/>
          </a:prstGeom>
        </p:spPr>
      </p:pic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35C2747-8EAE-55C1-8A11-2AD58731B79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733" y="3721634"/>
            <a:ext cx="3527978" cy="596777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CCC55FD-F41D-899E-3E3C-E66BC4F5AC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4110082" y="4343323"/>
            <a:ext cx="3865435" cy="4928441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26216CF-A0BF-A6B0-5862-E686C01405A7}"/>
              </a:ext>
            </a:extLst>
          </p:cNvPr>
          <p:cNvSpPr/>
          <p:nvPr/>
        </p:nvSpPr>
        <p:spPr>
          <a:xfrm>
            <a:off x="9348015" y="3810004"/>
            <a:ext cx="3658816" cy="19091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rnd">
            <a:solidFill>
              <a:srgbClr val="215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1F45E6-7A11-C3D5-737C-7BDBAF82714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93875">
            <a:off x="10202398" y="3735476"/>
            <a:ext cx="1950049" cy="2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43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D3DCB6-0EC0-8069-E10F-51810F8E93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478D2A-C8BD-7BB7-1BAE-3C07D7F97F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698B50-4384-4538-498F-4726BDB0BF2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C04843-DD21-FDEC-5655-339E3665C13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CD85F-2CB7-A265-829F-10294282078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D257D-E945-B18A-B943-6F52F7F3431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707D8CF-FC04-0C63-0067-D78ABBA2A8D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8E522CA-F1E5-FC99-095F-BDB5453D61D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18F7EC35-D3D6-3AA5-1ACB-C71CF11A171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Dans ma trousse, il y a une règle.»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F9B09EE1-B965-00B4-D9CC-D5A94D73E8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250858" y="2059758"/>
            <a:ext cx="4417040" cy="1661723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trousse,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règle.</a:t>
            </a:r>
          </a:p>
        </p:txBody>
      </p:sp>
      <p:pic>
        <p:nvPicPr>
          <p:cNvPr id="20" name="Image 19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5542DD6B-C767-2480-DFA2-B44090F9A9A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43" y="5572654"/>
            <a:ext cx="2682295" cy="3298075"/>
          </a:xfrm>
          <a:prstGeom prst="rect">
            <a:avLst/>
          </a:prstGeom>
        </p:spPr>
      </p:pic>
      <p:pic>
        <p:nvPicPr>
          <p:cNvPr id="21" name="Image 20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D432AB-A6F2-99F9-1C43-2356EFF9F91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733" y="3721634"/>
            <a:ext cx="3527978" cy="596777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7ABF241-0ECD-0E2D-DA00-E7E5241B71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4898175" y="4365001"/>
            <a:ext cx="3865435" cy="4928441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FEC36BD-5284-2A29-56F7-AEBDCEF29898}"/>
              </a:ext>
            </a:extLst>
          </p:cNvPr>
          <p:cNvSpPr/>
          <p:nvPr/>
        </p:nvSpPr>
        <p:spPr>
          <a:xfrm>
            <a:off x="9348015" y="3830985"/>
            <a:ext cx="3658816" cy="20840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3E08A78-CA39-9981-A741-29CAC3F9B2D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93875">
            <a:off x="10109996" y="3770644"/>
            <a:ext cx="1950049" cy="2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1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534-85D5-78AA-4A4D-60730C9A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17FE517-A9A0-5913-F293-813F238709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059CEC9-6E81-08DD-A8BE-6C2D287B05E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911A09-02CC-5CAB-F146-51A0D36B721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0DF4C2-1AA9-3C85-09FD-84B1487610CE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65478B4-F29A-25A4-060E-39B208C76EB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E3EF6C7-F6E8-A412-C9B1-2EF3BDE0328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614CA0-DFE6-E06D-29A0-64634A78DCF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6C0DC1F-233C-1A27-D7AF-EA719969589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2CA62F3-3C7E-D2FF-FA70-998EF6B072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FEC587-D5F5-40CF-28D6-5E2369F4621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Il y a quoi dans ton cartable ?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5CAFC7-223F-27D2-DD04-1ED97D9EDD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4486E08-92C1-9BE6-F626-51801A338A8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51371" y="2369808"/>
            <a:ext cx="4304172" cy="1544197"/>
          </a:xfrm>
          <a:prstGeom prst="wedgeEllipseCallout">
            <a:avLst>
              <a:gd name="adj1" fmla="val -6823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quoi dans ton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cartable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E780060F-60DA-9E13-9C66-E67A61C5EBF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2B54717-17DD-C8FE-0FC1-4AD179BA9C8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5547" y="4143677"/>
            <a:ext cx="3415399" cy="57773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450BEEB-50B1-DE75-EE7F-EA1A8E1F5E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8529367" y="4705259"/>
            <a:ext cx="3742088" cy="4771173"/>
          </a:xfrm>
          <a:prstGeom prst="rect">
            <a:avLst/>
          </a:prstGeom>
        </p:spPr>
      </p:pic>
      <p:pic>
        <p:nvPicPr>
          <p:cNvPr id="16" name="Image 15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C03B36F6-B304-651D-87A2-0133E63CBC2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33" y="5809496"/>
            <a:ext cx="2668730" cy="32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05CF9-1EAF-F55E-B709-AD4A88C5D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AC75B6-62F8-26A1-C9D4-16FE0C00F5E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0F831DA-0866-EC6C-DA65-B91E590CFA9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22DE1E-E38A-2928-F17D-0319C26B786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7EA26A4-93ED-026F-BFC2-C4CBF19A0B8F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C27F12-659E-6F32-1AA3-4278ED5E3A4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0E78299-57D6-7CEA-84B3-5EF67B0A089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D48BFD2-6B47-3B19-4EBB-6E628CB63F4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FB7F33B-E929-FA5A-008F-CBFFC2D3D30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B8DBB17-6FAA-F55E-12F1-02B7E0FD23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EC870F65-7C14-4197-44FD-1E9E46B3A7E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C028968D-D385-35AA-89FC-958673A423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Il y a quoi dans ton cartable 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A5F5FA7-0B20-8312-C216-77E05EB1B5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9D5D3C18-1EFA-9516-4229-912C83DF36E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51371" y="2369808"/>
            <a:ext cx="4304172" cy="1544197"/>
          </a:xfrm>
          <a:prstGeom prst="wedgeEllipseCallout">
            <a:avLst>
              <a:gd name="adj1" fmla="val -7329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quoi dans ton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cartable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20" name="Image 1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8991CFE-31E0-0937-F123-C05FB8B9FF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0316" y="4112377"/>
            <a:ext cx="3325995" cy="5626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96D978C-C672-334C-D48D-C3D7632AE9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25868" y="4627618"/>
            <a:ext cx="3644132" cy="4646279"/>
          </a:xfrm>
          <a:prstGeom prst="rect">
            <a:avLst/>
          </a:prstGeom>
        </p:spPr>
      </p:pic>
      <p:pic>
        <p:nvPicPr>
          <p:cNvPr id="22" name="Image 21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2212EFC7-0736-50D8-D92B-98E66D56618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51" y="5744434"/>
            <a:ext cx="2668730" cy="32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7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9F56-E5A3-FC1D-6A2D-58C81C1A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C7A8612-DA5E-8FC1-8E53-4C8D429AEF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E9E87A-5204-A509-89E7-A216585C89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332F0B-10D8-5A46-59B5-8B0834EDCBD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A7C286-5550-9331-4F5A-23E99D68B0E7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E337C36-587A-A129-8848-BDC698896D5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3CCDD71-9BED-8838-934F-BA75C0CD2F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174BB77-06D4-8D67-E76C-05C3A66A75A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1E44878-C191-19CC-0284-F44C8E1E1A1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3F89A8F-79A6-2004-0889-1E293394F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5212-5895-ED92-BEAD-DEFCB6BF27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Imad dit « Dans mon cartable, il y a une ardoise.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632FBE-256F-7602-2E39-496B2ED859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3A654A4-82CC-A607-A3BA-4873FE2B20C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B8F094-094A-97AB-FB3D-7542A1556FE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555040" y="2244984"/>
            <a:ext cx="5484256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cartable,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ardoise.</a:t>
            </a:r>
          </a:p>
        </p:txBody>
      </p:sp>
      <p:pic>
        <p:nvPicPr>
          <p:cNvPr id="22" name="Image 21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EE6C82D2-C702-FF59-FCD9-6D66A0BEFC8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7" y="5746067"/>
            <a:ext cx="2668730" cy="328139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BF22D8A-EE70-5BDB-F32F-0667582FEC10}"/>
              </a:ext>
            </a:extLst>
          </p:cNvPr>
          <p:cNvSpPr/>
          <p:nvPr/>
        </p:nvSpPr>
        <p:spPr>
          <a:xfrm>
            <a:off x="641984" y="3710573"/>
            <a:ext cx="3339396" cy="19327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E4B38F5-5E06-B06E-3DC6-A2B5E7E617D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986" y="3771480"/>
            <a:ext cx="2166288" cy="1674835"/>
          </a:xfrm>
          <a:prstGeom prst="rect">
            <a:avLst/>
          </a:prstGeom>
        </p:spPr>
      </p:pic>
      <p:pic>
        <p:nvPicPr>
          <p:cNvPr id="27" name="Image 2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5D955BB-5D29-B618-42A9-EA5964F5939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868" y="4117007"/>
            <a:ext cx="3339396" cy="564878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09AEE4C-7406-43D6-B5AA-5DE5BAE4D7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8668937" y="4608898"/>
            <a:ext cx="3658815" cy="46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49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88ED8-5EAF-B21F-999C-584543CE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0E5C180-1BA7-EDEF-AB7B-FDC16E607E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798A23-85FB-E485-5009-5C74127C8F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7C7FDA-59D3-1AA3-70BA-983972A55C8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157606-9628-EC4D-1A4E-29779D892E4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352734-C489-7E1F-64AB-6B668770399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B70FEF-5240-E54E-0EFA-BD649B7495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35592C9-5ED5-643D-1837-F0F37E5393D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1E28B5-A56F-1D4A-7F8C-57C6D9D4A683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6A939B0-03E5-67CB-2BD3-2AA13924ED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0F6FC6C7-3E9F-3B9E-2E0D-95D1C679670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B3B567A2-CC61-3194-829D-394E80B2A0D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Dans mon cartable, il y a une ardoise.»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373F732-81E6-A9DC-E011-7817605752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20" name="Image 1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6320557-9AA7-78DF-D028-7992A177C0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571" y="4453039"/>
            <a:ext cx="3339396" cy="564878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4F5A4B-E26E-319B-0FD5-9F67697E7C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8529366" y="4811432"/>
            <a:ext cx="3658815" cy="4665000"/>
          </a:xfrm>
          <a:prstGeom prst="rect">
            <a:avLst/>
          </a:prstGeom>
        </p:spPr>
      </p:pic>
      <p:pic>
        <p:nvPicPr>
          <p:cNvPr id="22" name="Image 21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5552E950-44D2-AD86-5DA8-1969D3BAC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7" y="5746067"/>
            <a:ext cx="2668730" cy="328139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F99DBEB-BC25-C425-AB91-C574CDCA3248}"/>
              </a:ext>
            </a:extLst>
          </p:cNvPr>
          <p:cNvSpPr/>
          <p:nvPr/>
        </p:nvSpPr>
        <p:spPr>
          <a:xfrm>
            <a:off x="641984" y="3710573"/>
            <a:ext cx="3337687" cy="19327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rnd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CA0878CC-DDA8-1CA7-73FF-4FD591DC0A9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3833" y="3765783"/>
            <a:ext cx="2166288" cy="1674835"/>
          </a:xfrm>
          <a:prstGeom prst="rect">
            <a:avLst/>
          </a:prstGeom>
        </p:spPr>
      </p:pic>
      <p:sp>
        <p:nvSpPr>
          <p:cNvPr id="27" name="Bulle narrative : ronde 26">
            <a:extLst>
              <a:ext uri="{FF2B5EF4-FFF2-40B4-BE49-F238E27FC236}">
                <a16:creationId xmlns:a16="http://schemas.microsoft.com/office/drawing/2014/main" id="{2F0A7897-FAD4-3683-30A3-D37B303659F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555040" y="2244984"/>
            <a:ext cx="5484256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 cartable, </a:t>
            </a: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y a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ardoise.</a:t>
            </a:r>
          </a:p>
        </p:txBody>
      </p:sp>
    </p:spTree>
    <p:extLst>
      <p:ext uri="{BB962C8B-B14F-4D97-AF65-F5344CB8AC3E}">
        <p14:creationId xmlns:p14="http://schemas.microsoft.com/office/powerpoint/2010/main" val="2502532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quoi dans ta trousse?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en montrant les objets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627E2C7-F3AB-EF10-2AD2-43AF0839F74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57382143"/>
              </p:ext>
            </p:ext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B2B68A08-7BEE-7847-D523-09DBEE247AEB}"/>
              </a:ext>
            </a:extLst>
          </p:cNvPr>
          <p:cNvSpPr txBox="1"/>
          <p:nvPr/>
        </p:nvSpPr>
        <p:spPr>
          <a:xfrm>
            <a:off x="3425009" y="2593744"/>
            <a:ext cx="6865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quoi dans ta trousse ?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446AA54F-9C7E-21A1-852E-3D790A7CA4A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5" y="3672832"/>
            <a:ext cx="6391263" cy="47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9A2B-F89D-3C6A-AA58-26332DF1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4D5C0E7-ED9B-179C-7354-AF6EB1C8D8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72F725-AFDD-3A72-65F4-141707C2E1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Il y a quoi dans ton cartable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en montrant les objets ?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12DD923-E8D6-F640-BD67-6013075ECED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6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822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373822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 Lecture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59BAD09-1EED-6339-7E08-054F714335FB}"/>
              </a:ext>
            </a:extLst>
          </p:cNvPr>
          <p:cNvSpPr txBox="1"/>
          <p:nvPr/>
        </p:nvSpPr>
        <p:spPr>
          <a:xfrm>
            <a:off x="3425009" y="2593744"/>
            <a:ext cx="7380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y a quoi dans ton cartable ?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AD83A6A2-533C-D2ED-05E7-B34B925671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5" y="3672832"/>
            <a:ext cx="6391263" cy="47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11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56250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de lecture de la page 14.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F248338-3C68-4A6B-D82C-3D2594AD3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4038" y="1937528"/>
            <a:ext cx="5523714" cy="7794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2671757"/>
            <a:ext cx="5641049" cy="3343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9366</TotalTime>
  <Words>1983</Words>
  <PresentationFormat>Personnalisé</PresentationFormat>
  <Paragraphs>379</Paragraphs>
  <Slides>68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68</vt:i4>
      </vt:variant>
    </vt:vector>
  </HeadingPairs>
  <TitlesOfParts>
    <vt:vector size="76" baseType="lpstr">
      <vt:lpstr>Dosis</vt:lpstr>
      <vt:lpstr>Calibri</vt:lpstr>
      <vt:lpstr>Cambria</vt:lpstr>
      <vt:lpstr>Carelia</vt:lpstr>
      <vt:lpstr>Arial</vt:lpstr>
      <vt:lpstr>Dosis Bold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2025-08-15T18:11:20Z</dcterms:modified>
</cp:coreProperties>
</file>