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3.xml" ContentType="application/vnd.openxmlformats-officedocument.theme+xml"/>
  <Override PartName="/ppt/slideLayouts/slideLayout1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9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42" r:id="rId1"/>
    <p:sldMasterId id="2147483852" r:id="rId2"/>
    <p:sldMasterId id="2147483880" r:id="rId3"/>
    <p:sldMasterId id="2147483896" r:id="rId4"/>
  </p:sldMasterIdLst>
  <p:notesMasterIdLst>
    <p:notesMasterId r:id="rId79"/>
  </p:notesMasterIdLst>
  <p:handoutMasterIdLst>
    <p:handoutMasterId r:id="rId80"/>
  </p:handoutMasterIdLst>
  <p:sldIdLst>
    <p:sldId id="779" r:id="rId5"/>
    <p:sldId id="994" r:id="rId6"/>
    <p:sldId id="947" r:id="rId7"/>
    <p:sldId id="780" r:id="rId8"/>
    <p:sldId id="912" r:id="rId9"/>
    <p:sldId id="893" r:id="rId10"/>
    <p:sldId id="913" r:id="rId11"/>
    <p:sldId id="825" r:id="rId12"/>
    <p:sldId id="927" r:id="rId13"/>
    <p:sldId id="995" r:id="rId14"/>
    <p:sldId id="948" r:id="rId15"/>
    <p:sldId id="963" r:id="rId16"/>
    <p:sldId id="769" r:id="rId17"/>
    <p:sldId id="964" r:id="rId18"/>
    <p:sldId id="897" r:id="rId19"/>
    <p:sldId id="965" r:id="rId20"/>
    <p:sldId id="949" r:id="rId21"/>
    <p:sldId id="966" r:id="rId22"/>
    <p:sldId id="899" r:id="rId23"/>
    <p:sldId id="1001" r:id="rId24"/>
    <p:sldId id="900" r:id="rId25"/>
    <p:sldId id="996" r:id="rId26"/>
    <p:sldId id="1002" r:id="rId27"/>
    <p:sldId id="1003" r:id="rId28"/>
    <p:sldId id="1004" r:id="rId29"/>
    <p:sldId id="977" r:id="rId30"/>
    <p:sldId id="1005" r:id="rId31"/>
    <p:sldId id="1006" r:id="rId32"/>
    <p:sldId id="1007" r:id="rId33"/>
    <p:sldId id="1008" r:id="rId34"/>
    <p:sldId id="786" r:id="rId35"/>
    <p:sldId id="997" r:id="rId36"/>
    <p:sldId id="828" r:id="rId37"/>
    <p:sldId id="832" r:id="rId38"/>
    <p:sldId id="1009" r:id="rId39"/>
    <p:sldId id="1000" r:id="rId40"/>
    <p:sldId id="787" r:id="rId41"/>
    <p:sldId id="969" r:id="rId42"/>
    <p:sldId id="922" r:id="rId43"/>
    <p:sldId id="950" r:id="rId44"/>
    <p:sldId id="989" r:id="rId45"/>
    <p:sldId id="983" r:id="rId46"/>
    <p:sldId id="970" r:id="rId47"/>
    <p:sldId id="971" r:id="rId48"/>
    <p:sldId id="990" r:id="rId49"/>
    <p:sldId id="984" r:id="rId50"/>
    <p:sldId id="972" r:id="rId51"/>
    <p:sldId id="973" r:id="rId52"/>
    <p:sldId id="991" r:id="rId53"/>
    <p:sldId id="985" r:id="rId54"/>
    <p:sldId id="974" r:id="rId55"/>
    <p:sldId id="975" r:id="rId56"/>
    <p:sldId id="986" r:id="rId57"/>
    <p:sldId id="976" r:id="rId58"/>
    <p:sldId id="954" r:id="rId59"/>
    <p:sldId id="881" r:id="rId60"/>
    <p:sldId id="884" r:id="rId61"/>
    <p:sldId id="951" r:id="rId62"/>
    <p:sldId id="952" r:id="rId63"/>
    <p:sldId id="998" r:id="rId64"/>
    <p:sldId id="848" r:id="rId65"/>
    <p:sldId id="908" r:id="rId66"/>
    <p:sldId id="924" r:id="rId67"/>
    <p:sldId id="849" r:id="rId68"/>
    <p:sldId id="978" r:id="rId69"/>
    <p:sldId id="979" r:id="rId70"/>
    <p:sldId id="981" r:id="rId71"/>
    <p:sldId id="788" r:id="rId72"/>
    <p:sldId id="644" r:id="rId73"/>
    <p:sldId id="967" r:id="rId74"/>
    <p:sldId id="999" r:id="rId75"/>
    <p:sldId id="794" r:id="rId76"/>
    <p:sldId id="793" r:id="rId77"/>
    <p:sldId id="923" r:id="rId78"/>
  </p:sldIdLst>
  <p:sldSz cx="9144000" cy="6858000" type="screen4x3"/>
  <p:notesSz cx="6735763" cy="9866313"/>
  <p:embeddedFontLst>
    <p:embeddedFont>
      <p:font typeface="Aldhabi" panose="01000000000000000000" pitchFamily="2" charset="-78"/>
      <p:regular r:id="rId81"/>
    </p:embeddedFont>
    <p:embeddedFont>
      <p:font typeface="Corbel" panose="020B0503020204020204" pitchFamily="34" charset="0"/>
      <p:regular r:id="rId82"/>
      <p:bold r:id="rId83"/>
      <p:italic r:id="rId84"/>
      <p:boldItalic r:id="rId85"/>
    </p:embeddedFont>
    <p:embeddedFont>
      <p:font typeface="DengXian" panose="02010600030101010101" pitchFamily="2" charset="-122"/>
      <p:regular r:id="rId86"/>
      <p:bold r:id="rId87"/>
    </p:embeddedFont>
    <p:embeddedFont>
      <p:font typeface="Dosis" pitchFamily="2" charset="0"/>
      <p:regular r:id="rId88"/>
      <p:bold r:id="rId89"/>
    </p:embeddedFont>
    <p:embeddedFont>
      <p:font typeface="Dosis SemiBold" pitchFamily="2" charset="0"/>
      <p:regular r:id="rId90"/>
      <p:bold r:id="rId91"/>
    </p:embeddedFont>
  </p:embeddedFont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FD0F942-153D-7E75-C5EB-E4990782D13C}" name="Jalila El Baraka" initials="JE" userId="S::jalila.el-baraka@ifmaroc.com::ea93c961-285f-4edc-9e51-dff84fc1dbd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6BB00"/>
    <a:srgbClr val="FC8D00"/>
    <a:srgbClr val="17AB98"/>
    <a:srgbClr val="FFEFB9"/>
    <a:srgbClr val="4B5050"/>
    <a:srgbClr val="FAE496"/>
    <a:srgbClr val="B2B3AE"/>
    <a:srgbClr val="EEB500"/>
    <a:srgbClr val="CCE4A1"/>
    <a:srgbClr val="FFDA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013" autoAdjust="0"/>
    <p:restoredTop sz="95941" autoAdjust="0"/>
  </p:normalViewPr>
  <p:slideViewPr>
    <p:cSldViewPr snapToGrid="0">
      <p:cViewPr varScale="1">
        <p:scale>
          <a:sx n="71" d="100"/>
          <a:sy n="71" d="100"/>
        </p:scale>
        <p:origin x="1206" y="2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145" d="100"/>
          <a:sy n="145" d="100"/>
        </p:scale>
        <p:origin x="6528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font" Target="fonts/font4.fntdata"/><Relationship Id="rId89" Type="http://schemas.openxmlformats.org/officeDocument/2006/relationships/font" Target="fonts/font9.fntdata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90" Type="http://schemas.openxmlformats.org/officeDocument/2006/relationships/font" Target="fonts/font10.fntdata"/><Relationship Id="rId95" Type="http://schemas.openxmlformats.org/officeDocument/2006/relationships/tableStyles" Target="tableStyles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80" Type="http://schemas.openxmlformats.org/officeDocument/2006/relationships/handoutMaster" Target="handoutMasters/handoutMaster1.xml"/><Relationship Id="rId85" Type="http://schemas.openxmlformats.org/officeDocument/2006/relationships/font" Target="fonts/font5.fntdata"/><Relationship Id="rId9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openxmlformats.org/officeDocument/2006/relationships/font" Target="fonts/font3.fntdata"/><Relationship Id="rId88" Type="http://schemas.openxmlformats.org/officeDocument/2006/relationships/font" Target="fonts/font8.fntdata"/><Relationship Id="rId91" Type="http://schemas.openxmlformats.org/officeDocument/2006/relationships/font" Target="fonts/font11.fntdata"/><Relationship Id="rId96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font" Target="fonts/font1.fntdata"/><Relationship Id="rId86" Type="http://schemas.openxmlformats.org/officeDocument/2006/relationships/font" Target="fonts/font6.fntdata"/><Relationship Id="rId94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font" Target="fonts/font7.fntdata"/><Relationship Id="rId61" Type="http://schemas.openxmlformats.org/officeDocument/2006/relationships/slide" Target="slides/slide57.xml"/><Relationship Id="rId82" Type="http://schemas.openxmlformats.org/officeDocument/2006/relationships/font" Target="fonts/font2.fntdata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56" Type="http://schemas.openxmlformats.org/officeDocument/2006/relationships/slide" Target="slides/slide52.xml"/><Relationship Id="rId77" Type="http://schemas.openxmlformats.org/officeDocument/2006/relationships/slide" Target="slides/slide7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8FF5D674-1086-AA74-A922-8341B35C2DB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MA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D6AF181-CE25-818B-0C1A-E976E3C089C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2E9A10-4475-4EDB-BE0D-A3870F9F347D}" type="datetimeFigureOut">
              <a:rPr lang="fr-MA" smtClean="0"/>
              <a:t>29/10/2025</a:t>
            </a:fld>
            <a:endParaRPr lang="fr-MA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A6A3AC1-5F23-688A-314D-E8322CEFE92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MA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48327C3-92D0-AAC3-7DC6-FB2D89B0CA4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6A7049-2A54-4E8D-974D-8790AA0E5EBA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5668867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l">
              <a:defRPr sz="1200"/>
            </a:lvl1pPr>
          </a:lstStyle>
          <a:p>
            <a:endParaRPr lang="f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r">
              <a:defRPr sz="1200"/>
            </a:lvl1pPr>
          </a:lstStyle>
          <a:p>
            <a:fld id="{B170D036-93EB-4403-A328-CEEC95972C3A}" type="datetimeFigureOut">
              <a:rPr lang="fr-MA" smtClean="0"/>
              <a:t>29/10/2025</a:t>
            </a:fld>
            <a:endParaRPr lang="fr-M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7763" y="1231900"/>
            <a:ext cx="4440237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00" tIns="45400" rIns="90800" bIns="45400" rtlCol="0" anchor="ctr"/>
          <a:lstStyle/>
          <a:p>
            <a:endParaRPr lang="fr-MA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vert="horz" lIns="90800" tIns="45400" rIns="90800" bIns="4540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l">
              <a:defRPr sz="1200"/>
            </a:lvl1pPr>
          </a:lstStyle>
          <a:p>
            <a:endParaRPr lang="fr-M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15373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r">
              <a:defRPr sz="1200"/>
            </a:lvl1pPr>
          </a:lstStyle>
          <a:p>
            <a:fld id="{7136E571-1CA0-4C8D-985D-594239BEC5F6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21947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1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7697316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68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85342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71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0240704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3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10325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7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4109699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8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2464723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F5FB29-BD58-A3A5-C5AE-C5D61AB747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3274777-F792-ED2C-08FB-AFE80A926E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4EF73D3-5BCE-F6F6-2272-310395250B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7E3F54-BBD3-9E26-2A92-533541CBCA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9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00155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B7BA04-95E8-F564-A61F-074EE818FE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DD3058D-AB7F-6D36-62FA-25F31F3001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F3AD5B6-8A0F-4F69-BB45-1B69494AED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5E8B2B-2305-63AB-6525-88DCD09D21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10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0269746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E10CEE-3725-81EF-6B39-FEA2C4EE83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3BB59CA-5983-7B2F-9506-BEBB8C10EF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1BE0A5D-3BF2-A351-7225-74D2879796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CB78F7C-70C3-809C-720F-D278B9451A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22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1221487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31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779190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37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442584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1">
            <a:extLst>
              <a:ext uri="{FF2B5EF4-FFF2-40B4-BE49-F238E27FC236}">
                <a16:creationId xmlns:a16="http://schemas.microsoft.com/office/drawing/2014/main" id="{E3E8AEAE-124E-0543-6396-66B1A1F376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8704" y="1272510"/>
            <a:ext cx="7886700" cy="720000"/>
          </a:xfrm>
          <a:prstGeom prst="rect">
            <a:avLst/>
          </a:prstGeom>
        </p:spPr>
        <p:txBody>
          <a:bodyPr/>
          <a:lstStyle/>
          <a:p>
            <a:pPr algn="ctr" defTabSz="457223">
              <a:lnSpc>
                <a:spcPts val="5486"/>
              </a:lnSpc>
              <a:defRPr/>
            </a:pPr>
            <a:r>
              <a:rPr lang="ar-MA" sz="4400" b="1" dirty="0">
                <a:solidFill>
                  <a:srgbClr val="10658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برمجة الوحدة الأولى</a:t>
            </a:r>
            <a:endParaRPr lang="fr-FR" sz="4400" b="1" dirty="0">
              <a:solidFill>
                <a:srgbClr val="106585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780AA26-4BF5-0D70-1AC6-C157B1F8A03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968"/>
            <a:ext cx="9145290" cy="6857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21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6399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1">
            <a:extLst>
              <a:ext uri="{FF2B5EF4-FFF2-40B4-BE49-F238E27FC236}">
                <a16:creationId xmlns:a16="http://schemas.microsoft.com/office/drawing/2014/main" id="{E3E8AEAE-124E-0543-6396-66B1A1F376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8704" y="1272510"/>
            <a:ext cx="7886700" cy="720000"/>
          </a:xfrm>
          <a:prstGeom prst="rect">
            <a:avLst/>
          </a:prstGeom>
        </p:spPr>
        <p:txBody>
          <a:bodyPr/>
          <a:lstStyle>
            <a:lvl1pPr>
              <a:defRPr b="1" i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ctr" defTabSz="457223">
              <a:lnSpc>
                <a:spcPts val="5486"/>
              </a:lnSpc>
              <a:defRPr/>
            </a:pPr>
            <a:r>
              <a:rPr lang="ar-MA" sz="4400" b="1" dirty="0">
                <a:solidFill>
                  <a:srgbClr val="10658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برمجة الوحدة الأولى</a:t>
            </a:r>
            <a:endParaRPr lang="fr-FR" sz="4400" b="1" dirty="0">
              <a:solidFill>
                <a:srgbClr val="106585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780AA26-4BF5-0D70-1AC6-C157B1F8A03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968"/>
            <a:ext cx="9145290" cy="6857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346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6399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1">
            <a:extLst>
              <a:ext uri="{FF2B5EF4-FFF2-40B4-BE49-F238E27FC236}">
                <a16:creationId xmlns:a16="http://schemas.microsoft.com/office/drawing/2014/main" id="{E3E8AEAE-124E-0543-6396-66B1A1F376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8704" y="1272510"/>
            <a:ext cx="7886700" cy="720000"/>
          </a:xfrm>
          <a:prstGeom prst="rect">
            <a:avLst/>
          </a:prstGeom>
        </p:spPr>
        <p:txBody>
          <a:bodyPr/>
          <a:lstStyle/>
          <a:p>
            <a:pPr algn="ctr" defTabSz="457223">
              <a:lnSpc>
                <a:spcPts val="5486"/>
              </a:lnSpc>
              <a:defRPr/>
            </a:pPr>
            <a:r>
              <a:rPr lang="ar-MA" sz="4400" b="1" dirty="0">
                <a:solidFill>
                  <a:srgbClr val="10658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برمجة الوحدة الأولى</a:t>
            </a:r>
            <a:endParaRPr lang="fr-FR" sz="4400" b="1" dirty="0">
              <a:solidFill>
                <a:srgbClr val="106585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780AA26-4BF5-0D70-1AC6-C157B1F8A03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968"/>
            <a:ext cx="9145290" cy="6857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039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6399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0248FBA9-0260-EEC4-FC52-6FCEA7F0494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6130" y="-13063"/>
            <a:ext cx="9178834" cy="6884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8784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6399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50417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6399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1">
            <a:extLst>
              <a:ext uri="{FF2B5EF4-FFF2-40B4-BE49-F238E27FC236}">
                <a16:creationId xmlns:a16="http://schemas.microsoft.com/office/drawing/2014/main" id="{E3E8AEAE-124E-0543-6396-66B1A1F376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8704" y="1272510"/>
            <a:ext cx="7886700" cy="720000"/>
          </a:xfrm>
          <a:prstGeom prst="rect">
            <a:avLst/>
          </a:prstGeom>
        </p:spPr>
        <p:txBody>
          <a:bodyPr/>
          <a:lstStyle/>
          <a:p>
            <a:pPr algn="ctr" defTabSz="457223">
              <a:lnSpc>
                <a:spcPts val="5486"/>
              </a:lnSpc>
              <a:defRPr/>
            </a:pPr>
            <a:r>
              <a:rPr lang="ar-MA" sz="4400" b="1" dirty="0">
                <a:solidFill>
                  <a:srgbClr val="10658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برمجة الوحدة الأولى</a:t>
            </a:r>
            <a:endParaRPr lang="fr-FR" sz="4400" b="1" dirty="0">
              <a:solidFill>
                <a:srgbClr val="106585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780AA26-4BF5-0D70-1AC6-C157B1F8A03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968"/>
            <a:ext cx="9145290" cy="6857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690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6399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0248FBA9-0260-EEC4-FC52-6FCEA7F0494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6130" y="-13063"/>
            <a:ext cx="9178834" cy="6884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152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6399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8391F29-5347-1197-51B1-705CF6A719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CDE83C8-B88B-DE6F-CD71-EC5691F951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1C16659-5936-FC97-79ED-A29CBD9A0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5D3480B-2F81-6D11-52FE-78CEFB085B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6130" y="-13063"/>
            <a:ext cx="9178833" cy="6884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906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6399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1291BC93-8BFE-BEA9-733E-46BF967BC56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3538" y="-25150"/>
            <a:ext cx="9177533" cy="6883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311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6399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EA94FCE5-80EA-C642-745F-2F32DEE14D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50952" y="0"/>
            <a:ext cx="9193653" cy="6895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6091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6399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614203CE-A6F3-0DF1-19D4-001BCA2285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92" y="968"/>
            <a:ext cx="9142708" cy="6857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5893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6399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jpe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5" Type="http://schemas.openxmlformats.org/officeDocument/2006/relationships/slideLayout" Target="../slideLayouts/slideLayout9.xml"/><Relationship Id="rId4" Type="http://schemas.openxmlformats.org/officeDocument/2006/relationships/slideLayout" Target="../slideLayouts/slideLayout8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33753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900" r:id="rId2"/>
  </p:sldLayoutIdLst>
  <mc:AlternateContent xmlns:mc="http://schemas.openxmlformats.org/markup-compatibility/2006" xmlns:p14="http://schemas.microsoft.com/office/powerpoint/2010/main">
    <mc:Choice Requires="p14">
      <p:transition spd="slow" p14:dur="86399000"/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itre 6">
            <a:extLst>
              <a:ext uri="{FF2B5EF4-FFF2-40B4-BE49-F238E27FC236}">
                <a16:creationId xmlns:a16="http://schemas.microsoft.com/office/drawing/2014/main" id="{261A4975-EFCA-7B46-58B4-2A7C842397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086" y="3774332"/>
            <a:ext cx="1880680" cy="11997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 dirty="0"/>
              <a:t>المرحلة</a:t>
            </a:r>
            <a:r>
              <a:rPr lang="fr-FR" dirty="0"/>
              <a:t> 1 </a:t>
            </a:r>
            <a:r>
              <a:rPr lang="ar-SA" dirty="0"/>
              <a:t> </a:t>
            </a:r>
            <a:endParaRPr lang="fr-FR" dirty="0"/>
          </a:p>
        </p:txBody>
      </p:sp>
      <p:pic>
        <p:nvPicPr>
          <p:cNvPr id="2" name="Image 1" descr="Une image contenant texte, capture d’écra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47FEF34A-8E90-E41D-BE64-BAC625BDEC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692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901" r:id="rId2"/>
  </p:sldLayoutIdLst>
  <mc:AlternateContent xmlns:mc="http://schemas.openxmlformats.org/markup-compatibility/2006" xmlns:p14="http://schemas.microsoft.com/office/powerpoint/2010/main">
    <mc:Choice Requires="p14">
      <p:transition spd="slow" p14:dur="86399000"/>
    </mc:Choice>
    <mc:Fallback xmlns="">
      <p:transition spd="slow"/>
    </mc:Fallback>
  </mc:AlternateContent>
  <p:txStyles>
    <p:titleStyle>
      <a:lvl1pPr algn="ctr" defTabSz="914400" rtl="1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bg1"/>
          </a:solidFill>
          <a:latin typeface="Effra CC Arbc" panose="020B0503020203020204" pitchFamily="34" charset="-78"/>
          <a:ea typeface="+mj-ea"/>
          <a:cs typeface="Effra CC Arbc" panose="020B0503020203020204" pitchFamily="34" charset="-78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93800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8" r:id="rId1"/>
    <p:sldLayoutId id="2147483887" r:id="rId2"/>
    <p:sldLayoutId id="2147483890" r:id="rId3"/>
    <p:sldLayoutId id="2147483891" r:id="rId4"/>
    <p:sldLayoutId id="2147483892" r:id="rId5"/>
    <p:sldLayoutId id="2147483899" r:id="rId6"/>
  </p:sldLayoutIdLst>
  <mc:AlternateContent xmlns:mc="http://schemas.openxmlformats.org/markup-compatibility/2006" xmlns:p14="http://schemas.microsoft.com/office/powerpoint/2010/main">
    <mc:Choice Requires="p14">
      <p:transition spd="slow" p14:dur="86399000"/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57582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7" r:id="rId1"/>
  </p:sldLayoutIdLst>
  <mc:AlternateContent xmlns:mc="http://schemas.openxmlformats.org/markup-compatibility/2006" xmlns:p14="http://schemas.microsoft.com/office/powerpoint/2010/main">
    <mc:Choice Requires="p14">
      <p:transition spd="slow" p14:dur="86399000"/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31.gif"/><Relationship Id="rId5" Type="http://schemas.openxmlformats.org/officeDocument/2006/relationships/image" Target="../media/image30.png"/><Relationship Id="rId4" Type="http://schemas.openxmlformats.org/officeDocument/2006/relationships/image" Target="../media/image8.e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3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31.gif"/><Relationship Id="rId5" Type="http://schemas.openxmlformats.org/officeDocument/2006/relationships/image" Target="../media/image34.png"/><Relationship Id="rId4" Type="http://schemas.openxmlformats.org/officeDocument/2006/relationships/image" Target="../media/image8.em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emf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40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5.pn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10.xml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7.png"/><Relationship Id="rId7" Type="http://schemas.openxmlformats.org/officeDocument/2006/relationships/image" Target="../media/image42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35.png"/><Relationship Id="rId5" Type="http://schemas.openxmlformats.org/officeDocument/2006/relationships/image" Target="../media/image19.png"/><Relationship Id="rId4" Type="http://schemas.openxmlformats.org/officeDocument/2006/relationships/image" Target="../media/image41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35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image" Target="../media/image37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40.png"/><Relationship Id="rId4" Type="http://schemas.openxmlformats.org/officeDocument/2006/relationships/image" Target="../media/image4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10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emf"/><Relationship Id="rId4" Type="http://schemas.openxmlformats.org/officeDocument/2006/relationships/image" Target="../media/image46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46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microsoft.com/office/2007/relationships/media" Target="../media/media2.mp4"/><Relationship Id="rId7" Type="http://schemas.openxmlformats.org/officeDocument/2006/relationships/image" Target="../media/image19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2.mp4"/><Relationship Id="rId9" Type="http://schemas.openxmlformats.org/officeDocument/2006/relationships/image" Target="../media/image21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5.png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9.xml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microsoft.com/office/2007/relationships/media" Target="../media/media6.mp4"/><Relationship Id="rId7" Type="http://schemas.openxmlformats.org/officeDocument/2006/relationships/image" Target="../media/image56.png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19.png"/><Relationship Id="rId5" Type="http://schemas.openxmlformats.org/officeDocument/2006/relationships/slideLayout" Target="../slideLayouts/slideLayout9.xml"/><Relationship Id="rId4" Type="http://schemas.openxmlformats.org/officeDocument/2006/relationships/video" Target="../media/media6.mp4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itre 6">
            <a:extLst>
              <a:ext uri="{FF2B5EF4-FFF2-40B4-BE49-F238E27FC236}">
                <a16:creationId xmlns:a16="http://schemas.microsoft.com/office/drawing/2014/main" id="{F692E3D3-369C-1966-E673-3DD75E4E733A}"/>
              </a:ext>
            </a:extLst>
          </p:cNvPr>
          <p:cNvSpPr txBox="1">
            <a:spLocks/>
          </p:cNvSpPr>
          <p:nvPr/>
        </p:nvSpPr>
        <p:spPr>
          <a:xfrm>
            <a:off x="7866436" y="836579"/>
            <a:ext cx="823607" cy="6744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Effra CC Arbc" panose="020B0503020203020204" pitchFamily="34" charset="-78"/>
                <a:ea typeface="+mj-ea"/>
                <a:cs typeface="Effra CC Arbc" panose="020B0503020203020204" pitchFamily="34" charset="-78"/>
              </a:defRPr>
            </a:lvl1pPr>
          </a:lstStyle>
          <a:p>
            <a:r>
              <a:rPr lang="ar-MA" sz="3600" dirty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ar-SA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Titre 1">
            <a:extLst>
              <a:ext uri="{FF2B5EF4-FFF2-40B4-BE49-F238E27FC236}">
                <a16:creationId xmlns:a16="http://schemas.microsoft.com/office/drawing/2014/main" id="{6264D3BF-8C47-D43B-BEC3-4EF1A9CDE067}"/>
              </a:ext>
            </a:extLst>
          </p:cNvPr>
          <p:cNvSpPr txBox="1">
            <a:spLocks/>
          </p:cNvSpPr>
          <p:nvPr/>
        </p:nvSpPr>
        <p:spPr>
          <a:xfrm>
            <a:off x="3905386" y="5171333"/>
            <a:ext cx="565014" cy="4611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ar-SA" dirty="0">
                <a:ea typeface="DengXian" panose="02010600030101010101" pitchFamily="2" charset="-122"/>
              </a:rPr>
              <a:t>1</a:t>
            </a:r>
            <a:endParaRPr lang="fr-FR" dirty="0">
              <a:ea typeface="DengXian" panose="02010600030101010101" pitchFamily="2" charset="-122"/>
            </a:endParaRPr>
          </a:p>
        </p:txBody>
      </p:sp>
      <p:sp>
        <p:nvSpPr>
          <p:cNvPr id="24" name="Titre 1">
            <a:extLst>
              <a:ext uri="{FF2B5EF4-FFF2-40B4-BE49-F238E27FC236}">
                <a16:creationId xmlns:a16="http://schemas.microsoft.com/office/drawing/2014/main" id="{88609A67-19EC-4B5C-0D2B-200B77ED2F4B}"/>
              </a:ext>
            </a:extLst>
          </p:cNvPr>
          <p:cNvSpPr txBox="1">
            <a:spLocks/>
          </p:cNvSpPr>
          <p:nvPr/>
        </p:nvSpPr>
        <p:spPr>
          <a:xfrm rot="931040">
            <a:off x="654186" y="4123583"/>
            <a:ext cx="565014" cy="461118"/>
          </a:xfrm>
          <a:prstGeom prst="rect">
            <a:avLst/>
          </a:prstGeom>
        </p:spPr>
        <p:txBody>
          <a:bodyPr/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Effra CC Arbc" panose="020B0503020203020204" pitchFamily="34" charset="-78"/>
                <a:ea typeface="+mj-ea"/>
                <a:cs typeface="Effra CC Arbc" panose="020B0503020203020204" pitchFamily="34" charset="-78"/>
              </a:defRPr>
            </a:lvl1pPr>
          </a:lstStyle>
          <a:p>
            <a:r>
              <a:rPr lang="ar-SA" dirty="0"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1</a:t>
            </a:r>
            <a:endParaRPr lang="fr-FR" dirty="0">
              <a:latin typeface="Calibri" panose="020F0502020204030204" pitchFamily="34" charset="0"/>
              <a:ea typeface="DengXian" panose="02010600030101010101" pitchFamily="2" charset="-122"/>
              <a:cs typeface="Calibri" panose="020F0502020204030204" pitchFamily="34" charset="0"/>
            </a:endParaRPr>
          </a:p>
        </p:txBody>
      </p: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4E9DA9DA-F653-DB9D-01C9-A160B8DD7081}"/>
              </a:ext>
            </a:extLst>
          </p:cNvPr>
          <p:cNvGrpSpPr/>
          <p:nvPr/>
        </p:nvGrpSpPr>
        <p:grpSpPr>
          <a:xfrm>
            <a:off x="816191" y="6021421"/>
            <a:ext cx="1124468" cy="288630"/>
            <a:chOff x="5372100" y="5877672"/>
            <a:chExt cx="1124468" cy="288630"/>
          </a:xfrm>
        </p:grpSpPr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B514B12-C1D2-52C4-59A5-85AB8D69586E}"/>
                </a:ext>
              </a:extLst>
            </p:cNvPr>
            <p:cNvSpPr/>
            <p:nvPr/>
          </p:nvSpPr>
          <p:spPr>
            <a:xfrm>
              <a:off x="5372100" y="5877672"/>
              <a:ext cx="1124468" cy="288630"/>
            </a:xfrm>
            <a:prstGeom prst="roundRect">
              <a:avLst>
                <a:gd name="adj" fmla="val 50000"/>
              </a:avLst>
            </a:prstGeom>
            <a:solidFill>
              <a:srgbClr val="7FC5C2"/>
            </a:solidFill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MA" sz="14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مراجعة</a:t>
              </a:r>
              <a:endParaRPr lang="fr-FR" sz="1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3" name="Ellipse 32">
              <a:extLst>
                <a:ext uri="{FF2B5EF4-FFF2-40B4-BE49-F238E27FC236}">
                  <a16:creationId xmlns:a16="http://schemas.microsoft.com/office/drawing/2014/main" id="{741536A0-C4A4-0C8F-CF6A-FB04333E7BC8}"/>
                </a:ext>
              </a:extLst>
            </p:cNvPr>
            <p:cNvSpPr/>
            <p:nvPr/>
          </p:nvSpPr>
          <p:spPr>
            <a:xfrm>
              <a:off x="6227517" y="5893431"/>
              <a:ext cx="269051" cy="25665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grpSp>
        <p:nvGrpSpPr>
          <p:cNvPr id="9" name="Groupe 8">
            <a:extLst>
              <a:ext uri="{FF2B5EF4-FFF2-40B4-BE49-F238E27FC236}">
                <a16:creationId xmlns:a16="http://schemas.microsoft.com/office/drawing/2014/main" id="{7A481EB3-138C-4466-52BA-F882D6CB4734}"/>
              </a:ext>
            </a:extLst>
          </p:cNvPr>
          <p:cNvGrpSpPr/>
          <p:nvPr/>
        </p:nvGrpSpPr>
        <p:grpSpPr>
          <a:xfrm>
            <a:off x="7304202" y="6006607"/>
            <a:ext cx="1124468" cy="288630"/>
            <a:chOff x="5372100" y="5877672"/>
            <a:chExt cx="1124468" cy="288630"/>
          </a:xfrm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ECE6D53-F74E-0D40-D364-2D7210F8FBB1}"/>
                </a:ext>
              </a:extLst>
            </p:cNvPr>
            <p:cNvSpPr/>
            <p:nvPr/>
          </p:nvSpPr>
          <p:spPr>
            <a:xfrm>
              <a:off x="5372100" y="5877672"/>
              <a:ext cx="1124468" cy="28863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AE" sz="14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الدرس 1</a:t>
              </a:r>
              <a:endParaRPr lang="fr-FR" sz="1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" name="Ellipse 10">
              <a:extLst>
                <a:ext uri="{FF2B5EF4-FFF2-40B4-BE49-F238E27FC236}">
                  <a16:creationId xmlns:a16="http://schemas.microsoft.com/office/drawing/2014/main" id="{BC2F4BD7-E51C-8C95-F59E-7B36D2D2BECA}"/>
                </a:ext>
              </a:extLst>
            </p:cNvPr>
            <p:cNvSpPr/>
            <p:nvPr/>
          </p:nvSpPr>
          <p:spPr>
            <a:xfrm>
              <a:off x="6227517" y="5893431"/>
              <a:ext cx="269051" cy="25665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B8EC6EEB-E91A-1D90-5051-D4327CFA4AEE}"/>
              </a:ext>
            </a:extLst>
          </p:cNvPr>
          <p:cNvGrpSpPr/>
          <p:nvPr/>
        </p:nvGrpSpPr>
        <p:grpSpPr>
          <a:xfrm>
            <a:off x="5649062" y="6015919"/>
            <a:ext cx="1124468" cy="288630"/>
            <a:chOff x="5372100" y="5877672"/>
            <a:chExt cx="1124468" cy="288630"/>
          </a:xfrm>
        </p:grpSpPr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2755436D-544E-6C63-8510-3F7601FD6126}"/>
                </a:ext>
              </a:extLst>
            </p:cNvPr>
            <p:cNvSpPr/>
            <p:nvPr/>
          </p:nvSpPr>
          <p:spPr>
            <a:xfrm>
              <a:off x="5372100" y="5877672"/>
              <a:ext cx="1124468" cy="28863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AE" sz="14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الدرس </a:t>
              </a:r>
              <a:r>
                <a:rPr lang="ar-MA" sz="14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  <a:endParaRPr lang="fr-FR" sz="1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4" name="Ellipse 13">
              <a:extLst>
                <a:ext uri="{FF2B5EF4-FFF2-40B4-BE49-F238E27FC236}">
                  <a16:creationId xmlns:a16="http://schemas.microsoft.com/office/drawing/2014/main" id="{C1B22EDA-FB51-A8FA-F483-29554FDCDAD1}"/>
                </a:ext>
              </a:extLst>
            </p:cNvPr>
            <p:cNvSpPr/>
            <p:nvPr/>
          </p:nvSpPr>
          <p:spPr>
            <a:xfrm>
              <a:off x="6227517" y="5893431"/>
              <a:ext cx="269051" cy="25665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291B3D54-C7F0-49F8-40B4-27ECF110347F}"/>
              </a:ext>
            </a:extLst>
          </p:cNvPr>
          <p:cNvGrpSpPr/>
          <p:nvPr/>
        </p:nvGrpSpPr>
        <p:grpSpPr>
          <a:xfrm>
            <a:off x="4060196" y="6021421"/>
            <a:ext cx="1124468" cy="288630"/>
            <a:chOff x="5372100" y="5877672"/>
            <a:chExt cx="1124468" cy="288630"/>
          </a:xfrm>
        </p:grpSpPr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AF76DD59-72ED-CFB8-4E10-88C5B317A5C4}"/>
                </a:ext>
              </a:extLst>
            </p:cNvPr>
            <p:cNvSpPr/>
            <p:nvPr/>
          </p:nvSpPr>
          <p:spPr>
            <a:xfrm>
              <a:off x="5372100" y="5877672"/>
              <a:ext cx="1124468" cy="28863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AE" sz="14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الدرس 3</a:t>
              </a:r>
              <a:endParaRPr lang="fr-FR" sz="1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7" name="Ellipse 16">
              <a:extLst>
                <a:ext uri="{FF2B5EF4-FFF2-40B4-BE49-F238E27FC236}">
                  <a16:creationId xmlns:a16="http://schemas.microsoft.com/office/drawing/2014/main" id="{2A3EE5D6-AF6D-BB53-7FBE-36940AA5C996}"/>
                </a:ext>
              </a:extLst>
            </p:cNvPr>
            <p:cNvSpPr/>
            <p:nvPr/>
          </p:nvSpPr>
          <p:spPr>
            <a:xfrm>
              <a:off x="6227517" y="5893431"/>
              <a:ext cx="269051" cy="25665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A3F5DF63-520E-9D7F-F53B-BA5F0CA70410}"/>
              </a:ext>
            </a:extLst>
          </p:cNvPr>
          <p:cNvSpPr/>
          <p:nvPr/>
        </p:nvSpPr>
        <p:spPr>
          <a:xfrm>
            <a:off x="2471330" y="6031678"/>
            <a:ext cx="1124468" cy="288630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AE" sz="1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الدرس </a:t>
            </a:r>
            <a:r>
              <a:rPr lang="ar-MA" sz="1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  <a:endParaRPr lang="fr-FR" sz="14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29AD706D-683F-9111-DA1A-D0750DE10506}"/>
              </a:ext>
            </a:extLst>
          </p:cNvPr>
          <p:cNvSpPr/>
          <p:nvPr/>
        </p:nvSpPr>
        <p:spPr>
          <a:xfrm>
            <a:off x="2400578" y="6035919"/>
            <a:ext cx="269051" cy="25665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04996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6117B3-EFE2-327E-1DE8-58B1B4642D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5A8785FB-5AA2-BBB5-6310-B788A0612D2E}"/>
              </a:ext>
            </a:extLst>
          </p:cNvPr>
          <p:cNvSpPr txBox="1">
            <a:spLocks/>
          </p:cNvSpPr>
          <p:nvPr/>
        </p:nvSpPr>
        <p:spPr>
          <a:xfrm>
            <a:off x="6374255" y="1063104"/>
            <a:ext cx="3108897" cy="36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ar-SA" sz="18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ة</a:t>
            </a:r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ar-SA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خاص بالأستاذ </a:t>
            </a:r>
            <a:endParaRPr lang="fr-FR" sz="1800" dirty="0">
              <a:solidFill>
                <a:schemeClr val="bg1"/>
              </a:solidFill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46BA6B34-F738-2C51-3316-59D52F1A8F26}"/>
              </a:ext>
            </a:extLst>
          </p:cNvPr>
          <p:cNvGrpSpPr/>
          <p:nvPr/>
        </p:nvGrpSpPr>
        <p:grpSpPr>
          <a:xfrm>
            <a:off x="2095799" y="2436266"/>
            <a:ext cx="4649246" cy="2598313"/>
            <a:chOff x="2332467" y="2221113"/>
            <a:chExt cx="4649246" cy="2598313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8CDB6F41-1D23-9FE2-27A6-EFB5C41A1746}"/>
                </a:ext>
              </a:extLst>
            </p:cNvPr>
            <p:cNvSpPr/>
            <p:nvPr/>
          </p:nvSpPr>
          <p:spPr>
            <a:xfrm>
              <a:off x="2505452" y="2601944"/>
              <a:ext cx="4476261" cy="2217482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pic>
          <p:nvPicPr>
            <p:cNvPr id="2" name="Image 1" descr="Une image contenant symbole, Graphique, conception&#10;&#10;Le contenu généré par l’IA peut être incorrect.">
              <a:extLst>
                <a:ext uri="{FF2B5EF4-FFF2-40B4-BE49-F238E27FC236}">
                  <a16:creationId xmlns:a16="http://schemas.microsoft.com/office/drawing/2014/main" id="{D47A1F00-F983-1767-B0C0-9C2EA99483C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0800000">
              <a:off x="6179956" y="3664024"/>
              <a:ext cx="631873" cy="631873"/>
            </a:xfrm>
            <a:prstGeom prst="rect">
              <a:avLst/>
            </a:prstGeom>
          </p:spPr>
        </p:pic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0D3B0C75-6FB9-5FF7-49C7-92189B5F2B42}"/>
                </a:ext>
              </a:extLst>
            </p:cNvPr>
            <p:cNvSpPr txBox="1"/>
            <p:nvPr/>
          </p:nvSpPr>
          <p:spPr>
            <a:xfrm>
              <a:off x="2362015" y="3136018"/>
              <a:ext cx="3555109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defTabSz="685834" rtl="1">
                <a:defRPr/>
              </a:pPr>
              <a:r>
                <a:rPr lang="ar-SA" sz="2400" b="1" dirty="0">
                  <a:solidFill>
                    <a:schemeClr val="bg1">
                      <a:lumMod val="65000"/>
                    </a:schemeClr>
                  </a:solidFill>
                  <a:latin typeface="Dosis" pitchFamily="2" charset="0"/>
                  <a:cs typeface="Calibri" panose="020F0502020204030204" pitchFamily="34" charset="0"/>
                </a:rPr>
                <a:t>تصحيح الواجب المنزلية</a:t>
              </a:r>
            </a:p>
          </p:txBody>
        </p:sp>
        <p:sp>
          <p:nvSpPr>
            <p:cNvPr id="6" name="Flowchart: Alternate Process 54">
              <a:extLst>
                <a:ext uri="{FF2B5EF4-FFF2-40B4-BE49-F238E27FC236}">
                  <a16:creationId xmlns:a16="http://schemas.microsoft.com/office/drawing/2014/main" id="{042AAF50-8FE3-9638-5F1A-2C33B338FF85}"/>
                </a:ext>
              </a:extLst>
            </p:cNvPr>
            <p:cNvSpPr/>
            <p:nvPr/>
          </p:nvSpPr>
          <p:spPr>
            <a:xfrm>
              <a:off x="3206274" y="2221113"/>
              <a:ext cx="2800697" cy="726354"/>
            </a:xfrm>
            <a:prstGeom prst="flowChartAlternateProcess">
              <a:avLst/>
            </a:prstGeom>
            <a:solidFill>
              <a:srgbClr val="3A8F98"/>
            </a:solidFill>
            <a:ln w="539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4" rtl="1">
                <a:defRPr/>
              </a:pPr>
              <a:r>
                <a:rPr lang="en-US" sz="32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ar-MA" sz="32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افتتاح الدرس</a:t>
              </a:r>
              <a:endParaRPr 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" name="Oval 80">
              <a:extLst>
                <a:ext uri="{FF2B5EF4-FFF2-40B4-BE49-F238E27FC236}">
                  <a16:creationId xmlns:a16="http://schemas.microsoft.com/office/drawing/2014/main" id="{E212E25D-476D-CB17-D11D-A1688480DD0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693025" y="2237493"/>
              <a:ext cx="627891" cy="631872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MA" sz="3200" b="1" dirty="0"/>
                <a:t>1</a:t>
              </a:r>
            </a:p>
          </p:txBody>
        </p:sp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A6086763-2C49-39E4-82F0-F02734B5D366}"/>
                </a:ext>
              </a:extLst>
            </p:cNvPr>
            <p:cNvSpPr txBox="1"/>
            <p:nvPr/>
          </p:nvSpPr>
          <p:spPr>
            <a:xfrm>
              <a:off x="2505452" y="3681875"/>
              <a:ext cx="3447931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defTabSz="685834" rtl="1">
                <a:defRPr/>
              </a:pPr>
              <a:r>
                <a:rPr lang="ar-MA" sz="2800" b="1" dirty="0">
                  <a:solidFill>
                    <a:srgbClr val="FC8D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كتابة  الأعداد من 1 إلى 5</a:t>
              </a:r>
            </a:p>
          </p:txBody>
        </p:sp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FEBF5B6B-C481-842D-B72F-699D8534265C}"/>
                </a:ext>
              </a:extLst>
            </p:cNvPr>
            <p:cNvSpPr txBox="1"/>
            <p:nvPr/>
          </p:nvSpPr>
          <p:spPr>
            <a:xfrm>
              <a:off x="2332467" y="4234238"/>
              <a:ext cx="3584657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defTabSz="685834" rtl="1">
                <a:defRPr/>
              </a:pPr>
              <a:r>
                <a:rPr lang="ar-MA" sz="2400" b="1" dirty="0">
                  <a:solidFill>
                    <a:srgbClr val="B2B3AE"/>
                  </a:solidFill>
                  <a:latin typeface="Dosis" pitchFamily="2" charset="0"/>
                  <a:cs typeface="Calibri" panose="020F0502020204030204" pitchFamily="34" charset="0"/>
                </a:rPr>
                <a:t>أنشطة تمهيدية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75964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9F1C0F-4FAB-4F93-62CB-C231325E34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2558091C-DB04-88A5-CEA3-0093A3CAE4D8}"/>
              </a:ext>
            </a:extLst>
          </p:cNvPr>
          <p:cNvSpPr txBox="1"/>
          <p:nvPr/>
        </p:nvSpPr>
        <p:spPr>
          <a:xfrm>
            <a:off x="1230609" y="894241"/>
            <a:ext cx="6273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خذوا ألواحكم</a:t>
            </a: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" name="Google Shape;292;p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8812FB21-C189-4E66-1619-52734035950F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1984375"/>
            <a:ext cx="3457575" cy="345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 2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F4B7BFED-D222-2F4B-BAE5-CA70839AF9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2434" y="589935"/>
            <a:ext cx="1051835" cy="1083845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181687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BA98C0-8830-E990-AF00-6795B71245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8DA83D31-E62A-665C-0882-DF941BD35478}"/>
              </a:ext>
            </a:extLst>
          </p:cNvPr>
          <p:cNvSpPr txBox="1"/>
          <p:nvPr/>
        </p:nvSpPr>
        <p:spPr>
          <a:xfrm>
            <a:off x="1239318" y="933905"/>
            <a:ext cx="6273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اكتبوا العدد 1</a:t>
            </a:r>
            <a:r>
              <a:rPr lang="ar-MA" b="1" dirty="0">
                <a:solidFill>
                  <a:srgbClr val="FFFFFF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على الألواح</a:t>
            </a:r>
            <a:r>
              <a:rPr lang="fr-FR" b="1" dirty="0">
                <a:solidFill>
                  <a:srgbClr val="FFFFFF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ar-MA" b="1" dirty="0">
                <a:solidFill>
                  <a:srgbClr val="FFFFFF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ar-MA" sz="1800" b="1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سأمر بين الصفوف لمساعدتكم</a:t>
            </a:r>
            <a:r>
              <a:rPr lang="fr-FR" b="1" i="1" dirty="0">
                <a:solidFill>
                  <a:srgbClr val="FFFFFF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ar-MA" sz="1800" i="1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Google Shape;156;p9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5F6F037C-652E-223C-39AC-A511B636FDAA}"/>
              </a:ext>
            </a:extLst>
          </p:cNvPr>
          <p:cNvPicPr preferRelativeResize="0"/>
          <p:nvPr/>
        </p:nvPicPr>
        <p:blipFill rotWithShape="1">
          <a:blip r:embed="rId2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691"/>
          <a:stretch/>
        </p:blipFill>
        <p:spPr>
          <a:xfrm>
            <a:off x="7779289" y="614571"/>
            <a:ext cx="1008000" cy="10080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4" name="Google Shape;292;p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1EE311B4-38D4-643A-B9FD-7C799FCBA869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1984375"/>
            <a:ext cx="3457575" cy="345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9703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0342B1-6D97-A8C3-D631-53E29DC81F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oneTexte 14">
            <a:extLst>
              <a:ext uri="{FF2B5EF4-FFF2-40B4-BE49-F238E27FC236}">
                <a16:creationId xmlns:a16="http://schemas.microsoft.com/office/drawing/2014/main" id="{0D5FF0C2-2BC1-E177-6D63-4D9528978958}"/>
              </a:ext>
            </a:extLst>
          </p:cNvPr>
          <p:cNvSpPr txBox="1"/>
          <p:nvPr/>
        </p:nvSpPr>
        <p:spPr>
          <a:xfrm>
            <a:off x="796771" y="933905"/>
            <a:ext cx="66614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ارفعوا الألواح</a:t>
            </a:r>
            <a:r>
              <a:rPr lang="fr-FR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،</a:t>
            </a:r>
            <a:r>
              <a:rPr lang="fr-FR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صححوا. </a:t>
            </a:r>
          </a:p>
        </p:txBody>
      </p:sp>
      <p:pic>
        <p:nvPicPr>
          <p:cNvPr id="2" name="Google Shape;156;p9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78AE56DB-3B07-70BE-6CCC-D349BC9C52D1}"/>
              </a:ext>
            </a:extLst>
          </p:cNvPr>
          <p:cNvPicPr preferRelativeResize="0"/>
          <p:nvPr/>
        </p:nvPicPr>
        <p:blipFill rotWithShape="1">
          <a:blip r:embed="rId2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691"/>
          <a:stretch/>
        </p:blipFill>
        <p:spPr>
          <a:xfrm>
            <a:off x="7779289" y="614571"/>
            <a:ext cx="1008000" cy="10080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9281554-92F7-5973-609C-75125F5E4993}"/>
              </a:ext>
            </a:extLst>
          </p:cNvPr>
          <p:cNvSpPr txBox="1"/>
          <p:nvPr/>
        </p:nvSpPr>
        <p:spPr>
          <a:xfrm>
            <a:off x="4127501" y="2213893"/>
            <a:ext cx="888999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9900" b="1" dirty="0">
                <a:solidFill>
                  <a:srgbClr val="C00000"/>
                </a:solidFill>
              </a:rPr>
              <a:t>1</a:t>
            </a:r>
            <a:endParaRPr lang="fr-FR" sz="13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3513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D2BBEC-E409-F9F9-BD3A-CD9C60E896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DEE6557E-62D1-1A2F-B5E3-A6EFFBCF0CE1}"/>
              </a:ext>
            </a:extLst>
          </p:cNvPr>
          <p:cNvSpPr txBox="1"/>
          <p:nvPr/>
        </p:nvSpPr>
        <p:spPr>
          <a:xfrm>
            <a:off x="1343820" y="933905"/>
            <a:ext cx="6273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اكتبوا العدد 2 على الألواح</a:t>
            </a:r>
            <a:r>
              <a:rPr kumimoji="0" lang="ar-SA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،</a:t>
            </a:r>
            <a:r>
              <a:rPr kumimoji="0" lang="ar-MA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ar-MA" b="1" dirty="0">
                <a:solidFill>
                  <a:srgbClr val="FFFFFF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سأمر بين الصفوف لمساعدتكم</a:t>
            </a: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" name="Google Shape;156;p9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FBAA7A3C-D07C-BB37-72CC-0561310CD9E3}"/>
              </a:ext>
            </a:extLst>
          </p:cNvPr>
          <p:cNvPicPr preferRelativeResize="0"/>
          <p:nvPr/>
        </p:nvPicPr>
        <p:blipFill rotWithShape="1">
          <a:blip r:embed="rId2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691"/>
          <a:stretch/>
        </p:blipFill>
        <p:spPr>
          <a:xfrm>
            <a:off x="7779289" y="614571"/>
            <a:ext cx="1008000" cy="10080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4" name="Google Shape;292;p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B0E70FFA-9FFB-9B7D-46AD-64B81A0EFF0F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1984375"/>
            <a:ext cx="3457575" cy="345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85433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96BD66-5181-781B-1F47-EB9353F5F3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oneTexte 14">
            <a:extLst>
              <a:ext uri="{FF2B5EF4-FFF2-40B4-BE49-F238E27FC236}">
                <a16:creationId xmlns:a16="http://schemas.microsoft.com/office/drawing/2014/main" id="{9E8FEB41-603E-0821-6181-8CFB71F4CAEB}"/>
              </a:ext>
            </a:extLst>
          </p:cNvPr>
          <p:cNvSpPr txBox="1"/>
          <p:nvPr/>
        </p:nvSpPr>
        <p:spPr>
          <a:xfrm>
            <a:off x="796771" y="933905"/>
            <a:ext cx="66614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ارفعوا الألواح</a:t>
            </a:r>
            <a:r>
              <a:rPr lang="fr-FR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،</a:t>
            </a:r>
            <a:r>
              <a:rPr lang="fr-FR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صححوا. </a:t>
            </a:r>
          </a:p>
        </p:txBody>
      </p:sp>
      <p:pic>
        <p:nvPicPr>
          <p:cNvPr id="4" name="Google Shape;156;p9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B8741B04-404E-A322-7D34-90B449B04CE0}"/>
              </a:ext>
            </a:extLst>
          </p:cNvPr>
          <p:cNvPicPr preferRelativeResize="0"/>
          <p:nvPr/>
        </p:nvPicPr>
        <p:blipFill rotWithShape="1">
          <a:blip r:embed="rId2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691"/>
          <a:stretch/>
        </p:blipFill>
        <p:spPr>
          <a:xfrm>
            <a:off x="7779289" y="614571"/>
            <a:ext cx="1008000" cy="10080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F0BD1EB7-BF82-65EA-008C-B557F8454B52}"/>
              </a:ext>
            </a:extLst>
          </p:cNvPr>
          <p:cNvSpPr txBox="1"/>
          <p:nvPr/>
        </p:nvSpPr>
        <p:spPr>
          <a:xfrm>
            <a:off x="4127501" y="2093898"/>
            <a:ext cx="888999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9900" b="1" dirty="0">
                <a:solidFill>
                  <a:srgbClr val="C00000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4011892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DF187C-9E9C-D6DE-5496-672CE39E10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56;p9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89070FD3-99E3-12CF-6B56-D7FECADDD9E3}"/>
              </a:ext>
            </a:extLst>
          </p:cNvPr>
          <p:cNvPicPr preferRelativeResize="0"/>
          <p:nvPr/>
        </p:nvPicPr>
        <p:blipFill rotWithShape="1">
          <a:blip r:embed="rId2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691"/>
          <a:stretch/>
        </p:blipFill>
        <p:spPr>
          <a:xfrm>
            <a:off x="7779289" y="614571"/>
            <a:ext cx="1008000" cy="10080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415DD1D-83E4-312E-CAD6-5ECEC29460AC}"/>
              </a:ext>
            </a:extLst>
          </p:cNvPr>
          <p:cNvSpPr txBox="1"/>
          <p:nvPr/>
        </p:nvSpPr>
        <p:spPr>
          <a:xfrm>
            <a:off x="1239318" y="933905"/>
            <a:ext cx="6273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اكتبوا العدد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ar-MA" b="1" dirty="0">
                <a:solidFill>
                  <a:srgbClr val="FFFFFF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على الألواح</a:t>
            </a:r>
            <a:r>
              <a:rPr lang="fr-FR" b="1" dirty="0">
                <a:solidFill>
                  <a:srgbClr val="FFFFFF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ar-MA" b="1" dirty="0">
                <a:solidFill>
                  <a:srgbClr val="FFFFFF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ar-MA" sz="1800" b="1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سأمر بين الصفوف لمساعدتكم</a:t>
            </a:r>
            <a:r>
              <a:rPr lang="fr-FR" b="1" i="1" dirty="0">
                <a:solidFill>
                  <a:srgbClr val="FFFFFF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ar-MA" sz="1800" i="1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Google Shape;292;p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D5C0BAC7-BCB5-3F43-9B5A-D71BF2A33E7E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1984375"/>
            <a:ext cx="3457575" cy="345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9436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9927C4-51BE-9285-B1DA-8F2A29B9BD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56;p9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05600C5A-6702-9669-E58D-1BC4A19A4E10}"/>
              </a:ext>
            </a:extLst>
          </p:cNvPr>
          <p:cNvPicPr preferRelativeResize="0"/>
          <p:nvPr/>
        </p:nvPicPr>
        <p:blipFill rotWithShape="1">
          <a:blip r:embed="rId2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691"/>
          <a:stretch/>
        </p:blipFill>
        <p:spPr>
          <a:xfrm>
            <a:off x="7779289" y="614571"/>
            <a:ext cx="1008000" cy="10080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C731A9B-6ABA-7072-B653-38169F9532FB}"/>
              </a:ext>
            </a:extLst>
          </p:cNvPr>
          <p:cNvSpPr txBox="1"/>
          <p:nvPr/>
        </p:nvSpPr>
        <p:spPr>
          <a:xfrm>
            <a:off x="4127501" y="2179416"/>
            <a:ext cx="888999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19900" b="1" dirty="0">
                <a:solidFill>
                  <a:srgbClr val="C00000"/>
                </a:solidFill>
              </a:rPr>
              <a:t>3</a:t>
            </a:r>
            <a:endParaRPr lang="fr-FR" sz="19900" b="1" dirty="0">
              <a:solidFill>
                <a:srgbClr val="C00000"/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5BD10A5-6056-490C-A97F-8366BE5E92E2}"/>
              </a:ext>
            </a:extLst>
          </p:cNvPr>
          <p:cNvSpPr txBox="1"/>
          <p:nvPr/>
        </p:nvSpPr>
        <p:spPr>
          <a:xfrm>
            <a:off x="796771" y="933905"/>
            <a:ext cx="66614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ارفعوا الألواح</a:t>
            </a:r>
            <a:r>
              <a:rPr lang="fr-FR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،</a:t>
            </a:r>
            <a:r>
              <a:rPr lang="fr-FR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صححوا. </a:t>
            </a:r>
          </a:p>
        </p:txBody>
      </p:sp>
    </p:spTree>
    <p:extLst>
      <p:ext uri="{BB962C8B-B14F-4D97-AF65-F5344CB8AC3E}">
        <p14:creationId xmlns:p14="http://schemas.microsoft.com/office/powerpoint/2010/main" val="953501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4E6F09-9C30-3324-4192-250EC4DA6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A29FB568-C8F4-2139-41E3-FC8839448780}"/>
              </a:ext>
            </a:extLst>
          </p:cNvPr>
          <p:cNvSpPr txBox="1"/>
          <p:nvPr/>
        </p:nvSpPr>
        <p:spPr>
          <a:xfrm>
            <a:off x="1317695" y="933905"/>
            <a:ext cx="6273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 rtl="1"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اكتبوا العدد 4 </a:t>
            </a:r>
            <a:r>
              <a:rPr lang="ar-MA" b="1" dirty="0">
                <a:solidFill>
                  <a:srgbClr val="FFFFFF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على الألواح</a:t>
            </a:r>
            <a:r>
              <a:rPr lang="fr-FR" b="1" dirty="0">
                <a:solidFill>
                  <a:srgbClr val="FFFFFF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ar-MA" b="1" dirty="0">
                <a:solidFill>
                  <a:srgbClr val="FFFFFF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سأمر بين الصفوف لمساعدتكم</a:t>
            </a:r>
            <a:r>
              <a:rPr lang="fr-FR" b="1" i="1" dirty="0">
                <a:solidFill>
                  <a:srgbClr val="FFFFFF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ar-MA" sz="1800" b="0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Google Shape;156;p9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70E1DFF6-0469-DFC7-D353-E950D4F9806E}"/>
              </a:ext>
            </a:extLst>
          </p:cNvPr>
          <p:cNvPicPr preferRelativeResize="0"/>
          <p:nvPr/>
        </p:nvPicPr>
        <p:blipFill rotWithShape="1">
          <a:blip r:embed="rId2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691"/>
          <a:stretch/>
        </p:blipFill>
        <p:spPr>
          <a:xfrm>
            <a:off x="7779289" y="614571"/>
            <a:ext cx="1008000" cy="10080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4" name="Google Shape;292;p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E9F9697D-3623-F300-334E-D40B12C10EEF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1984375"/>
            <a:ext cx="3457575" cy="345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2843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7C1D7A-3D9B-26DF-5AD0-DDEF639410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E2F09D1-3B0D-4594-309B-9D27DBC614DD}"/>
              </a:ext>
            </a:extLst>
          </p:cNvPr>
          <p:cNvSpPr txBox="1"/>
          <p:nvPr/>
        </p:nvSpPr>
        <p:spPr>
          <a:xfrm>
            <a:off x="4127501" y="1397672"/>
            <a:ext cx="88899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3900" b="1" dirty="0">
                <a:solidFill>
                  <a:srgbClr val="C00000"/>
                </a:solidFill>
                <a:latin typeface="Corbel" panose="020B0503020204020204" pitchFamily="34" charset="0"/>
              </a:rPr>
              <a:t>4</a:t>
            </a:r>
          </a:p>
        </p:txBody>
      </p:sp>
      <p:pic>
        <p:nvPicPr>
          <p:cNvPr id="3" name="Google Shape;156;p9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BD9C34BA-9D5D-D56B-5385-F06F0864A61F}"/>
              </a:ext>
            </a:extLst>
          </p:cNvPr>
          <p:cNvPicPr preferRelativeResize="0"/>
          <p:nvPr/>
        </p:nvPicPr>
        <p:blipFill rotWithShape="1">
          <a:blip r:embed="rId2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691"/>
          <a:stretch/>
        </p:blipFill>
        <p:spPr>
          <a:xfrm>
            <a:off x="7779289" y="614571"/>
            <a:ext cx="1008000" cy="10080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BDBE8F11-41BD-507F-77DB-87C525A2E428}"/>
              </a:ext>
            </a:extLst>
          </p:cNvPr>
          <p:cNvSpPr txBox="1"/>
          <p:nvPr/>
        </p:nvSpPr>
        <p:spPr>
          <a:xfrm>
            <a:off x="796771" y="933905"/>
            <a:ext cx="66614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ارفعوا الألواح</a:t>
            </a:r>
            <a:r>
              <a:rPr lang="fr-FR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،</a:t>
            </a:r>
            <a:r>
              <a:rPr lang="fr-FR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صححوا. </a:t>
            </a:r>
          </a:p>
        </p:txBody>
      </p:sp>
    </p:spTree>
    <p:extLst>
      <p:ext uri="{BB962C8B-B14F-4D97-AF65-F5344CB8AC3E}">
        <p14:creationId xmlns:p14="http://schemas.microsoft.com/office/powerpoint/2010/main" val="1951597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>
            <a:extLst>
              <a:ext uri="{FF2B5EF4-FFF2-40B4-BE49-F238E27FC236}">
                <a16:creationId xmlns:a16="http://schemas.microsoft.com/office/drawing/2014/main" id="{6E75E142-5475-099E-922D-9A12897B633B}"/>
              </a:ext>
            </a:extLst>
          </p:cNvPr>
          <p:cNvSpPr txBox="1">
            <a:spLocks/>
          </p:cNvSpPr>
          <p:nvPr/>
        </p:nvSpPr>
        <p:spPr>
          <a:xfrm>
            <a:off x="6374255" y="1063104"/>
            <a:ext cx="3108897" cy="36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AE" sz="1800"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أيقونات توجيهية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1D93726-9671-6E67-404F-7CD7DD46AA8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9501" t="31859" r="19274" b="23915"/>
          <a:stretch>
            <a:fillRect/>
          </a:stretch>
        </p:blipFill>
        <p:spPr>
          <a:xfrm>
            <a:off x="1663816" y="4492285"/>
            <a:ext cx="948052" cy="684828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171D79F-E06A-B917-DA58-82BCDA5C61D4}"/>
              </a:ext>
            </a:extLst>
          </p:cNvPr>
          <p:cNvSpPr/>
          <p:nvPr/>
        </p:nvSpPr>
        <p:spPr>
          <a:xfrm>
            <a:off x="1455447" y="3043607"/>
            <a:ext cx="1536192" cy="436245"/>
          </a:xfrm>
          <a:prstGeom prst="roundRect">
            <a:avLst>
              <a:gd name="adj" fmla="val 50000"/>
            </a:avLst>
          </a:prstGeom>
          <a:solidFill>
            <a:srgbClr val="DEF0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r>
              <a:rPr lang="ar-MA" sz="1300" b="1" kern="0" dirty="0">
                <a:solidFill>
                  <a:srgbClr val="3A8F9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توجيهات </a:t>
            </a:r>
            <a:r>
              <a:rPr lang="ar-MA" sz="1300" b="1" dirty="0">
                <a:solidFill>
                  <a:srgbClr val="3A8F9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الأستاذ(ة)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FABB5DF-5009-2E32-5370-6AA0310312C4}"/>
              </a:ext>
            </a:extLst>
          </p:cNvPr>
          <p:cNvSpPr/>
          <p:nvPr/>
        </p:nvSpPr>
        <p:spPr>
          <a:xfrm>
            <a:off x="1455447" y="5322766"/>
            <a:ext cx="1536192" cy="436245"/>
          </a:xfrm>
          <a:prstGeom prst="roundRect">
            <a:avLst>
              <a:gd name="adj" fmla="val 50000"/>
            </a:avLst>
          </a:prstGeom>
          <a:solidFill>
            <a:srgbClr val="DEF0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r>
              <a:rPr lang="ar-MA" sz="1200" b="1" kern="0" dirty="0">
                <a:solidFill>
                  <a:srgbClr val="3A8F9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عرض فيديو 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A1910CF-13F2-2DBC-4123-15EEE15D7FB3}"/>
              </a:ext>
            </a:extLst>
          </p:cNvPr>
          <p:cNvSpPr/>
          <p:nvPr/>
        </p:nvSpPr>
        <p:spPr>
          <a:xfrm>
            <a:off x="3715084" y="3013273"/>
            <a:ext cx="1536192" cy="466579"/>
          </a:xfrm>
          <a:prstGeom prst="roundRect">
            <a:avLst>
              <a:gd name="adj" fmla="val 50000"/>
            </a:avLst>
          </a:prstGeom>
          <a:solidFill>
            <a:srgbClr val="DEF0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r>
              <a:rPr lang="ar-MA" sz="1400" b="1" kern="0" dirty="0">
                <a:solidFill>
                  <a:srgbClr val="3A8F9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تعيين تلميذ للإجابة </a:t>
            </a:r>
          </a:p>
        </p:txBody>
      </p:sp>
      <p:pic>
        <p:nvPicPr>
          <p:cNvPr id="9" name="Image 8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5734CFD0-8DB4-F7DE-7A60-0C6E9AF353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800" y="1911831"/>
            <a:ext cx="1196068" cy="1196068"/>
          </a:xfrm>
          <a:prstGeom prst="rect">
            <a:avLst/>
          </a:prstGeom>
        </p:spPr>
      </p:pic>
      <p:pic>
        <p:nvPicPr>
          <p:cNvPr id="10" name="Image 9" descr="Une image contenant habits, sourire, dessin humoristique, personne&#10;&#10;Le contenu généré par l’IA peut être incorrect.">
            <a:extLst>
              <a:ext uri="{FF2B5EF4-FFF2-40B4-BE49-F238E27FC236}">
                <a16:creationId xmlns:a16="http://schemas.microsoft.com/office/drawing/2014/main" id="{BF3888D7-25D1-CBFB-F44B-7C2376525D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961"/>
          <a:stretch>
            <a:fillRect/>
          </a:stretch>
        </p:blipFill>
        <p:spPr>
          <a:xfrm>
            <a:off x="3571624" y="1949334"/>
            <a:ext cx="1397972" cy="1063006"/>
          </a:xfrm>
          <a:prstGeom prst="rect">
            <a:avLst/>
          </a:prstGeom>
        </p:spPr>
      </p:pic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B5B99044-B808-E96F-473D-0685D8B2201C}"/>
              </a:ext>
            </a:extLst>
          </p:cNvPr>
          <p:cNvSpPr/>
          <p:nvPr/>
        </p:nvSpPr>
        <p:spPr>
          <a:xfrm>
            <a:off x="3712093" y="5322766"/>
            <a:ext cx="1536192" cy="436245"/>
          </a:xfrm>
          <a:prstGeom prst="roundRect">
            <a:avLst>
              <a:gd name="adj" fmla="val 50000"/>
            </a:avLst>
          </a:prstGeom>
          <a:solidFill>
            <a:srgbClr val="DEF0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ctr" defTabSz="914400" rtl="1" eaLnBrk="1" latinLnBrk="0" hangingPunct="1"/>
            <a:r>
              <a:rPr lang="ar-MA" sz="1200" b="1" kern="0" dirty="0">
                <a:solidFill>
                  <a:srgbClr val="3A8F9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المرور للشريحة الموالية بعد عرض الفيديو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B5D3379B-1BFD-2B91-CC11-8554485F7F0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85888" y="1841390"/>
            <a:ext cx="1196067" cy="1196067"/>
          </a:xfrm>
          <a:prstGeom prst="rect">
            <a:avLst/>
          </a:prstGeom>
        </p:spPr>
      </p:pic>
      <p:sp>
        <p:nvSpPr>
          <p:cNvPr id="27" name="Rectangle : coins arrondis 26">
            <a:extLst>
              <a:ext uri="{FF2B5EF4-FFF2-40B4-BE49-F238E27FC236}">
                <a16:creationId xmlns:a16="http://schemas.microsoft.com/office/drawing/2014/main" id="{15697D9C-F395-C8B7-903D-3AC40FB40702}"/>
              </a:ext>
            </a:extLst>
          </p:cNvPr>
          <p:cNvSpPr/>
          <p:nvPr/>
        </p:nvSpPr>
        <p:spPr>
          <a:xfrm>
            <a:off x="5974721" y="5322766"/>
            <a:ext cx="1536192" cy="436245"/>
          </a:xfrm>
          <a:prstGeom prst="roundRect">
            <a:avLst>
              <a:gd name="adj" fmla="val 50000"/>
            </a:avLst>
          </a:prstGeom>
          <a:solidFill>
            <a:srgbClr val="DEF0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ctr" defTabSz="914400" rtl="1" eaLnBrk="1" latinLnBrk="0" hangingPunct="1"/>
            <a:r>
              <a:rPr lang="ar-MA" sz="1200" b="1" kern="0" dirty="0">
                <a:solidFill>
                  <a:srgbClr val="3A8F9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العمل في ثنائيات 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AFAC790E-29C3-1F3E-844B-5C9FD626A5CA}"/>
              </a:ext>
            </a:extLst>
          </p:cNvPr>
          <p:cNvSpPr/>
          <p:nvPr/>
        </p:nvSpPr>
        <p:spPr>
          <a:xfrm>
            <a:off x="5974721" y="3013273"/>
            <a:ext cx="1536192" cy="466579"/>
          </a:xfrm>
          <a:prstGeom prst="roundRect">
            <a:avLst>
              <a:gd name="adj" fmla="val 50000"/>
            </a:avLst>
          </a:prstGeom>
          <a:solidFill>
            <a:srgbClr val="DEF0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r>
              <a:rPr lang="ar-MA" sz="1400" b="1" kern="0" dirty="0">
                <a:solidFill>
                  <a:srgbClr val="3A8F9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المرور بين   الصفوف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282DEAC-32A8-75F9-468D-6654D07EE49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50411" y="4114800"/>
            <a:ext cx="1207966" cy="1207966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A5AF88C9-6B0D-BDF5-588D-73CFD907DAF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58310" y="4294113"/>
            <a:ext cx="990738" cy="828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244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9D2A0E-6DF4-8133-0E56-6036A6E465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5C3D4B24-D1A7-5A93-D5EC-EE8E8D90ED1D}"/>
              </a:ext>
            </a:extLst>
          </p:cNvPr>
          <p:cNvSpPr txBox="1"/>
          <p:nvPr/>
        </p:nvSpPr>
        <p:spPr>
          <a:xfrm>
            <a:off x="1335112" y="933905"/>
            <a:ext cx="6273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 rtl="1"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اكتبوا العدد 5 </a:t>
            </a:r>
            <a:r>
              <a:rPr lang="ar-MA" b="1" dirty="0">
                <a:solidFill>
                  <a:srgbClr val="FFFFFF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على الألواح</a:t>
            </a:r>
            <a:r>
              <a:rPr lang="fr-FR" b="1" dirty="0">
                <a:solidFill>
                  <a:srgbClr val="FFFFFF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ar-MA" b="1" dirty="0">
                <a:solidFill>
                  <a:srgbClr val="FFFFFF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سأمر بين الصفوف لمساعدتكم</a:t>
            </a:r>
            <a:r>
              <a:rPr lang="fr-FR" b="1" i="1" dirty="0">
                <a:solidFill>
                  <a:srgbClr val="FFFFFF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ar-MA" sz="1800" b="0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Google Shape;156;p9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A7871D07-72E6-17B2-8AF4-BB1784679894}"/>
              </a:ext>
            </a:extLst>
          </p:cNvPr>
          <p:cNvPicPr preferRelativeResize="0"/>
          <p:nvPr/>
        </p:nvPicPr>
        <p:blipFill rotWithShape="1">
          <a:blip r:embed="rId2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691"/>
          <a:stretch/>
        </p:blipFill>
        <p:spPr>
          <a:xfrm>
            <a:off x="7779289" y="614571"/>
            <a:ext cx="1008000" cy="10080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4" name="Google Shape;292;p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EC62BCA7-D909-DEA7-853D-83F8072E606F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1984375"/>
            <a:ext cx="3457575" cy="345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8079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C94544-6011-06D1-CE65-A3D8AAE229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D193CB33-2126-3E72-132C-63D4BBDC537A}"/>
              </a:ext>
            </a:extLst>
          </p:cNvPr>
          <p:cNvSpPr txBox="1"/>
          <p:nvPr/>
        </p:nvSpPr>
        <p:spPr>
          <a:xfrm>
            <a:off x="4028873" y="2206013"/>
            <a:ext cx="1086254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9900" b="1" dirty="0">
                <a:solidFill>
                  <a:srgbClr val="C00000"/>
                </a:solidFill>
              </a:rPr>
              <a:t>5</a:t>
            </a:r>
            <a:endParaRPr lang="fr-FR" sz="13800" b="1" dirty="0">
              <a:solidFill>
                <a:srgbClr val="C00000"/>
              </a:solidFill>
            </a:endParaRPr>
          </a:p>
        </p:txBody>
      </p:sp>
      <p:pic>
        <p:nvPicPr>
          <p:cNvPr id="4" name="Google Shape;156;p9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04C48438-7052-10A6-BFF0-B39CA56061D7}"/>
              </a:ext>
            </a:extLst>
          </p:cNvPr>
          <p:cNvPicPr preferRelativeResize="0"/>
          <p:nvPr/>
        </p:nvPicPr>
        <p:blipFill rotWithShape="1">
          <a:blip r:embed="rId2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691"/>
          <a:stretch/>
        </p:blipFill>
        <p:spPr>
          <a:xfrm>
            <a:off x="7779289" y="614571"/>
            <a:ext cx="1008000" cy="10080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4B3FEA27-27E7-A645-1ACC-C30CA248F38C}"/>
              </a:ext>
            </a:extLst>
          </p:cNvPr>
          <p:cNvSpPr txBox="1"/>
          <p:nvPr/>
        </p:nvSpPr>
        <p:spPr>
          <a:xfrm>
            <a:off x="796771" y="933905"/>
            <a:ext cx="66614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ارفعوا الألواح</a:t>
            </a:r>
            <a:r>
              <a:rPr lang="fr-FR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،</a:t>
            </a:r>
            <a:r>
              <a:rPr lang="fr-FR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صححوا. </a:t>
            </a:r>
          </a:p>
        </p:txBody>
      </p:sp>
    </p:spTree>
    <p:extLst>
      <p:ext uri="{BB962C8B-B14F-4D97-AF65-F5344CB8AC3E}">
        <p14:creationId xmlns:p14="http://schemas.microsoft.com/office/powerpoint/2010/main" val="166214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7574BB-6575-55D5-4ECF-9635870493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CBDD95D2-F704-E75C-F78A-F5158389FFD1}"/>
              </a:ext>
            </a:extLst>
          </p:cNvPr>
          <p:cNvSpPr txBox="1">
            <a:spLocks/>
          </p:cNvSpPr>
          <p:nvPr/>
        </p:nvSpPr>
        <p:spPr>
          <a:xfrm>
            <a:off x="6374255" y="1063104"/>
            <a:ext cx="3108897" cy="36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ar-SA" sz="18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ة</a:t>
            </a:r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ar-SA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خاص بالأستاذ </a:t>
            </a:r>
            <a:endParaRPr lang="fr-FR" sz="1800" dirty="0">
              <a:solidFill>
                <a:schemeClr val="bg1"/>
              </a:solidFill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CBD3CC38-E307-3886-5AF6-64053205EA13}"/>
              </a:ext>
            </a:extLst>
          </p:cNvPr>
          <p:cNvGrpSpPr/>
          <p:nvPr/>
        </p:nvGrpSpPr>
        <p:grpSpPr>
          <a:xfrm>
            <a:off x="2095799" y="2436266"/>
            <a:ext cx="4649246" cy="2598313"/>
            <a:chOff x="2332467" y="2221113"/>
            <a:chExt cx="4649246" cy="2598313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673095F8-D04D-E79B-5807-01703A0A851B}"/>
                </a:ext>
              </a:extLst>
            </p:cNvPr>
            <p:cNvSpPr/>
            <p:nvPr/>
          </p:nvSpPr>
          <p:spPr>
            <a:xfrm>
              <a:off x="2505452" y="2601944"/>
              <a:ext cx="4476261" cy="2217482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pic>
          <p:nvPicPr>
            <p:cNvPr id="2" name="Image 1" descr="Une image contenant symbole, Graphique, conception&#10;&#10;Le contenu généré par l’IA peut être incorrect.">
              <a:extLst>
                <a:ext uri="{FF2B5EF4-FFF2-40B4-BE49-F238E27FC236}">
                  <a16:creationId xmlns:a16="http://schemas.microsoft.com/office/drawing/2014/main" id="{C6F14153-CFB3-1998-C19F-115A24B818C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0800000">
              <a:off x="6179956" y="4107083"/>
              <a:ext cx="631873" cy="631873"/>
            </a:xfrm>
            <a:prstGeom prst="rect">
              <a:avLst/>
            </a:prstGeom>
          </p:spPr>
        </p:pic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52D9CDA3-C50D-7992-2346-A33A613C91A9}"/>
                </a:ext>
              </a:extLst>
            </p:cNvPr>
            <p:cNvSpPr txBox="1"/>
            <p:nvPr/>
          </p:nvSpPr>
          <p:spPr>
            <a:xfrm>
              <a:off x="2362015" y="3098310"/>
              <a:ext cx="3555109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defTabSz="685834" rtl="1">
                <a:defRPr/>
              </a:pPr>
              <a:r>
                <a:rPr lang="ar-SA" sz="2400" b="1" dirty="0">
                  <a:solidFill>
                    <a:schemeClr val="bg1">
                      <a:lumMod val="65000"/>
                    </a:schemeClr>
                  </a:solidFill>
                  <a:latin typeface="Dosis" pitchFamily="2" charset="0"/>
                  <a:cs typeface="Calibri" panose="020F0502020204030204" pitchFamily="34" charset="0"/>
                </a:rPr>
                <a:t>تصحيح الواجب المنزلية</a:t>
              </a:r>
            </a:p>
          </p:txBody>
        </p:sp>
        <p:sp>
          <p:nvSpPr>
            <p:cNvPr id="6" name="Flowchart: Alternate Process 54">
              <a:extLst>
                <a:ext uri="{FF2B5EF4-FFF2-40B4-BE49-F238E27FC236}">
                  <a16:creationId xmlns:a16="http://schemas.microsoft.com/office/drawing/2014/main" id="{30127782-EB5F-A5AA-D151-29BB4E94E874}"/>
                </a:ext>
              </a:extLst>
            </p:cNvPr>
            <p:cNvSpPr/>
            <p:nvPr/>
          </p:nvSpPr>
          <p:spPr>
            <a:xfrm>
              <a:off x="3206274" y="2221113"/>
              <a:ext cx="2800697" cy="726354"/>
            </a:xfrm>
            <a:prstGeom prst="flowChartAlternateProcess">
              <a:avLst/>
            </a:prstGeom>
            <a:solidFill>
              <a:srgbClr val="3A8F98"/>
            </a:solidFill>
            <a:ln w="539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4" rtl="1">
                <a:defRPr/>
              </a:pPr>
              <a:r>
                <a:rPr lang="en-US" sz="32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ar-MA" sz="32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افتتاح الدرس</a:t>
              </a:r>
              <a:endParaRPr 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" name="Oval 80">
              <a:extLst>
                <a:ext uri="{FF2B5EF4-FFF2-40B4-BE49-F238E27FC236}">
                  <a16:creationId xmlns:a16="http://schemas.microsoft.com/office/drawing/2014/main" id="{8C074964-E7A0-D0D8-50C8-8F684D4068C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693025" y="2237493"/>
              <a:ext cx="627891" cy="631872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MA" sz="3200" b="1" dirty="0"/>
                <a:t>1</a:t>
              </a:r>
            </a:p>
          </p:txBody>
        </p:sp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55B06BF5-528C-9AB1-69A0-A97D1383810F}"/>
                </a:ext>
              </a:extLst>
            </p:cNvPr>
            <p:cNvSpPr txBox="1"/>
            <p:nvPr/>
          </p:nvSpPr>
          <p:spPr>
            <a:xfrm>
              <a:off x="2505452" y="3653594"/>
              <a:ext cx="3447931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defTabSz="685834" rtl="1">
                <a:defRPr/>
              </a:pPr>
              <a:r>
                <a:rPr lang="ar-MA" sz="2400" b="1" dirty="0">
                  <a:solidFill>
                    <a:schemeClr val="bg1">
                      <a:lumMod val="65000"/>
                    </a:schemeClr>
                  </a:solidFill>
                  <a:latin typeface="Dosis" pitchFamily="2" charset="0"/>
                  <a:cs typeface="Calibri" panose="020F0502020204030204" pitchFamily="34" charset="0"/>
                </a:rPr>
                <a:t>كتابة  الأعداد من 1 إلى 5</a:t>
              </a:r>
            </a:p>
          </p:txBody>
        </p:sp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71EF2131-6E1C-F0AE-1447-9DCFB2E5BF76}"/>
                </a:ext>
              </a:extLst>
            </p:cNvPr>
            <p:cNvSpPr txBox="1"/>
            <p:nvPr/>
          </p:nvSpPr>
          <p:spPr>
            <a:xfrm>
              <a:off x="2332467" y="4177676"/>
              <a:ext cx="3584657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defTabSz="685834" rtl="1">
                <a:defRPr/>
              </a:pPr>
              <a:r>
                <a:rPr lang="ar-MA" sz="2800" b="1" dirty="0">
                  <a:solidFill>
                    <a:srgbClr val="FC8D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أنشطة تمهيدية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83812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04117D-7590-C033-4BC7-A2DDB912FF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EC146B93-DEBE-DAB5-6075-5E17232EBAA1}"/>
              </a:ext>
            </a:extLst>
          </p:cNvPr>
          <p:cNvSpPr txBox="1"/>
          <p:nvPr/>
        </p:nvSpPr>
        <p:spPr>
          <a:xfrm>
            <a:off x="124026" y="933905"/>
            <a:ext cx="73716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defRPr/>
            </a:pPr>
            <a:r>
              <a:rPr lang="ar-MA" b="1" dirty="0">
                <a:solidFill>
                  <a:schemeClr val="bg1">
                    <a:lumMod val="50000"/>
                  </a:schemeClr>
                </a:solidFill>
                <a:cs typeface="Calibri" panose="020F0502020204030204" pitchFamily="34" charset="0"/>
              </a:rPr>
              <a:t> انتبهوا. كم  قرصا لدي ؟ من يقول العدد ؟</a:t>
            </a:r>
            <a:endParaRPr lang="ar-MA" b="1" dirty="0">
              <a:solidFill>
                <a:schemeClr val="bg1">
                  <a:lumMod val="65000"/>
                </a:schemeClr>
              </a:solidFill>
              <a:cs typeface="Calibri" panose="020F0502020204030204" pitchFamily="34" charset="0"/>
            </a:endParaRPr>
          </a:p>
        </p:txBody>
      </p:sp>
      <p:pic>
        <p:nvPicPr>
          <p:cNvPr id="2" name="Google Shape;156;p9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80CF6674-5650-80F7-3B48-3E6874E76B87}"/>
              </a:ext>
            </a:extLst>
          </p:cNvPr>
          <p:cNvPicPr preferRelativeResize="0"/>
          <p:nvPr/>
        </p:nvPicPr>
        <p:blipFill rotWithShape="1">
          <a:blip r:embed="rId2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691"/>
          <a:stretch/>
        </p:blipFill>
        <p:spPr>
          <a:xfrm>
            <a:off x="7779289" y="614571"/>
            <a:ext cx="1008000" cy="10080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6E79673-6EBD-9DC2-4ECA-C1229D13C9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7522" y="2884531"/>
            <a:ext cx="2708955" cy="860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92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C21A64-0B35-AB0F-465C-3EE77E103E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BC678D9D-563B-8635-E0ED-9EBFB3631F3D}"/>
              </a:ext>
            </a:extLst>
          </p:cNvPr>
          <p:cNvSpPr txBox="1"/>
          <p:nvPr/>
        </p:nvSpPr>
        <p:spPr>
          <a:xfrm>
            <a:off x="124026" y="933905"/>
            <a:ext cx="73716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defRPr/>
            </a:pPr>
            <a:r>
              <a:rPr lang="ar-MA" b="1" dirty="0">
                <a:solidFill>
                  <a:schemeClr val="bg1">
                    <a:lumMod val="50000"/>
                  </a:schemeClr>
                </a:solidFill>
                <a:cs typeface="Calibri" panose="020F0502020204030204" pitchFamily="34" charset="0"/>
              </a:rPr>
              <a:t>نعم لدي 4 أقراص ( 1-2-3-4) . من يقول عدد الأقراص الحمراء  منها  ؟ </a:t>
            </a:r>
            <a:endParaRPr lang="ar-MA" b="1" dirty="0">
              <a:solidFill>
                <a:schemeClr val="bg1">
                  <a:lumMod val="65000"/>
                </a:schemeClr>
              </a:solidFill>
              <a:cs typeface="Calibri" panose="020F0502020204030204" pitchFamily="34" charset="0"/>
            </a:endParaRPr>
          </a:p>
        </p:txBody>
      </p:sp>
      <p:pic>
        <p:nvPicPr>
          <p:cNvPr id="6" name="Image 5" descr="Une image contenant habits, sourire, dessin humoristique, personne&#10;&#10;Le contenu généré par l’IA peut être incorrect.">
            <a:extLst>
              <a:ext uri="{FF2B5EF4-FFF2-40B4-BE49-F238E27FC236}">
                <a16:creationId xmlns:a16="http://schemas.microsoft.com/office/drawing/2014/main" id="{F15D10B1-4448-F5F6-6911-F1992A34CD6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961"/>
          <a:stretch>
            <a:fillRect/>
          </a:stretch>
        </p:blipFill>
        <p:spPr>
          <a:xfrm>
            <a:off x="7559652" y="669763"/>
            <a:ext cx="1265850" cy="962541"/>
          </a:xfrm>
          <a:prstGeom prst="ellipse">
            <a:avLst/>
          </a:prstGeom>
        </p:spPr>
      </p:pic>
      <p:sp>
        <p:nvSpPr>
          <p:cNvPr id="3" name="Flèche : bas 2">
            <a:extLst>
              <a:ext uri="{FF2B5EF4-FFF2-40B4-BE49-F238E27FC236}">
                <a16:creationId xmlns:a16="http://schemas.microsoft.com/office/drawing/2014/main" id="{AD1825CB-FBE9-80C3-8CA5-6DA37B80247C}"/>
              </a:ext>
            </a:extLst>
          </p:cNvPr>
          <p:cNvSpPr/>
          <p:nvPr/>
        </p:nvSpPr>
        <p:spPr>
          <a:xfrm>
            <a:off x="3692808" y="2343133"/>
            <a:ext cx="471674" cy="541398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C00000"/>
              </a:solidFill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773A5FE-2748-90EC-FEB8-D0D5AFE48A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7522" y="2884531"/>
            <a:ext cx="2708955" cy="860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462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1D4CBD-DDF0-036F-9A6D-08291478F6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3AADA479-ED92-11E0-390A-BD47E6A84489}"/>
              </a:ext>
            </a:extLst>
          </p:cNvPr>
          <p:cNvSpPr txBox="1"/>
          <p:nvPr/>
        </p:nvSpPr>
        <p:spPr>
          <a:xfrm>
            <a:off x="124026" y="933905"/>
            <a:ext cx="73716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defRPr/>
            </a:pPr>
            <a:r>
              <a:rPr lang="ar-MA" b="1" dirty="0">
                <a:solidFill>
                  <a:schemeClr val="bg1">
                    <a:lumMod val="50000"/>
                  </a:schemeClr>
                </a:solidFill>
                <a:cs typeface="Calibri" panose="020F0502020204030204" pitchFamily="34" charset="0"/>
              </a:rPr>
              <a:t>من يقول عدد الأقراص الزرقاء   ؟ </a:t>
            </a:r>
            <a:endParaRPr lang="ar-MA" b="1" dirty="0">
              <a:solidFill>
                <a:schemeClr val="bg1">
                  <a:lumMod val="65000"/>
                </a:schemeClr>
              </a:solidFill>
              <a:cs typeface="Calibri" panose="020F0502020204030204" pitchFamily="34" charset="0"/>
            </a:endParaRPr>
          </a:p>
        </p:txBody>
      </p:sp>
      <p:pic>
        <p:nvPicPr>
          <p:cNvPr id="6" name="Image 5" descr="Une image contenant habits, sourire, dessin humoristique, personne&#10;&#10;Le contenu généré par l’IA peut être incorrect.">
            <a:extLst>
              <a:ext uri="{FF2B5EF4-FFF2-40B4-BE49-F238E27FC236}">
                <a16:creationId xmlns:a16="http://schemas.microsoft.com/office/drawing/2014/main" id="{77FC9B80-1007-9570-BE0E-C167D59E3A51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961"/>
          <a:stretch>
            <a:fillRect/>
          </a:stretch>
        </p:blipFill>
        <p:spPr>
          <a:xfrm>
            <a:off x="7559652" y="669763"/>
            <a:ext cx="1265850" cy="962541"/>
          </a:xfrm>
          <a:prstGeom prst="ellipse">
            <a:avLst/>
          </a:prstGeom>
        </p:spPr>
      </p:pic>
      <p:sp>
        <p:nvSpPr>
          <p:cNvPr id="3" name="Flèche : bas 2">
            <a:extLst>
              <a:ext uri="{FF2B5EF4-FFF2-40B4-BE49-F238E27FC236}">
                <a16:creationId xmlns:a16="http://schemas.microsoft.com/office/drawing/2014/main" id="{9105D902-2BB2-01E3-F73A-6B0BA910967E}"/>
              </a:ext>
            </a:extLst>
          </p:cNvPr>
          <p:cNvSpPr/>
          <p:nvPr/>
        </p:nvSpPr>
        <p:spPr>
          <a:xfrm>
            <a:off x="4896464" y="2343133"/>
            <a:ext cx="471674" cy="541398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C00000"/>
              </a:solidFill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0DC9C8E-4CA3-4942-56E0-82BB23A324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7522" y="2884531"/>
            <a:ext cx="2708955" cy="860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612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941E1E-5CDB-DC35-44EE-1A74145902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2F26B26E-7FDB-F4C2-4498-EA264438FC9F}"/>
              </a:ext>
            </a:extLst>
          </p:cNvPr>
          <p:cNvSpPr txBox="1"/>
          <p:nvPr/>
        </p:nvSpPr>
        <p:spPr>
          <a:xfrm>
            <a:off x="124026" y="933905"/>
            <a:ext cx="73716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defRPr/>
            </a:pPr>
            <a:r>
              <a:rPr lang="ar-MA" b="1" dirty="0">
                <a:solidFill>
                  <a:schemeClr val="bg1">
                    <a:lumMod val="50000"/>
                  </a:schemeClr>
                </a:solidFill>
                <a:cs typeface="Calibri" panose="020F0502020204030204" pitchFamily="34" charset="0"/>
              </a:rPr>
              <a:t> لدينا 4 أقراص : قرصان  أحمران و قرصان  أزرقان    إذن 4 هو 2 و2   </a:t>
            </a:r>
            <a:endParaRPr lang="ar-MA" b="1" dirty="0">
              <a:solidFill>
                <a:schemeClr val="bg1">
                  <a:lumMod val="65000"/>
                </a:schemeClr>
              </a:solidFill>
              <a:cs typeface="Calibri" panose="020F0502020204030204" pitchFamily="34" charset="0"/>
            </a:endParaRPr>
          </a:p>
        </p:txBody>
      </p:sp>
      <p:pic>
        <p:nvPicPr>
          <p:cNvPr id="8" name="Google Shape;156;p9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3419FBB1-F4BC-5EFF-D341-DD64A6339D3E}"/>
              </a:ext>
            </a:extLst>
          </p:cNvPr>
          <p:cNvPicPr preferRelativeResize="0"/>
          <p:nvPr/>
        </p:nvPicPr>
        <p:blipFill rotWithShape="1">
          <a:blip r:embed="rId2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691"/>
          <a:stretch/>
        </p:blipFill>
        <p:spPr>
          <a:xfrm>
            <a:off x="7779289" y="614571"/>
            <a:ext cx="1008000" cy="10080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C497F7F8-A295-4C4D-6A29-4EA714B58B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7522" y="2884531"/>
            <a:ext cx="2708955" cy="860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460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1A6D68-21CD-9425-BB52-CF0AC68E56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ABA4E476-BB53-09D4-70C9-33B75E9EA5A2}"/>
              </a:ext>
            </a:extLst>
          </p:cNvPr>
          <p:cNvSpPr txBox="1"/>
          <p:nvPr/>
        </p:nvSpPr>
        <p:spPr>
          <a:xfrm>
            <a:off x="124026" y="933905"/>
            <a:ext cx="73716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defRPr/>
            </a:pPr>
            <a:r>
              <a:rPr lang="ar-MA" b="1" dirty="0">
                <a:solidFill>
                  <a:schemeClr val="bg1">
                    <a:lumMod val="50000"/>
                  </a:schemeClr>
                </a:solidFill>
                <a:cs typeface="Calibri" panose="020F0502020204030204" pitchFamily="34" charset="0"/>
              </a:rPr>
              <a:t>انتبهوا. من يقول عدد الأقراص الآن  ؟  </a:t>
            </a:r>
            <a:endParaRPr lang="ar-MA" b="1" dirty="0">
              <a:solidFill>
                <a:schemeClr val="bg1">
                  <a:lumMod val="65000"/>
                </a:schemeClr>
              </a:solidFill>
              <a:cs typeface="Calibri" panose="020F0502020204030204" pitchFamily="34" charset="0"/>
            </a:endParaRPr>
          </a:p>
        </p:txBody>
      </p:sp>
      <p:pic>
        <p:nvPicPr>
          <p:cNvPr id="4" name="Image 3" descr="Une image contenant habits, sourire, dessin humoristique, personne&#10;&#10;Le contenu généré par l’IA peut être incorrect.">
            <a:extLst>
              <a:ext uri="{FF2B5EF4-FFF2-40B4-BE49-F238E27FC236}">
                <a16:creationId xmlns:a16="http://schemas.microsoft.com/office/drawing/2014/main" id="{3C86CAE9-5CBB-8826-3C94-E9C7AB05E3E9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961"/>
          <a:stretch>
            <a:fillRect/>
          </a:stretch>
        </p:blipFill>
        <p:spPr>
          <a:xfrm>
            <a:off x="7559652" y="669763"/>
            <a:ext cx="1265850" cy="962541"/>
          </a:xfrm>
          <a:prstGeom prst="ellipse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51E646A-3ECD-BECE-21CE-E4C9DFCDE2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96" y="2905270"/>
            <a:ext cx="3093808" cy="811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736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B8F453-0C11-430E-17F3-5418C047E6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04691A93-44EA-A427-9BC3-97D689F1303F}"/>
              </a:ext>
            </a:extLst>
          </p:cNvPr>
          <p:cNvSpPr txBox="1"/>
          <p:nvPr/>
        </p:nvSpPr>
        <p:spPr>
          <a:xfrm>
            <a:off x="124026" y="933905"/>
            <a:ext cx="73716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defRPr/>
            </a:pPr>
            <a:r>
              <a:rPr lang="ar-MA" b="1" dirty="0">
                <a:solidFill>
                  <a:schemeClr val="bg1">
                    <a:lumMod val="50000"/>
                  </a:schemeClr>
                </a:solidFill>
                <a:cs typeface="Calibri" panose="020F0502020204030204" pitchFamily="34" charset="0"/>
              </a:rPr>
              <a:t>نعم لدينا 5 أقراص (1-2-3-4-5) . من يقول عدد الأقراص الحمراء منها  ؟</a:t>
            </a:r>
            <a:endParaRPr lang="ar-MA" b="1" dirty="0">
              <a:solidFill>
                <a:schemeClr val="bg1">
                  <a:lumMod val="65000"/>
                </a:schemeClr>
              </a:solidFill>
              <a:cs typeface="Calibri" panose="020F0502020204030204" pitchFamily="34" charset="0"/>
            </a:endParaRPr>
          </a:p>
        </p:txBody>
      </p:sp>
      <p:pic>
        <p:nvPicPr>
          <p:cNvPr id="5" name="Image 4" descr="Une image contenant habits, sourire, dessin humoristique, personne&#10;&#10;Le contenu généré par l’IA peut être incorrect.">
            <a:extLst>
              <a:ext uri="{FF2B5EF4-FFF2-40B4-BE49-F238E27FC236}">
                <a16:creationId xmlns:a16="http://schemas.microsoft.com/office/drawing/2014/main" id="{FE781678-A62E-3002-DD70-219657DF96C2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961"/>
          <a:stretch>
            <a:fillRect/>
          </a:stretch>
        </p:blipFill>
        <p:spPr>
          <a:xfrm>
            <a:off x="7559652" y="669763"/>
            <a:ext cx="1265850" cy="962541"/>
          </a:xfrm>
          <a:prstGeom prst="ellipse">
            <a:avLst/>
          </a:prstGeom>
        </p:spPr>
      </p:pic>
      <p:sp>
        <p:nvSpPr>
          <p:cNvPr id="6" name="Flèche : bas 5">
            <a:extLst>
              <a:ext uri="{FF2B5EF4-FFF2-40B4-BE49-F238E27FC236}">
                <a16:creationId xmlns:a16="http://schemas.microsoft.com/office/drawing/2014/main" id="{1A3D08CA-3B40-4CFF-0B7E-AAD818AD1AC9}"/>
              </a:ext>
            </a:extLst>
          </p:cNvPr>
          <p:cNvSpPr/>
          <p:nvPr/>
        </p:nvSpPr>
        <p:spPr>
          <a:xfrm>
            <a:off x="3442085" y="2363872"/>
            <a:ext cx="471674" cy="541398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C00000"/>
              </a:solidFill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D79A88A-AFBB-6B8F-2CA1-EBE501D63B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96" y="2905270"/>
            <a:ext cx="3093808" cy="811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0498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5411B7-BB2E-9D2D-29AC-BE2D8D7F36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BD05C7FB-A924-C438-BCC3-DCBC10A3792D}"/>
              </a:ext>
            </a:extLst>
          </p:cNvPr>
          <p:cNvSpPr txBox="1"/>
          <p:nvPr/>
        </p:nvSpPr>
        <p:spPr>
          <a:xfrm>
            <a:off x="124026" y="933905"/>
            <a:ext cx="73716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defRPr/>
            </a:pPr>
            <a:r>
              <a:rPr lang="ar-MA" b="1" dirty="0">
                <a:solidFill>
                  <a:schemeClr val="bg1">
                    <a:lumMod val="50000"/>
                  </a:schemeClr>
                </a:solidFill>
                <a:cs typeface="Calibri" panose="020F0502020204030204" pitchFamily="34" charset="0"/>
              </a:rPr>
              <a:t>من يقول عدد الأقراص الزرقاء ؟</a:t>
            </a:r>
            <a:r>
              <a:rPr lang="ar-MA" b="1" dirty="0">
                <a:solidFill>
                  <a:schemeClr val="bg1">
                    <a:lumMod val="65000"/>
                  </a:schemeClr>
                </a:solidFill>
                <a:cs typeface="Calibri" panose="020F0502020204030204" pitchFamily="34" charset="0"/>
              </a:rPr>
              <a:t> </a:t>
            </a:r>
            <a:endParaRPr lang="ar-MA" b="1" dirty="0">
              <a:solidFill>
                <a:schemeClr val="bg1">
                  <a:lumMod val="50000"/>
                </a:schemeClr>
              </a:solidFill>
              <a:cs typeface="Calibri" panose="020F0502020204030204" pitchFamily="34" charset="0"/>
            </a:endParaRPr>
          </a:p>
        </p:txBody>
      </p:sp>
      <p:pic>
        <p:nvPicPr>
          <p:cNvPr id="5" name="Image 4" descr="Une image contenant habits, sourire, dessin humoristique, personne&#10;&#10;Le contenu généré par l’IA peut être incorrect.">
            <a:extLst>
              <a:ext uri="{FF2B5EF4-FFF2-40B4-BE49-F238E27FC236}">
                <a16:creationId xmlns:a16="http://schemas.microsoft.com/office/drawing/2014/main" id="{BB92B679-5ED9-6A90-1C77-D9E4E3750262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961"/>
          <a:stretch>
            <a:fillRect/>
          </a:stretch>
        </p:blipFill>
        <p:spPr>
          <a:xfrm>
            <a:off x="7559652" y="669763"/>
            <a:ext cx="1265850" cy="962541"/>
          </a:xfrm>
          <a:prstGeom prst="ellipse">
            <a:avLst/>
          </a:prstGeom>
        </p:spPr>
      </p:pic>
      <p:sp>
        <p:nvSpPr>
          <p:cNvPr id="2" name="Flèche : bas 1">
            <a:extLst>
              <a:ext uri="{FF2B5EF4-FFF2-40B4-BE49-F238E27FC236}">
                <a16:creationId xmlns:a16="http://schemas.microsoft.com/office/drawing/2014/main" id="{3B21571A-810F-B9CA-D294-8423A3C01C6F}"/>
              </a:ext>
            </a:extLst>
          </p:cNvPr>
          <p:cNvSpPr/>
          <p:nvPr/>
        </p:nvSpPr>
        <p:spPr>
          <a:xfrm>
            <a:off x="4909219" y="2305149"/>
            <a:ext cx="471674" cy="541398"/>
          </a:xfrm>
          <a:prstGeom prst="down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C00000"/>
              </a:solidFill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E9B9230-859D-9B4B-4728-5A35EA902E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96" y="2905270"/>
            <a:ext cx="3093808" cy="811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354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AEFE98B-EA7C-06D8-BAEC-F373610FA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1419" y="1498631"/>
            <a:ext cx="6581161" cy="667025"/>
          </a:xfrm>
        </p:spPr>
        <p:txBody>
          <a:bodyPr>
            <a:normAutofit fontScale="90000"/>
          </a:bodyPr>
          <a:lstStyle/>
          <a:p>
            <a:pPr algn="ctr"/>
            <a:r>
              <a:rPr lang="ar-MA" sz="3600" b="1" dirty="0">
                <a:solidFill>
                  <a:srgbClr val="17AB9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برمجة الأسبوع الأول</a:t>
            </a:r>
            <a:br>
              <a:rPr lang="fr-FR" sz="3600" b="1" dirty="0">
                <a:solidFill>
                  <a:srgbClr val="17AB9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fr-FR" sz="3600" dirty="0">
              <a:solidFill>
                <a:srgbClr val="17AB98"/>
              </a:solidFill>
            </a:endParaRP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6F9F746C-D79A-CE24-F2B6-01A823F446DF}"/>
              </a:ext>
            </a:extLst>
          </p:cNvPr>
          <p:cNvGrpSpPr/>
          <p:nvPr/>
        </p:nvGrpSpPr>
        <p:grpSpPr>
          <a:xfrm>
            <a:off x="4427134" y="2475889"/>
            <a:ext cx="3780000" cy="1123837"/>
            <a:chOff x="648000" y="1949241"/>
            <a:chExt cx="3780000" cy="1123837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D06DF442-E3A1-AD93-FFB0-B22E54299438}"/>
                </a:ext>
              </a:extLst>
            </p:cNvPr>
            <p:cNvSpPr/>
            <p:nvPr/>
          </p:nvSpPr>
          <p:spPr>
            <a:xfrm>
              <a:off x="648000" y="2196000"/>
              <a:ext cx="3780000" cy="877078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 dirty="0"/>
            </a:p>
          </p:txBody>
        </p:sp>
        <p:sp>
          <p:nvSpPr>
            <p:cNvPr id="10" name="Organigramme : Terminateur 21">
              <a:extLst>
                <a:ext uri="{FF2B5EF4-FFF2-40B4-BE49-F238E27FC236}">
                  <a16:creationId xmlns:a16="http://schemas.microsoft.com/office/drawing/2014/main" id="{19BFBC15-D948-462E-399C-A5B8E0D3EC37}"/>
                </a:ext>
              </a:extLst>
            </p:cNvPr>
            <p:cNvSpPr/>
            <p:nvPr/>
          </p:nvSpPr>
          <p:spPr>
            <a:xfrm>
              <a:off x="2889570" y="1949241"/>
              <a:ext cx="1260000" cy="360000"/>
            </a:xfrm>
            <a:prstGeom prst="flowChartTerminator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630" rtl="1">
                <a:defRPr/>
              </a:pPr>
              <a:r>
                <a:rPr lang="ar-MA" sz="1800" b="1" dirty="0">
                  <a:solidFill>
                    <a:schemeClr val="bg1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الدرس 1</a:t>
              </a:r>
              <a:endParaRPr lang="fr-FR" sz="18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" name="Espace réservé du texte 5">
              <a:extLst>
                <a:ext uri="{FF2B5EF4-FFF2-40B4-BE49-F238E27FC236}">
                  <a16:creationId xmlns:a16="http://schemas.microsoft.com/office/drawing/2014/main" id="{5EE30BBC-F8A7-642B-618D-EF6534CF83BC}"/>
                </a:ext>
              </a:extLst>
            </p:cNvPr>
            <p:cNvSpPr txBox="1">
              <a:spLocks/>
            </p:cNvSpPr>
            <p:nvPr/>
          </p:nvSpPr>
          <p:spPr>
            <a:xfrm>
              <a:off x="828000" y="2331465"/>
              <a:ext cx="3420000" cy="63114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anchor="ctr"/>
            <a:lstStyle>
              <a:lvl1pPr marL="266700" indent="-266700" algn="l" defTabSz="914400" rtl="0" eaLnBrk="1" latinLnBrk="0" hangingPunct="1">
                <a:lnSpc>
                  <a:spcPct val="100000"/>
                </a:lnSpc>
                <a:spcBef>
                  <a:spcPts val="300"/>
                </a:spcBef>
                <a:buFont typeface="Wingdings" panose="05000000000000000000" pitchFamily="2" charset="2"/>
                <a:buChar char="m"/>
                <a:defRPr sz="1200" kern="1200">
                  <a:solidFill>
                    <a:srgbClr val="757575"/>
                  </a:solidFill>
                  <a:latin typeface="Dosis SemiBold" pitchFamily="2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100000"/>
                </a:lnSpc>
                <a:spcBef>
                  <a:spcPts val="3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rgbClr val="757575"/>
                  </a:solidFill>
                  <a:latin typeface="Dosis SemiBold" pitchFamily="2" charset="0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rgbClr val="474F71"/>
                  </a:solidFill>
                  <a:latin typeface="Dosis SemiBold" pitchFamily="2" charset="0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050" kern="1200">
                  <a:solidFill>
                    <a:srgbClr val="474F71"/>
                  </a:solidFill>
                  <a:latin typeface="Dosis SemiBold" pitchFamily="2" charset="0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050" kern="1200">
                  <a:solidFill>
                    <a:srgbClr val="474F71"/>
                  </a:solidFill>
                  <a:latin typeface="Dosis SemiBold" pitchFamily="2" charset="0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 rtl="1">
                <a:buNone/>
              </a:pPr>
              <a:r>
                <a:rPr lang="ar-MA" sz="1800" b="1" kern="0" dirty="0">
                  <a:solidFill>
                    <a:schemeClr val="bg1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فصل الملايين: قراءة وكتابة</a:t>
              </a:r>
              <a:endParaRPr lang="fr-FR" sz="1800" b="1" kern="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3E668AC7-CB80-9A2E-E964-4CCAE654933A}"/>
              </a:ext>
            </a:extLst>
          </p:cNvPr>
          <p:cNvGrpSpPr/>
          <p:nvPr/>
        </p:nvGrpSpPr>
        <p:grpSpPr>
          <a:xfrm>
            <a:off x="415003" y="2475889"/>
            <a:ext cx="3780000" cy="1123837"/>
            <a:chOff x="648000" y="1949241"/>
            <a:chExt cx="3780000" cy="1123837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27C81966-C6B3-F7D1-9287-616A8C28EDA7}"/>
                </a:ext>
              </a:extLst>
            </p:cNvPr>
            <p:cNvSpPr/>
            <p:nvPr/>
          </p:nvSpPr>
          <p:spPr>
            <a:xfrm>
              <a:off x="648000" y="2196000"/>
              <a:ext cx="3780000" cy="877078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630" rtl="1"/>
              <a:endParaRPr lang="f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8" name="Organigramme : Terminateur 21">
              <a:extLst>
                <a:ext uri="{FF2B5EF4-FFF2-40B4-BE49-F238E27FC236}">
                  <a16:creationId xmlns:a16="http://schemas.microsoft.com/office/drawing/2014/main" id="{9FB35922-FF9D-02D1-C513-D8AE6CB30C8A}"/>
                </a:ext>
              </a:extLst>
            </p:cNvPr>
            <p:cNvSpPr/>
            <p:nvPr/>
          </p:nvSpPr>
          <p:spPr>
            <a:xfrm>
              <a:off x="2889570" y="1949241"/>
              <a:ext cx="1260000" cy="360000"/>
            </a:xfrm>
            <a:prstGeom prst="flowChartTerminator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630" rtl="1"/>
              <a:r>
                <a:rPr lang="ar-MA" b="1">
                  <a:solidFill>
                    <a:schemeClr val="bg1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الدرس </a:t>
              </a:r>
              <a:r>
                <a:rPr lang="fr-FR" b="1">
                  <a:solidFill>
                    <a:schemeClr val="bg1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  <a:endParaRPr lang="fr-FR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9" name="Espace réservé du texte 5">
              <a:extLst>
                <a:ext uri="{FF2B5EF4-FFF2-40B4-BE49-F238E27FC236}">
                  <a16:creationId xmlns:a16="http://schemas.microsoft.com/office/drawing/2014/main" id="{6AE66BB3-33A5-C801-F372-C8FCC6320002}"/>
                </a:ext>
              </a:extLst>
            </p:cNvPr>
            <p:cNvSpPr txBox="1">
              <a:spLocks/>
            </p:cNvSpPr>
            <p:nvPr/>
          </p:nvSpPr>
          <p:spPr>
            <a:xfrm>
              <a:off x="828000" y="2331465"/>
              <a:ext cx="3420000" cy="63114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fr-FR"/>
              </a:defPPr>
              <a:lvl1pPr algn="ctr" defTabSz="609630" rtl="1">
                <a:defRPr b="1">
                  <a:solidFill>
                    <a:schemeClr val="bg1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algn="r" defTabSz="914400">
                <a:spcBef>
                  <a:spcPts val="300"/>
                </a:spcBef>
              </a:pPr>
              <a:r>
                <a:rPr lang="ar-MA" sz="1600" dirty="0">
                  <a:solidFill>
                    <a:schemeClr val="bg1">
                      <a:lumMod val="65000"/>
                    </a:schemeClr>
                  </a:solidFill>
                  <a:latin typeface="Dosis SemiBold" pitchFamily="2" charset="0"/>
                  <a:cs typeface="+mn-cs"/>
                </a:rPr>
                <a:t>قِراءَةُ وَ كِتابَةُ الْأَعْدادِ مِنْ 1 إِلى 5</a:t>
              </a: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A1B1189-AF18-4BA2-25D7-67905EF8A7FA}"/>
              </a:ext>
            </a:extLst>
          </p:cNvPr>
          <p:cNvGrpSpPr/>
          <p:nvPr/>
        </p:nvGrpSpPr>
        <p:grpSpPr>
          <a:xfrm>
            <a:off x="4427134" y="2471052"/>
            <a:ext cx="3780000" cy="1123837"/>
            <a:chOff x="648000" y="1949241"/>
            <a:chExt cx="3780000" cy="1123837"/>
          </a:xfrm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9D40F4D-751C-8593-FB38-864B9117CCE4}"/>
                </a:ext>
              </a:extLst>
            </p:cNvPr>
            <p:cNvSpPr/>
            <p:nvPr/>
          </p:nvSpPr>
          <p:spPr>
            <a:xfrm>
              <a:off x="648000" y="2196000"/>
              <a:ext cx="3780000" cy="877078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630" rtl="1"/>
              <a:endParaRPr lang="f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9" name="Organigramme : Terminateur 21">
              <a:extLst>
                <a:ext uri="{FF2B5EF4-FFF2-40B4-BE49-F238E27FC236}">
                  <a16:creationId xmlns:a16="http://schemas.microsoft.com/office/drawing/2014/main" id="{E65D0AC4-1110-15B5-60EE-18BFB6BF000F}"/>
                </a:ext>
              </a:extLst>
            </p:cNvPr>
            <p:cNvSpPr/>
            <p:nvPr/>
          </p:nvSpPr>
          <p:spPr>
            <a:xfrm>
              <a:off x="2889570" y="1949241"/>
              <a:ext cx="1260000" cy="360000"/>
            </a:xfrm>
            <a:prstGeom prst="flowChartTerminator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630" rtl="1"/>
              <a:r>
                <a:rPr lang="ar-MA" b="1" dirty="0">
                  <a:solidFill>
                    <a:schemeClr val="bg1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الدرس 1</a:t>
              </a:r>
              <a:endParaRPr lang="fr-FR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0" name="Espace réservé du texte 5">
              <a:extLst>
                <a:ext uri="{FF2B5EF4-FFF2-40B4-BE49-F238E27FC236}">
                  <a16:creationId xmlns:a16="http://schemas.microsoft.com/office/drawing/2014/main" id="{FFB4C9B3-E09A-1D96-45D0-9103463568D1}"/>
                </a:ext>
              </a:extLst>
            </p:cNvPr>
            <p:cNvSpPr txBox="1">
              <a:spLocks/>
            </p:cNvSpPr>
            <p:nvPr/>
          </p:nvSpPr>
          <p:spPr>
            <a:xfrm>
              <a:off x="828000" y="2331465"/>
              <a:ext cx="3420000" cy="63114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anchor="ctr"/>
            <a:lstStyle>
              <a:defPPr>
                <a:defRPr lang="fr-FR"/>
              </a:defPPr>
              <a:lvl1pPr indent="0" algn="r" rtl="1">
                <a:lnSpc>
                  <a:spcPct val="100000"/>
                </a:lnSpc>
                <a:spcBef>
                  <a:spcPts val="300"/>
                </a:spcBef>
                <a:buFont typeface="Wingdings" panose="05000000000000000000" pitchFamily="2" charset="2"/>
                <a:buNone/>
                <a:defRPr sz="1600" b="1" kern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defRPr>
              </a:lvl1pPr>
              <a:lvl2pPr marL="685800" indent="-228600">
                <a:lnSpc>
                  <a:spcPct val="100000"/>
                </a:lnSpc>
                <a:spcBef>
                  <a:spcPts val="300"/>
                </a:spcBef>
                <a:buFont typeface="Arial" panose="020B0604020202020204" pitchFamily="34" charset="0"/>
                <a:buChar char="•"/>
                <a:defRPr sz="1100">
                  <a:solidFill>
                    <a:srgbClr val="757575"/>
                  </a:solidFill>
                  <a:latin typeface="Dosis SemiBold" pitchFamily="2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100">
                  <a:solidFill>
                    <a:srgbClr val="474F71"/>
                  </a:solidFill>
                  <a:latin typeface="Dosis SemiBold" pitchFamily="2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050">
                  <a:solidFill>
                    <a:srgbClr val="474F71"/>
                  </a:solidFill>
                  <a:latin typeface="Dosis SemiBold" pitchFamily="2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050">
                  <a:solidFill>
                    <a:srgbClr val="474F71"/>
                  </a:solidFill>
                  <a:latin typeface="Dosis SemiBold" pitchFamily="2" charset="0"/>
                </a:defRPr>
              </a:lvl5pPr>
              <a:lvl6pPr marL="25146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</a:defRPr>
              </a:lvl6pPr>
              <a:lvl7pPr marL="29718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</a:defRPr>
              </a:lvl7pPr>
              <a:lvl8pPr marL="3429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</a:defRPr>
              </a:lvl8pPr>
              <a:lvl9pPr marL="3886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</a:defRPr>
              </a:lvl9pPr>
            </a:lstStyle>
            <a:p>
              <a:r>
                <a:rPr lang="ar-MA" kern="1200" dirty="0">
                  <a:latin typeface="Dosis SemiBold" pitchFamily="2" charset="0"/>
                  <a:cs typeface="+mn-cs"/>
                </a:rPr>
                <a:t>عَدُّ عَناصِرِ مَجْموعَةٍ مِنْ 1 إِلى 5 </a:t>
              </a: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BE2A4A4D-0E69-E3AB-669D-42A7F16A28BF}"/>
              </a:ext>
            </a:extLst>
          </p:cNvPr>
          <p:cNvGrpSpPr/>
          <p:nvPr/>
        </p:nvGrpSpPr>
        <p:grpSpPr>
          <a:xfrm>
            <a:off x="4405078" y="3851322"/>
            <a:ext cx="3780000" cy="1123837"/>
            <a:chOff x="648000" y="1949241"/>
            <a:chExt cx="3780000" cy="1123837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5A2F114-D2FF-43A5-1BC5-C728126D6DED}"/>
                </a:ext>
              </a:extLst>
            </p:cNvPr>
            <p:cNvSpPr/>
            <p:nvPr/>
          </p:nvSpPr>
          <p:spPr>
            <a:xfrm>
              <a:off x="648000" y="2196000"/>
              <a:ext cx="3780000" cy="877078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630" rtl="1"/>
              <a:endParaRPr lang="f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3" name="Organigramme : Terminateur 21">
              <a:extLst>
                <a:ext uri="{FF2B5EF4-FFF2-40B4-BE49-F238E27FC236}">
                  <a16:creationId xmlns:a16="http://schemas.microsoft.com/office/drawing/2014/main" id="{09DF9E9A-581D-14F9-24EC-3567A55C3816}"/>
                </a:ext>
              </a:extLst>
            </p:cNvPr>
            <p:cNvSpPr/>
            <p:nvPr/>
          </p:nvSpPr>
          <p:spPr>
            <a:xfrm>
              <a:off x="2889570" y="1949241"/>
              <a:ext cx="1260000" cy="360000"/>
            </a:xfrm>
            <a:prstGeom prst="flowChartTerminator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630" rtl="1"/>
              <a:r>
                <a:rPr lang="ar-MA" b="1" dirty="0">
                  <a:solidFill>
                    <a:schemeClr val="bg1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الدرس </a:t>
              </a:r>
              <a:r>
                <a:rPr lang="fr-FR" b="1" dirty="0">
                  <a:solidFill>
                    <a:schemeClr val="bg1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34" name="Espace réservé du texte 5">
              <a:extLst>
                <a:ext uri="{FF2B5EF4-FFF2-40B4-BE49-F238E27FC236}">
                  <a16:creationId xmlns:a16="http://schemas.microsoft.com/office/drawing/2014/main" id="{94D48129-9BCD-EF1D-897A-44B36367D037}"/>
                </a:ext>
              </a:extLst>
            </p:cNvPr>
            <p:cNvSpPr txBox="1">
              <a:spLocks/>
            </p:cNvSpPr>
            <p:nvPr/>
          </p:nvSpPr>
          <p:spPr>
            <a:xfrm>
              <a:off x="828000" y="2331465"/>
              <a:ext cx="3420000" cy="63114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fr-FR"/>
              </a:defPPr>
              <a:lvl1pPr algn="ctr" defTabSz="609630" rtl="1">
                <a:defRPr b="1">
                  <a:solidFill>
                    <a:prstClr val="white"/>
                  </a:solidFill>
                  <a:latin typeface="Calibri" panose="020F0502020204030204" pitchFamily="34" charset="0"/>
                  <a:cs typeface="Calibri" panose="020F0502020204030204" pitchFamily="34" charset="0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algn="r" defTabSz="914400">
                <a:spcBef>
                  <a:spcPts val="300"/>
                </a:spcBef>
              </a:pPr>
              <a:r>
                <a:rPr lang="ar-MA" sz="1600" dirty="0">
                  <a:solidFill>
                    <a:schemeClr val="bg1">
                      <a:lumMod val="65000"/>
                    </a:schemeClr>
                  </a:solidFill>
                  <a:latin typeface="Dosis SemiBold" pitchFamily="2" charset="0"/>
                  <a:cs typeface="+mn-cs"/>
                </a:rPr>
                <a:t>تَفْكيكُ الْعَدَدَيْنِ 2 وَ 3</a:t>
              </a:r>
            </a:p>
          </p:txBody>
        </p:sp>
      </p:grp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72F3C907-F2CF-83B3-E160-54BF64EFB75B}"/>
              </a:ext>
            </a:extLst>
          </p:cNvPr>
          <p:cNvGrpSpPr/>
          <p:nvPr/>
        </p:nvGrpSpPr>
        <p:grpSpPr>
          <a:xfrm>
            <a:off x="2439564" y="5221918"/>
            <a:ext cx="3780000" cy="1123837"/>
            <a:chOff x="648000" y="1949241"/>
            <a:chExt cx="3780000" cy="1123837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98C62966-8FD2-A668-3D21-B98E06297E7D}"/>
                </a:ext>
              </a:extLst>
            </p:cNvPr>
            <p:cNvSpPr/>
            <p:nvPr/>
          </p:nvSpPr>
          <p:spPr>
            <a:xfrm>
              <a:off x="648000" y="2196000"/>
              <a:ext cx="3780000" cy="877078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lvl="0" algn="ctr" defTabSz="914400" rtl="1" eaLnBrk="1" latinLnBrk="0" hangingPunct="1"/>
              <a:endParaRPr lang="fr-MA" dirty="0"/>
            </a:p>
          </p:txBody>
        </p:sp>
        <p:sp>
          <p:nvSpPr>
            <p:cNvPr id="37" name="Organigramme : Terminateur 21">
              <a:extLst>
                <a:ext uri="{FF2B5EF4-FFF2-40B4-BE49-F238E27FC236}">
                  <a16:creationId xmlns:a16="http://schemas.microsoft.com/office/drawing/2014/main" id="{643F8C6E-3B63-B3F4-94CE-FA2BB7EAE5C0}"/>
                </a:ext>
              </a:extLst>
            </p:cNvPr>
            <p:cNvSpPr/>
            <p:nvPr/>
          </p:nvSpPr>
          <p:spPr>
            <a:xfrm>
              <a:off x="2889570" y="1949241"/>
              <a:ext cx="1260000" cy="360000"/>
            </a:xfrm>
            <a:prstGeom prst="flowChartTerminator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630" rtl="1">
                <a:defRPr/>
              </a:pPr>
              <a:r>
                <a:rPr lang="ar-MA" sz="1800" b="1" dirty="0">
                  <a:solidFill>
                    <a:schemeClr val="bg1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مراجعة </a:t>
              </a:r>
              <a:endParaRPr lang="fr-FR" sz="18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8" name="Espace réservé du texte 5">
              <a:extLst>
                <a:ext uri="{FF2B5EF4-FFF2-40B4-BE49-F238E27FC236}">
                  <a16:creationId xmlns:a16="http://schemas.microsoft.com/office/drawing/2014/main" id="{2BBD08C9-A6E2-7ABC-8477-72E6B48FA0F5}"/>
                </a:ext>
              </a:extLst>
            </p:cNvPr>
            <p:cNvSpPr txBox="1">
              <a:spLocks/>
            </p:cNvSpPr>
            <p:nvPr/>
          </p:nvSpPr>
          <p:spPr>
            <a:xfrm>
              <a:off x="828000" y="2331465"/>
              <a:ext cx="3420000" cy="63114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anchor="ctr"/>
            <a:lstStyle>
              <a:lvl1pPr marL="266700" indent="-266700" algn="l" defTabSz="914400" rtl="0" eaLnBrk="1" latinLnBrk="0" hangingPunct="1">
                <a:lnSpc>
                  <a:spcPct val="100000"/>
                </a:lnSpc>
                <a:spcBef>
                  <a:spcPts val="300"/>
                </a:spcBef>
                <a:buFont typeface="Wingdings" panose="05000000000000000000" pitchFamily="2" charset="2"/>
                <a:buChar char="m"/>
                <a:defRPr sz="1200" kern="1200">
                  <a:solidFill>
                    <a:srgbClr val="757575"/>
                  </a:solidFill>
                  <a:latin typeface="Dosis SemiBold" pitchFamily="2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100000"/>
                </a:lnSpc>
                <a:spcBef>
                  <a:spcPts val="3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rgbClr val="757575"/>
                  </a:solidFill>
                  <a:latin typeface="Dosis SemiBold" pitchFamily="2" charset="0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rgbClr val="474F71"/>
                  </a:solidFill>
                  <a:latin typeface="Dosis SemiBold" pitchFamily="2" charset="0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050" kern="1200">
                  <a:solidFill>
                    <a:srgbClr val="474F71"/>
                  </a:solidFill>
                  <a:latin typeface="Dosis SemiBold" pitchFamily="2" charset="0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050" kern="1200">
                  <a:solidFill>
                    <a:srgbClr val="474F71"/>
                  </a:solidFill>
                  <a:latin typeface="Dosis SemiBold" pitchFamily="2" charset="0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 rtl="1">
                <a:buNone/>
              </a:pPr>
              <a:r>
                <a:rPr lang="ar-MA" sz="1600" b="1" dirty="0">
                  <a:solidFill>
                    <a:schemeClr val="bg1">
                      <a:lumMod val="65000"/>
                    </a:schemeClr>
                  </a:solidFill>
                </a:rPr>
                <a:t>مُراجَعَةُ دُروسِ الْأُسْبوعِ الأَوَّلِ</a:t>
              </a:r>
            </a:p>
          </p:txBody>
        </p:sp>
      </p:grpSp>
      <p:sp>
        <p:nvSpPr>
          <p:cNvPr id="39" name="Titre 1">
            <a:extLst>
              <a:ext uri="{FF2B5EF4-FFF2-40B4-BE49-F238E27FC236}">
                <a16:creationId xmlns:a16="http://schemas.microsoft.com/office/drawing/2014/main" id="{2A22125F-9825-477B-4932-6EE77888E7A0}"/>
              </a:ext>
            </a:extLst>
          </p:cNvPr>
          <p:cNvSpPr txBox="1">
            <a:spLocks/>
          </p:cNvSpPr>
          <p:nvPr/>
        </p:nvSpPr>
        <p:spPr>
          <a:xfrm>
            <a:off x="6374255" y="1063104"/>
            <a:ext cx="3108897" cy="36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ar-SA" sz="18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ة</a:t>
            </a:r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ar-SA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خاص بالأستاذ </a:t>
            </a:r>
            <a:endParaRPr lang="fr-FR" sz="1800" dirty="0">
              <a:solidFill>
                <a:schemeClr val="bg1"/>
              </a:solidFill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06BAA546-6A28-46AB-E27E-522F60837698}"/>
              </a:ext>
            </a:extLst>
          </p:cNvPr>
          <p:cNvGrpSpPr/>
          <p:nvPr/>
        </p:nvGrpSpPr>
        <p:grpSpPr>
          <a:xfrm>
            <a:off x="370642" y="3851322"/>
            <a:ext cx="3780000" cy="1123837"/>
            <a:chOff x="648000" y="1949241"/>
            <a:chExt cx="3780000" cy="1123837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C56E64A5-CE31-0D17-FE74-F4485BCDDE71}"/>
                </a:ext>
              </a:extLst>
            </p:cNvPr>
            <p:cNvSpPr/>
            <p:nvPr/>
          </p:nvSpPr>
          <p:spPr>
            <a:xfrm>
              <a:off x="648000" y="2196000"/>
              <a:ext cx="3780000" cy="877078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lvl="0" algn="ctr" defTabSz="914400" rtl="1" eaLnBrk="1" latinLnBrk="0" hangingPunct="1"/>
              <a:endParaRPr lang="fr-MA" dirty="0"/>
            </a:p>
          </p:txBody>
        </p:sp>
        <p:sp>
          <p:nvSpPr>
            <p:cNvPr id="13" name="Organigramme : Terminateur 21">
              <a:extLst>
                <a:ext uri="{FF2B5EF4-FFF2-40B4-BE49-F238E27FC236}">
                  <a16:creationId xmlns:a16="http://schemas.microsoft.com/office/drawing/2014/main" id="{A264DEC1-856A-628A-FA6E-77E15466E5D6}"/>
                </a:ext>
              </a:extLst>
            </p:cNvPr>
            <p:cNvSpPr/>
            <p:nvPr/>
          </p:nvSpPr>
          <p:spPr>
            <a:xfrm>
              <a:off x="2889570" y="1949241"/>
              <a:ext cx="1260000" cy="360000"/>
            </a:xfrm>
            <a:prstGeom prst="flowChartTerminator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630" rtl="1">
                <a:defRPr/>
              </a:pPr>
              <a:r>
                <a:rPr lang="ar-MA" sz="1800" b="1" dirty="0">
                  <a:solidFill>
                    <a:schemeClr val="bg1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الدرس </a:t>
              </a:r>
              <a:r>
                <a:rPr lang="fr-FR" sz="1800" b="1" dirty="0">
                  <a:solidFill>
                    <a:schemeClr val="bg1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14" name="Espace réservé du texte 5">
              <a:extLst>
                <a:ext uri="{FF2B5EF4-FFF2-40B4-BE49-F238E27FC236}">
                  <a16:creationId xmlns:a16="http://schemas.microsoft.com/office/drawing/2014/main" id="{CAEECEAC-9761-96D1-4735-2BDDD5813299}"/>
                </a:ext>
              </a:extLst>
            </p:cNvPr>
            <p:cNvSpPr txBox="1">
              <a:spLocks/>
            </p:cNvSpPr>
            <p:nvPr/>
          </p:nvSpPr>
          <p:spPr>
            <a:xfrm>
              <a:off x="828000" y="2331465"/>
              <a:ext cx="3420000" cy="63114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anchor="ctr"/>
            <a:lstStyle>
              <a:lvl1pPr marL="266700" indent="-266700" algn="l" defTabSz="914400" rtl="0" eaLnBrk="1" latinLnBrk="0" hangingPunct="1">
                <a:lnSpc>
                  <a:spcPct val="100000"/>
                </a:lnSpc>
                <a:spcBef>
                  <a:spcPts val="300"/>
                </a:spcBef>
                <a:buFont typeface="Wingdings" panose="05000000000000000000" pitchFamily="2" charset="2"/>
                <a:buChar char="m"/>
                <a:defRPr sz="1200" kern="1200">
                  <a:solidFill>
                    <a:srgbClr val="757575"/>
                  </a:solidFill>
                  <a:latin typeface="Dosis SemiBold" pitchFamily="2" charset="0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100000"/>
                </a:lnSpc>
                <a:spcBef>
                  <a:spcPts val="3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rgbClr val="757575"/>
                  </a:solidFill>
                  <a:latin typeface="Dosis SemiBold" pitchFamily="2" charset="0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100" kern="1200">
                  <a:solidFill>
                    <a:srgbClr val="474F71"/>
                  </a:solidFill>
                  <a:latin typeface="Dosis SemiBold" pitchFamily="2" charset="0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050" kern="1200">
                  <a:solidFill>
                    <a:srgbClr val="474F71"/>
                  </a:solidFill>
                  <a:latin typeface="Dosis SemiBold" pitchFamily="2" charset="0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050" kern="1200">
                  <a:solidFill>
                    <a:srgbClr val="474F71"/>
                  </a:solidFill>
                  <a:latin typeface="Dosis SemiBold" pitchFamily="2" charset="0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 rtl="1">
                <a:buNone/>
              </a:pPr>
              <a:r>
                <a:rPr lang="ar-MA" sz="1600" b="1" kern="0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الْأَعْدادُ مِنْ 0 إلى 999 (1) </a:t>
              </a:r>
            </a:p>
          </p:txBody>
        </p:sp>
      </p:grpSp>
      <p:grpSp>
        <p:nvGrpSpPr>
          <p:cNvPr id="15" name="Google Shape;59;p2">
            <a:extLst>
              <a:ext uri="{FF2B5EF4-FFF2-40B4-BE49-F238E27FC236}">
                <a16:creationId xmlns:a16="http://schemas.microsoft.com/office/drawing/2014/main" id="{3403D28C-7F33-AE23-188F-011E9E977C53}"/>
              </a:ext>
            </a:extLst>
          </p:cNvPr>
          <p:cNvGrpSpPr/>
          <p:nvPr/>
        </p:nvGrpSpPr>
        <p:grpSpPr>
          <a:xfrm>
            <a:off x="384513" y="3851322"/>
            <a:ext cx="3780000" cy="1123837"/>
            <a:chOff x="648000" y="1949241"/>
            <a:chExt cx="3780000" cy="1123837"/>
          </a:xfrm>
        </p:grpSpPr>
        <p:sp>
          <p:nvSpPr>
            <p:cNvPr id="20" name="Google Shape;60;p2">
              <a:extLst>
                <a:ext uri="{FF2B5EF4-FFF2-40B4-BE49-F238E27FC236}">
                  <a16:creationId xmlns:a16="http://schemas.microsoft.com/office/drawing/2014/main" id="{0C8FC26A-3416-F9EF-131F-78B1911903BF}"/>
                </a:ext>
              </a:extLst>
            </p:cNvPr>
            <p:cNvSpPr/>
            <p:nvPr/>
          </p:nvSpPr>
          <p:spPr>
            <a:xfrm>
              <a:off x="648000" y="2196000"/>
              <a:ext cx="3780000" cy="877078"/>
            </a:xfrm>
            <a:prstGeom prst="roundRect">
              <a:avLst>
                <a:gd name="adj" fmla="val 16667"/>
              </a:avLst>
            </a:pr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Google Shape;61;p2">
              <a:extLst>
                <a:ext uri="{FF2B5EF4-FFF2-40B4-BE49-F238E27FC236}">
                  <a16:creationId xmlns:a16="http://schemas.microsoft.com/office/drawing/2014/main" id="{2EAB9F67-7505-3E6B-4B7D-A1E11B6D958C}"/>
                </a:ext>
              </a:extLst>
            </p:cNvPr>
            <p:cNvSpPr/>
            <p:nvPr/>
          </p:nvSpPr>
          <p:spPr>
            <a:xfrm>
              <a:off x="2889570" y="1949241"/>
              <a:ext cx="1260000" cy="360000"/>
            </a:xfrm>
            <a:prstGeom prst="flowChartTerminator">
              <a:avLst/>
            </a:prstGeom>
            <a:solidFill>
              <a:srgbClr val="A5A5A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1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ar-MA" sz="1800" b="1">
                  <a:solidFill>
                    <a:srgbClr val="7F7F7F"/>
                  </a:solidFill>
                  <a:latin typeface="Calibri"/>
                  <a:ea typeface="Calibri"/>
                  <a:cs typeface="Calibri"/>
                  <a:sym typeface="Calibri"/>
                </a:rPr>
                <a:t>الدرس 1</a:t>
              </a:r>
              <a:endParaRPr sz="1800" b="1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62;p2">
              <a:extLst>
                <a:ext uri="{FF2B5EF4-FFF2-40B4-BE49-F238E27FC236}">
                  <a16:creationId xmlns:a16="http://schemas.microsoft.com/office/drawing/2014/main" id="{D44E3FA8-564B-E50E-8075-C948D562C689}"/>
                </a:ext>
              </a:extLst>
            </p:cNvPr>
            <p:cNvSpPr/>
            <p:nvPr/>
          </p:nvSpPr>
          <p:spPr>
            <a:xfrm>
              <a:off x="828000" y="2331465"/>
              <a:ext cx="3420000" cy="631140"/>
            </a:xfrm>
            <a:prstGeom prst="roundRect">
              <a:avLst>
                <a:gd name="adj" fmla="val 16667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r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BFBFBF"/>
                </a:buClr>
                <a:buSzPts val="1800"/>
                <a:buFont typeface="Noto Sans Symbols"/>
                <a:buNone/>
              </a:pPr>
              <a:r>
                <a:rPr lang="ar-MA" sz="1800" b="1">
                  <a:solidFill>
                    <a:srgbClr val="BFBFBF"/>
                  </a:solidFill>
                  <a:latin typeface="Calibri"/>
                  <a:ea typeface="Calibri"/>
                  <a:cs typeface="Calibri"/>
                  <a:sym typeface="Calibri"/>
                </a:rPr>
                <a:t>فصل الملايين: قراءة وكتابة</a:t>
              </a:r>
              <a:endParaRPr sz="1800" b="1">
                <a:solidFill>
                  <a:srgbClr val="BFBFB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3" name="Image 22">
            <a:extLst>
              <a:ext uri="{FF2B5EF4-FFF2-40B4-BE49-F238E27FC236}">
                <a16:creationId xmlns:a16="http://schemas.microsoft.com/office/drawing/2014/main" id="{5D2581BC-2AAC-A5FE-93CB-4E41C2975F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381" y="4074464"/>
            <a:ext cx="3892697" cy="929994"/>
          </a:xfrm>
          <a:prstGeom prst="rect">
            <a:avLst/>
          </a:prstGeom>
        </p:spPr>
      </p:pic>
      <p:sp>
        <p:nvSpPr>
          <p:cNvPr id="24" name="Google Shape;84;p2">
            <a:extLst>
              <a:ext uri="{FF2B5EF4-FFF2-40B4-BE49-F238E27FC236}">
                <a16:creationId xmlns:a16="http://schemas.microsoft.com/office/drawing/2014/main" id="{D1EF7397-97F7-E3C4-F197-DCC3CE28765E}"/>
              </a:ext>
            </a:extLst>
          </p:cNvPr>
          <p:cNvSpPr txBox="1"/>
          <p:nvPr/>
        </p:nvSpPr>
        <p:spPr>
          <a:xfrm>
            <a:off x="542456" y="4372798"/>
            <a:ext cx="3444945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r" rtl="1"/>
            <a:r>
              <a:rPr lang="ar-MA" b="1" kern="0" dirty="0">
                <a:latin typeface="Calibri" panose="020F0502020204030204" pitchFamily="34" charset="0"/>
                <a:cs typeface="Calibri" panose="020F0502020204030204" pitchFamily="34" charset="0"/>
              </a:rPr>
              <a:t>تَفْكيكُ</a:t>
            </a:r>
            <a:r>
              <a:rPr lang="ar-MA" b="1" kern="0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ar-MA" b="1" kern="0" dirty="0">
                <a:latin typeface="Calibri" panose="020F0502020204030204" pitchFamily="34" charset="0"/>
                <a:cs typeface="Calibri" panose="020F0502020204030204" pitchFamily="34" charset="0"/>
              </a:rPr>
              <a:t>الْعَدَدَيْنِ 4 وَ 5</a:t>
            </a:r>
          </a:p>
        </p:txBody>
      </p:sp>
      <p:sp>
        <p:nvSpPr>
          <p:cNvPr id="25" name="Organigramme : Terminateur 21">
            <a:extLst>
              <a:ext uri="{FF2B5EF4-FFF2-40B4-BE49-F238E27FC236}">
                <a16:creationId xmlns:a16="http://schemas.microsoft.com/office/drawing/2014/main" id="{F68D6CA6-63C4-CBA8-23DD-AD40AD790C68}"/>
              </a:ext>
            </a:extLst>
          </p:cNvPr>
          <p:cNvSpPr/>
          <p:nvPr/>
        </p:nvSpPr>
        <p:spPr>
          <a:xfrm>
            <a:off x="2626083" y="3846485"/>
            <a:ext cx="1260000" cy="360000"/>
          </a:xfrm>
          <a:prstGeom prst="flowChartTerminator">
            <a:avLst/>
          </a:prstGeom>
          <a:solidFill>
            <a:srgbClr val="FFC000"/>
          </a:solidFill>
          <a:ln>
            <a:solidFill>
              <a:srgbClr val="EEB5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30" rtl="1"/>
            <a:r>
              <a:rPr lang="ar-MA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الدرس </a:t>
            </a:r>
            <a:r>
              <a:rPr lang="ar-SA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  <a:endParaRPr lang="fr-FR" b="1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8872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15C6DA-68C9-DE5F-A3F8-2C82321F78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6FCA205E-82F1-DE1E-4BAE-DEF050BB2535}"/>
              </a:ext>
            </a:extLst>
          </p:cNvPr>
          <p:cNvSpPr txBox="1"/>
          <p:nvPr/>
        </p:nvSpPr>
        <p:spPr>
          <a:xfrm>
            <a:off x="124026" y="933905"/>
            <a:ext cx="73716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defRPr/>
            </a:pPr>
            <a:r>
              <a:rPr lang="ar-MA" b="1" dirty="0">
                <a:solidFill>
                  <a:schemeClr val="bg1">
                    <a:lumMod val="50000"/>
                  </a:schemeClr>
                </a:solidFill>
                <a:cs typeface="Calibri" panose="020F0502020204030204" pitchFamily="34" charset="0"/>
              </a:rPr>
              <a:t>لدينا  </a:t>
            </a:r>
            <a:r>
              <a:rPr lang="fr-FR" b="1" dirty="0">
                <a:solidFill>
                  <a:schemeClr val="bg1">
                    <a:lumMod val="50000"/>
                  </a:schemeClr>
                </a:solidFill>
                <a:cs typeface="Calibri" panose="020F0502020204030204" pitchFamily="34" charset="0"/>
              </a:rPr>
              <a:t>5</a:t>
            </a:r>
            <a:r>
              <a:rPr lang="ar-MA" b="1" dirty="0">
                <a:solidFill>
                  <a:schemeClr val="bg1">
                    <a:lumMod val="50000"/>
                  </a:schemeClr>
                </a:solidFill>
                <a:cs typeface="Calibri" panose="020F0502020204030204" pitchFamily="34" charset="0"/>
              </a:rPr>
              <a:t> أقراص :  منها قرصان اثنان أحمران و3 أقراص زرقاء   إذن 5 هو 2 و3</a:t>
            </a:r>
            <a:endParaRPr lang="ar-MA" b="1" dirty="0">
              <a:solidFill>
                <a:schemeClr val="bg1">
                  <a:lumMod val="65000"/>
                </a:schemeClr>
              </a:solidFill>
              <a:cs typeface="Calibri" panose="020F0502020204030204" pitchFamily="34" charset="0"/>
            </a:endParaRPr>
          </a:p>
        </p:txBody>
      </p:sp>
      <p:pic>
        <p:nvPicPr>
          <p:cNvPr id="2" name="Google Shape;156;p9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5D16FEFB-FDF7-7CCF-5848-45BF1EE88C00}"/>
              </a:ext>
            </a:extLst>
          </p:cNvPr>
          <p:cNvPicPr preferRelativeResize="0"/>
          <p:nvPr/>
        </p:nvPicPr>
        <p:blipFill rotWithShape="1">
          <a:blip r:embed="rId2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691"/>
          <a:stretch/>
        </p:blipFill>
        <p:spPr>
          <a:xfrm>
            <a:off x="7779289" y="614571"/>
            <a:ext cx="1008000" cy="10080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3E2A200-36D5-A193-A42D-544BBD326F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96" y="2905270"/>
            <a:ext cx="3093808" cy="811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3287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AA3269BF-7291-EF27-1F0D-5334090C2A4C}"/>
              </a:ext>
            </a:extLst>
          </p:cNvPr>
          <p:cNvSpPr txBox="1">
            <a:spLocks/>
          </p:cNvSpPr>
          <p:nvPr/>
        </p:nvSpPr>
        <p:spPr>
          <a:xfrm>
            <a:off x="6374255" y="1063104"/>
            <a:ext cx="3108897" cy="36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ar-SA" sz="18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ة</a:t>
            </a:r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ar-SA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خاص بالأستاذ </a:t>
            </a:r>
            <a:endParaRPr lang="fr-FR" sz="1800" dirty="0">
              <a:solidFill>
                <a:schemeClr val="bg1"/>
              </a:solidFill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8742DC84-9CB0-29B0-6F04-D3D04629734E}"/>
              </a:ext>
            </a:extLst>
          </p:cNvPr>
          <p:cNvGrpSpPr/>
          <p:nvPr/>
        </p:nvGrpSpPr>
        <p:grpSpPr>
          <a:xfrm>
            <a:off x="2128773" y="2436266"/>
            <a:ext cx="4616272" cy="1974369"/>
            <a:chOff x="2128773" y="2436266"/>
            <a:chExt cx="4616272" cy="1974369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AA951A4-A438-CBD1-A54D-CB1EA841317F}"/>
                </a:ext>
              </a:extLst>
            </p:cNvPr>
            <p:cNvSpPr/>
            <p:nvPr/>
          </p:nvSpPr>
          <p:spPr>
            <a:xfrm>
              <a:off x="2268784" y="2817097"/>
              <a:ext cx="4476261" cy="1593538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pic>
          <p:nvPicPr>
            <p:cNvPr id="11" name="Image 10" descr="Une image contenant symbole, Graphique, conception&#10;&#10;Le contenu généré par l’IA peut être incorrect.">
              <a:extLst>
                <a:ext uri="{FF2B5EF4-FFF2-40B4-BE49-F238E27FC236}">
                  <a16:creationId xmlns:a16="http://schemas.microsoft.com/office/drawing/2014/main" id="{B5A5589C-C9BC-24F1-888F-84279F24E99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0800000">
              <a:off x="5803268" y="3439881"/>
              <a:ext cx="631873" cy="631873"/>
            </a:xfrm>
            <a:prstGeom prst="rect">
              <a:avLst/>
            </a:prstGeom>
          </p:spPr>
        </p:pic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CC4BDF32-78B6-F9CF-FF0E-25EF53E5BD45}"/>
                </a:ext>
              </a:extLst>
            </p:cNvPr>
            <p:cNvSpPr txBox="1"/>
            <p:nvPr/>
          </p:nvSpPr>
          <p:spPr>
            <a:xfrm>
              <a:off x="2128773" y="3492045"/>
              <a:ext cx="3555109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defTabSz="685834" rtl="1">
                <a:defRPr/>
              </a:pPr>
              <a:r>
                <a:rPr lang="ar-MA" sz="2800" b="1" dirty="0">
                  <a:solidFill>
                    <a:srgbClr val="FC8D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تفكيك العددين 4 و5</a:t>
              </a:r>
            </a:p>
          </p:txBody>
        </p:sp>
        <p:sp>
          <p:nvSpPr>
            <p:cNvPr id="13" name="Flowchart: Alternate Process 54">
              <a:extLst>
                <a:ext uri="{FF2B5EF4-FFF2-40B4-BE49-F238E27FC236}">
                  <a16:creationId xmlns:a16="http://schemas.microsoft.com/office/drawing/2014/main" id="{CC793B3F-E1B6-A1EB-C39B-D6FB5B828968}"/>
                </a:ext>
              </a:extLst>
            </p:cNvPr>
            <p:cNvSpPr/>
            <p:nvPr/>
          </p:nvSpPr>
          <p:spPr>
            <a:xfrm>
              <a:off x="2969606" y="2436266"/>
              <a:ext cx="2800697" cy="726354"/>
            </a:xfrm>
            <a:prstGeom prst="flowChartAlternateProcess">
              <a:avLst/>
            </a:prstGeom>
            <a:solidFill>
              <a:srgbClr val="3A8F98"/>
            </a:solidFill>
            <a:ln w="539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4" rtl="1">
                <a:defRPr/>
              </a:pPr>
              <a:r>
                <a:rPr lang="ar-AE" sz="32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نمذجة</a:t>
              </a:r>
            </a:p>
          </p:txBody>
        </p:sp>
        <p:sp>
          <p:nvSpPr>
            <p:cNvPr id="14" name="Oval 80">
              <a:extLst>
                <a:ext uri="{FF2B5EF4-FFF2-40B4-BE49-F238E27FC236}">
                  <a16:creationId xmlns:a16="http://schemas.microsoft.com/office/drawing/2014/main" id="{4646C88C-7FBC-D624-6985-536C6363BDB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456357" y="2452646"/>
              <a:ext cx="627891" cy="631872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MA" sz="3200" b="1" dirty="0"/>
                <a:t>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65794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6399000"/>
    </mc:Choice>
    <mc:Fallback xmlns="">
      <p:transition spd="slow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oneTexte 12">
            <a:extLst>
              <a:ext uri="{FF2B5EF4-FFF2-40B4-BE49-F238E27FC236}">
                <a16:creationId xmlns:a16="http://schemas.microsoft.com/office/drawing/2014/main" id="{AFA36623-0C83-228C-E0D5-BA1261A99ADF}"/>
              </a:ext>
            </a:extLst>
          </p:cNvPr>
          <p:cNvSpPr txBox="1"/>
          <p:nvPr/>
        </p:nvSpPr>
        <p:spPr>
          <a:xfrm>
            <a:off x="376283" y="907927"/>
            <a:ext cx="712894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انتبهوا الآن ، سنتعلم مع ندى و مجد تفكيك العدد4</a:t>
            </a:r>
          </a:p>
        </p:txBody>
      </p:sp>
      <p:pic>
        <p:nvPicPr>
          <p:cNvPr id="4" name="Image 3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45B91BA9-71B8-75B9-2D2C-141E933D11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2434" y="589935"/>
            <a:ext cx="1051835" cy="1083845"/>
          </a:xfrm>
          <a:prstGeom prst="ellipse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2C1F9E5D-FB3F-F1D5-AC42-89AE1994FDB8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7622" y="2350335"/>
            <a:ext cx="7208514" cy="3917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1004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6399000">
        <p:fade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7D2CC360-CDDB-FF22-ED44-912277EE89A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9501" t="31859" r="19274" b="23915"/>
          <a:stretch>
            <a:fillRect/>
          </a:stretch>
        </p:blipFill>
        <p:spPr>
          <a:xfrm>
            <a:off x="7834179" y="822958"/>
            <a:ext cx="862304" cy="622887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AFA36623-0C83-228C-E0D5-BA1261A99ADF}"/>
              </a:ext>
            </a:extLst>
          </p:cNvPr>
          <p:cNvSpPr txBox="1"/>
          <p:nvPr/>
        </p:nvSpPr>
        <p:spPr>
          <a:xfrm>
            <a:off x="2720390" y="935606"/>
            <a:ext cx="46592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عرض فيديو النمذجة 1: تفكيك العدد 4</a:t>
            </a:r>
          </a:p>
        </p:txBody>
      </p:sp>
      <p:pic>
        <p:nvPicPr>
          <p:cNvPr id="2" name="N1P1S1L4-v5">
            <a:hlinkClick r:id="" action="ppaction://media"/>
            <a:extLst>
              <a:ext uri="{FF2B5EF4-FFF2-40B4-BE49-F238E27FC236}">
                <a16:creationId xmlns:a16="http://schemas.microsoft.com/office/drawing/2014/main" id="{B448EF17-23DB-F9F9-5FCE-3F12E391394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0072" y="1967244"/>
            <a:ext cx="7663856" cy="4310919"/>
          </a:xfrm>
          <a:prstGeom prst="rect">
            <a:avLst/>
          </a:prstGeom>
        </p:spPr>
      </p:pic>
      <p:pic>
        <p:nvPicPr>
          <p:cNvPr id="3" name="Google Shape;271;p20" descr="Une image contenant logo, Graphique, Police, symbole&#10;&#10;Le contenu généré par l’IA peut être incorrect.">
            <a:extLst>
              <a:ext uri="{FF2B5EF4-FFF2-40B4-BE49-F238E27FC236}">
                <a16:creationId xmlns:a16="http://schemas.microsoft.com/office/drawing/2014/main" id="{68CAD5DC-CA82-9B47-D96E-C0FCCAD1B5AF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834179" y="5764696"/>
            <a:ext cx="1141668" cy="8081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04303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63990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67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66708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67208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>
          <a:extLst>
            <a:ext uri="{FF2B5EF4-FFF2-40B4-BE49-F238E27FC236}">
              <a16:creationId xmlns:a16="http://schemas.microsoft.com/office/drawing/2014/main" id="{4C15BD02-5A7A-A4EC-41CC-C6939D710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ACCAB68-6303-8660-B0B3-AA9D387081BB}"/>
              </a:ext>
            </a:extLst>
          </p:cNvPr>
          <p:cNvSpPr txBox="1"/>
          <p:nvPr/>
        </p:nvSpPr>
        <p:spPr>
          <a:xfrm>
            <a:off x="266644" y="913303"/>
            <a:ext cx="7214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من يذكرنا بالخطوات المتبعة من طرف مجد وندى  لتفكيك العدد4 ؟</a:t>
            </a:r>
          </a:p>
        </p:txBody>
      </p:sp>
      <p:pic>
        <p:nvPicPr>
          <p:cNvPr id="3" name="Espace réservé pour une image  11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DFAB0DAC-D003-8FCB-1390-3DF76588A8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03" t="-3603" r="3603" b="3603"/>
          <a:stretch>
            <a:fillRect/>
          </a:stretch>
        </p:blipFill>
        <p:spPr>
          <a:xfrm>
            <a:off x="7777821" y="640456"/>
            <a:ext cx="999174" cy="999174"/>
          </a:xfrm>
          <a:prstGeom prst="ellipse">
            <a:avLst/>
          </a:prstGeom>
        </p:spPr>
      </p:pic>
      <p:pic>
        <p:nvPicPr>
          <p:cNvPr id="14" name="Image 13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98B08E0D-3B8A-3F47-C34C-B2968537A8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9370" y="2114942"/>
            <a:ext cx="6144242" cy="3415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0241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86399000"/>
    </mc:Choice>
    <mc:Fallback xmlns="">
      <p:transition spd="slow"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3FBF95-36B6-A834-A280-3AED1A7661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oneTexte 12">
            <a:extLst>
              <a:ext uri="{FF2B5EF4-FFF2-40B4-BE49-F238E27FC236}">
                <a16:creationId xmlns:a16="http://schemas.microsoft.com/office/drawing/2014/main" id="{5FA881C9-AD9C-36D9-EA77-654FFDB27AED}"/>
              </a:ext>
            </a:extLst>
          </p:cNvPr>
          <p:cNvSpPr txBox="1"/>
          <p:nvPr/>
        </p:nvSpPr>
        <p:spPr>
          <a:xfrm>
            <a:off x="376283" y="907927"/>
            <a:ext cx="712894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انتبهوا الآن ، سنتعلم مع ندى و مجد تفكيك العدد5</a:t>
            </a:r>
          </a:p>
        </p:txBody>
      </p:sp>
      <p:pic>
        <p:nvPicPr>
          <p:cNvPr id="4" name="Image 3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61F8BA1E-DB13-2509-8247-A05AEA168D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2434" y="589935"/>
            <a:ext cx="1051835" cy="1083845"/>
          </a:xfrm>
          <a:prstGeom prst="ellipse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E16E7FF8-583F-AF68-C367-7B3C9411079A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7622" y="2350335"/>
            <a:ext cx="7208514" cy="3917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309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6399000">
        <p:fade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7D2CC360-CDDB-FF22-ED44-912277EE89A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9501" t="31859" r="19274" b="23915"/>
          <a:stretch>
            <a:fillRect/>
          </a:stretch>
        </p:blipFill>
        <p:spPr>
          <a:xfrm>
            <a:off x="7834179" y="822958"/>
            <a:ext cx="862304" cy="622887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AFA36623-0C83-228C-E0D5-BA1261A99ADF}"/>
              </a:ext>
            </a:extLst>
          </p:cNvPr>
          <p:cNvSpPr txBox="1"/>
          <p:nvPr/>
        </p:nvSpPr>
        <p:spPr>
          <a:xfrm>
            <a:off x="2720390" y="935606"/>
            <a:ext cx="46592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عرض فيديو النمذجة2 : تفكيك العدد 5 </a:t>
            </a:r>
            <a:r>
              <a:rPr lang="fr-FR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ar-MA" b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N1P1S1L4-v2-partie 2">
            <a:hlinkClick r:id="" action="ppaction://media"/>
            <a:extLst>
              <a:ext uri="{FF2B5EF4-FFF2-40B4-BE49-F238E27FC236}">
                <a16:creationId xmlns:a16="http://schemas.microsoft.com/office/drawing/2014/main" id="{D8407D79-EFF9-4B5C-A1C9-41658877C18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4497" y="1907178"/>
            <a:ext cx="7895607" cy="4441279"/>
          </a:xfrm>
          <a:prstGeom prst="rect">
            <a:avLst/>
          </a:prstGeom>
        </p:spPr>
      </p:pic>
      <p:pic>
        <p:nvPicPr>
          <p:cNvPr id="5" name="Google Shape;271;p20" descr="Une image contenant logo, Graphique, Police, symbole&#10;&#10;Le contenu généré par l’IA peut être incorrect.">
            <a:extLst>
              <a:ext uri="{FF2B5EF4-FFF2-40B4-BE49-F238E27FC236}">
                <a16:creationId xmlns:a16="http://schemas.microsoft.com/office/drawing/2014/main" id="{2C272FC7-3A12-4772-E022-748A7E2325DA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834179" y="5764696"/>
            <a:ext cx="1141668" cy="8081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63016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63990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008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40083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40583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40583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6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AA3269BF-7291-EF27-1F0D-5334090C2A4C}"/>
              </a:ext>
            </a:extLst>
          </p:cNvPr>
          <p:cNvSpPr txBox="1">
            <a:spLocks/>
          </p:cNvSpPr>
          <p:nvPr/>
        </p:nvSpPr>
        <p:spPr>
          <a:xfrm>
            <a:off x="6374255" y="1063104"/>
            <a:ext cx="3108897" cy="36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ar-SA" sz="18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ة</a:t>
            </a:r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ar-SA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خاص بالأستاذ </a:t>
            </a:r>
            <a:endParaRPr lang="fr-FR" sz="1800" dirty="0">
              <a:solidFill>
                <a:schemeClr val="bg1"/>
              </a:solidFill>
            </a:endParaRPr>
          </a:p>
        </p:txBody>
      </p: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87BFEB79-BEF0-ECF4-B743-078A5B830E42}"/>
              </a:ext>
            </a:extLst>
          </p:cNvPr>
          <p:cNvGrpSpPr/>
          <p:nvPr/>
        </p:nvGrpSpPr>
        <p:grpSpPr>
          <a:xfrm>
            <a:off x="2050585" y="2436266"/>
            <a:ext cx="4694460" cy="2598313"/>
            <a:chOff x="2050585" y="2436266"/>
            <a:chExt cx="4694460" cy="2598313"/>
          </a:xfrm>
        </p:grpSpPr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67DE9C84-3723-345C-F8B8-40B9E73F63EC}"/>
                </a:ext>
              </a:extLst>
            </p:cNvPr>
            <p:cNvSpPr/>
            <p:nvPr/>
          </p:nvSpPr>
          <p:spPr>
            <a:xfrm>
              <a:off x="2268784" y="2817097"/>
              <a:ext cx="4476261" cy="2217482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pic>
          <p:nvPicPr>
            <p:cNvPr id="21" name="Image 20" descr="Une image contenant symbole, Graphique, conception&#10;&#10;Le contenu généré par l’IA peut être incorrect.">
              <a:extLst>
                <a:ext uri="{FF2B5EF4-FFF2-40B4-BE49-F238E27FC236}">
                  <a16:creationId xmlns:a16="http://schemas.microsoft.com/office/drawing/2014/main" id="{734D5F47-E5A3-C631-0E4A-3A15F07F2C5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0800000">
              <a:off x="5635242" y="3262486"/>
              <a:ext cx="631873" cy="631873"/>
            </a:xfrm>
            <a:prstGeom prst="rect">
              <a:avLst/>
            </a:prstGeom>
          </p:spPr>
        </p:pic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9B4D4184-210C-7BB9-40E3-93FE58E086D1}"/>
                </a:ext>
              </a:extLst>
            </p:cNvPr>
            <p:cNvSpPr txBox="1"/>
            <p:nvPr/>
          </p:nvSpPr>
          <p:spPr>
            <a:xfrm>
              <a:off x="2080133" y="3346129"/>
              <a:ext cx="3555109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defTabSz="685834" rtl="1">
                <a:defRPr/>
              </a:pPr>
              <a:r>
                <a:rPr lang="ar-MA" sz="2800" b="1" dirty="0">
                  <a:solidFill>
                    <a:srgbClr val="FC8D00"/>
                  </a:solidFill>
                  <a:latin typeface="Dosis" pitchFamily="2" charset="0"/>
                  <a:cs typeface="Calibri" panose="020F0502020204030204" pitchFamily="34" charset="0"/>
                </a:rPr>
                <a:t>النشاط 1</a:t>
              </a:r>
            </a:p>
          </p:txBody>
        </p:sp>
        <p:sp>
          <p:nvSpPr>
            <p:cNvPr id="23" name="Flowchart: Alternate Process 54">
              <a:extLst>
                <a:ext uri="{FF2B5EF4-FFF2-40B4-BE49-F238E27FC236}">
                  <a16:creationId xmlns:a16="http://schemas.microsoft.com/office/drawing/2014/main" id="{951CFD60-E87B-D924-3620-AFA64A1D5DFD}"/>
                </a:ext>
              </a:extLst>
            </p:cNvPr>
            <p:cNvSpPr/>
            <p:nvPr/>
          </p:nvSpPr>
          <p:spPr>
            <a:xfrm>
              <a:off x="2969606" y="2436266"/>
              <a:ext cx="2800697" cy="726354"/>
            </a:xfrm>
            <a:prstGeom prst="flowChartAlternateProcess">
              <a:avLst/>
            </a:prstGeom>
            <a:solidFill>
              <a:srgbClr val="3A8F98"/>
            </a:solidFill>
            <a:ln w="539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4" rtl="1">
                <a:defRPr/>
              </a:pPr>
              <a:r>
                <a:rPr lang="fr-FR" sz="32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 </a:t>
              </a:r>
              <a:r>
                <a:rPr lang="ar-AE" sz="32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ممارسة موجهة</a:t>
              </a:r>
            </a:p>
          </p:txBody>
        </p:sp>
        <p:sp>
          <p:nvSpPr>
            <p:cNvPr id="24" name="Oval 80">
              <a:extLst>
                <a:ext uri="{FF2B5EF4-FFF2-40B4-BE49-F238E27FC236}">
                  <a16:creationId xmlns:a16="http://schemas.microsoft.com/office/drawing/2014/main" id="{9E32AFCA-3A41-B67C-2DBD-C5C41C5DDC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456357" y="2452646"/>
              <a:ext cx="627891" cy="631872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MA" sz="3200" b="1" dirty="0"/>
                <a:t>3</a:t>
              </a:r>
            </a:p>
          </p:txBody>
        </p:sp>
        <p:sp>
          <p:nvSpPr>
            <p:cNvPr id="25" name="ZoneTexte 24">
              <a:extLst>
                <a:ext uri="{FF2B5EF4-FFF2-40B4-BE49-F238E27FC236}">
                  <a16:creationId xmlns:a16="http://schemas.microsoft.com/office/drawing/2014/main" id="{F7359C8F-4FFF-3A81-6720-FB46BDEDA18D}"/>
                </a:ext>
              </a:extLst>
            </p:cNvPr>
            <p:cNvSpPr txBox="1"/>
            <p:nvPr/>
          </p:nvSpPr>
          <p:spPr>
            <a:xfrm>
              <a:off x="2223570" y="3873132"/>
              <a:ext cx="3447931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defTabSz="685834" rtl="1">
                <a:defRPr/>
              </a:pPr>
              <a:r>
                <a:rPr lang="ar-MA" sz="2400" b="1" dirty="0">
                  <a:solidFill>
                    <a:srgbClr val="B2B3AE"/>
                  </a:solidFill>
                  <a:latin typeface="Dosis" pitchFamily="2" charset="0"/>
                  <a:cs typeface="Calibri" panose="020F0502020204030204" pitchFamily="34" charset="0"/>
                </a:rPr>
                <a:t>النشاط 2</a:t>
              </a:r>
            </a:p>
          </p:txBody>
        </p:sp>
        <p:sp>
          <p:nvSpPr>
            <p:cNvPr id="26" name="ZoneTexte 25">
              <a:extLst>
                <a:ext uri="{FF2B5EF4-FFF2-40B4-BE49-F238E27FC236}">
                  <a16:creationId xmlns:a16="http://schemas.microsoft.com/office/drawing/2014/main" id="{F482D143-C035-1643-5C97-1FC2FD8BB86B}"/>
                </a:ext>
              </a:extLst>
            </p:cNvPr>
            <p:cNvSpPr txBox="1"/>
            <p:nvPr/>
          </p:nvSpPr>
          <p:spPr>
            <a:xfrm>
              <a:off x="2050585" y="4397214"/>
              <a:ext cx="3584657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defTabSz="685834" rtl="1">
                <a:defRPr/>
              </a:pPr>
              <a:r>
                <a:rPr lang="ar-MA" sz="2400" b="1" dirty="0">
                  <a:solidFill>
                    <a:srgbClr val="B2B3AE"/>
                  </a:solidFill>
                  <a:latin typeface="Dosis" pitchFamily="2" charset="0"/>
                  <a:cs typeface="Calibri" panose="020F0502020204030204" pitchFamily="34" charset="0"/>
                </a:rPr>
                <a:t>النشاط 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28628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6399000"/>
    </mc:Choice>
    <mc:Fallback xmlns="">
      <p:transition spd="slow"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4693B8-4C8D-9F04-E4EE-101D2C0B2E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FEABD91C-7DA3-0052-9D85-C2305048D4CE}"/>
              </a:ext>
            </a:extLst>
          </p:cNvPr>
          <p:cNvSpPr txBox="1"/>
          <p:nvPr/>
        </p:nvSpPr>
        <p:spPr>
          <a:xfrm>
            <a:off x="1230609" y="894241"/>
            <a:ext cx="6273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خذوا ألواحكم</a:t>
            </a: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" name="Google Shape;292;p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50351D07-4EA1-19C6-0434-477D47CDAD96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1984375"/>
            <a:ext cx="3457575" cy="345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Google Shape;156;p9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33F80C1B-6E38-B83E-C57D-43C5E0155E5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-7142" b="7142"/>
          <a:stretch/>
        </p:blipFill>
        <p:spPr>
          <a:xfrm>
            <a:off x="7779289" y="614571"/>
            <a:ext cx="1008000" cy="1008000"/>
          </a:xfrm>
          <a:prstGeom prst="ellipse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41779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6399000">
        <p:fade/>
      </p:transition>
    </mc:Choice>
    <mc:Fallback xmlns=""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D04533-664A-FEB7-2516-FDC6BDD26E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oneTexte 2">
            <a:extLst>
              <a:ext uri="{FF2B5EF4-FFF2-40B4-BE49-F238E27FC236}">
                <a16:creationId xmlns:a16="http://schemas.microsoft.com/office/drawing/2014/main" id="{47FC0077-0C2F-0202-9931-B86718F597F8}"/>
              </a:ext>
            </a:extLst>
          </p:cNvPr>
          <p:cNvSpPr txBox="1"/>
          <p:nvPr/>
        </p:nvSpPr>
        <p:spPr>
          <a:xfrm>
            <a:off x="704166" y="895185"/>
            <a:ext cx="6786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انتبهوا ، سنفكك العدد 4  مثل مجد وندى خطوة خطوة</a:t>
            </a:r>
            <a:r>
              <a:rPr lang="f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pic>
        <p:nvPicPr>
          <p:cNvPr id="2" name="Google Shape;156;p9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24A7B8B5-036C-93F2-CC1C-3F9EFD7035C3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t="-7142" b="7142"/>
          <a:stretch/>
        </p:blipFill>
        <p:spPr>
          <a:xfrm>
            <a:off x="7779289" y="614571"/>
            <a:ext cx="1008000" cy="10080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4243C91-074E-ED9F-F2D9-4FB649B025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2084" y="2455621"/>
            <a:ext cx="2459832" cy="2104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9961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6399000">
        <p:fade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B011FF8F-2992-4DF2-0077-053DA9A7170A}"/>
              </a:ext>
            </a:extLst>
          </p:cNvPr>
          <p:cNvSpPr txBox="1"/>
          <p:nvPr/>
        </p:nvSpPr>
        <p:spPr>
          <a:xfrm>
            <a:off x="2043238" y="1071272"/>
            <a:ext cx="4597120" cy="7567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5486"/>
              </a:lnSpc>
            </a:pPr>
            <a:r>
              <a:rPr lang="ar-MA" sz="3200" b="1" dirty="0">
                <a:solidFill>
                  <a:srgbClr val="F6BB00"/>
                </a:solidFill>
                <a:latin typeface="Dosis" pitchFamily="2" charset="0"/>
                <a:cs typeface="Calibri" panose="020F0502020204030204" pitchFamily="34" charset="0"/>
              </a:rPr>
              <a:t>درس اليوم</a:t>
            </a:r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038AE995-6D88-B17B-4DE0-F1CE655B66A3}"/>
              </a:ext>
            </a:extLst>
          </p:cNvPr>
          <p:cNvSpPr txBox="1">
            <a:spLocks/>
          </p:cNvSpPr>
          <p:nvPr/>
        </p:nvSpPr>
        <p:spPr>
          <a:xfrm>
            <a:off x="6374255" y="1063104"/>
            <a:ext cx="3108897" cy="36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ar-SA" sz="18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ة</a:t>
            </a:r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ar-SA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خاص بالأستاذ </a:t>
            </a:r>
            <a:endParaRPr lang="fr-FR" sz="1800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9DBDE99-B0A9-090B-7B42-B66EF64DB257}"/>
              </a:ext>
            </a:extLst>
          </p:cNvPr>
          <p:cNvSpPr txBox="1"/>
          <p:nvPr/>
        </p:nvSpPr>
        <p:spPr>
          <a:xfrm>
            <a:off x="302133" y="1467516"/>
            <a:ext cx="8178799" cy="928459"/>
          </a:xfrm>
          <a:prstGeom prst="rect">
            <a:avLst/>
          </a:prstGeom>
          <a:ln>
            <a:noFill/>
          </a:ln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426"/>
              </a:lnSpc>
            </a:pPr>
            <a:endParaRPr lang="en-GB" sz="3200" b="1" dirty="0">
              <a:solidFill>
                <a:srgbClr val="3795AF"/>
              </a:solidFill>
              <a:latin typeface="Dosis" pitchFamily="2" charset="0"/>
              <a:cs typeface="Calibri" panose="020F0502020204030204" pitchFamily="34" charset="0"/>
            </a:endParaRPr>
          </a:p>
          <a:p>
            <a:pPr algn="ctr" defTabSz="771525" rtl="1"/>
            <a:r>
              <a:rPr lang="ar-MA" sz="3200" b="1" dirty="0">
                <a:solidFill>
                  <a:srgbClr val="3795AF"/>
                </a:solidFill>
                <a:latin typeface="Dosis" pitchFamily="2" charset="0"/>
                <a:cs typeface="Calibri" panose="020F0502020204030204" pitchFamily="34" charset="0"/>
              </a:rPr>
              <a:t>تَفْكيكُ الْعَدَدَيْنِ 4 وَ 5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54488CB8-4B29-85D8-625C-B76C60E764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886" y="1583704"/>
            <a:ext cx="8364319" cy="5576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687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864874-DFDE-5765-C231-06ECFCD6E0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oneTexte 2">
            <a:extLst>
              <a:ext uri="{FF2B5EF4-FFF2-40B4-BE49-F238E27FC236}">
                <a16:creationId xmlns:a16="http://schemas.microsoft.com/office/drawing/2014/main" id="{60726916-1645-BF3C-1F23-F4D289C19254}"/>
              </a:ext>
            </a:extLst>
          </p:cNvPr>
          <p:cNvSpPr txBox="1"/>
          <p:nvPr/>
        </p:nvSpPr>
        <p:spPr>
          <a:xfrm>
            <a:off x="694739" y="893970"/>
            <a:ext cx="6786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ماذا نفعل في الخطوة الأولى ؟   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DF80B333-D7F6-B587-E0A5-9E519A9DB1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99326" y="4765221"/>
            <a:ext cx="1111031" cy="1489254"/>
          </a:xfrm>
          <a:prstGeom prst="ellipse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30E59C28-D85F-A008-F0BC-7229DAA454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2084" y="2455621"/>
            <a:ext cx="2459832" cy="2104805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E13633AF-2AC6-3FC3-72F1-6D32577A81A6}"/>
              </a:ext>
            </a:extLst>
          </p:cNvPr>
          <p:cNvGrpSpPr/>
          <p:nvPr/>
        </p:nvGrpSpPr>
        <p:grpSpPr>
          <a:xfrm>
            <a:off x="6340411" y="1825418"/>
            <a:ext cx="1596659" cy="442468"/>
            <a:chOff x="6340411" y="1825418"/>
            <a:chExt cx="1596659" cy="442468"/>
          </a:xfrm>
        </p:grpSpPr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AA89B3E4-3930-1492-3906-892BABD4C8BF}"/>
                </a:ext>
              </a:extLst>
            </p:cNvPr>
            <p:cNvSpPr/>
            <p:nvPr/>
          </p:nvSpPr>
          <p:spPr>
            <a:xfrm>
              <a:off x="6340411" y="1825418"/>
              <a:ext cx="1145417" cy="433004"/>
            </a:xfrm>
            <a:prstGeom prst="roundRect">
              <a:avLst/>
            </a:prstGeom>
            <a:solidFill>
              <a:srgbClr val="1960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r>
                <a:rPr lang="ar-MA" sz="16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أمثل العدد</a:t>
              </a:r>
              <a:endParaRPr lang="fr-FR" sz="1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" name="Oval 80">
              <a:extLst>
                <a:ext uri="{FF2B5EF4-FFF2-40B4-BE49-F238E27FC236}">
                  <a16:creationId xmlns:a16="http://schemas.microsoft.com/office/drawing/2014/main" id="{832E9ABB-3C22-272C-CE2E-DE571AED074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496673" y="1827489"/>
              <a:ext cx="440397" cy="440397"/>
            </a:xfrm>
            <a:prstGeom prst="ellipse">
              <a:avLst/>
            </a:prstGeom>
            <a:solidFill>
              <a:srgbClr val="FCC30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ar-MA" sz="1600" b="1"/>
                <a:t>1</a:t>
              </a:r>
              <a:endParaRPr lang="fr-MA" sz="1600" b="1" dirty="0"/>
            </a:p>
          </p:txBody>
        </p:sp>
      </p:grp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47C40EEE-EFB6-306D-DCE8-1F51C0B5B6F5}"/>
              </a:ext>
            </a:extLst>
          </p:cNvPr>
          <p:cNvGrpSpPr/>
          <p:nvPr/>
        </p:nvGrpSpPr>
        <p:grpSpPr>
          <a:xfrm>
            <a:off x="866018" y="1825418"/>
            <a:ext cx="2019819" cy="442468"/>
            <a:chOff x="866018" y="1825418"/>
            <a:chExt cx="2019819" cy="442468"/>
          </a:xfrm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DF1B92CA-F998-6AD8-1379-A03857EAE62F}"/>
                </a:ext>
              </a:extLst>
            </p:cNvPr>
            <p:cNvSpPr/>
            <p:nvPr/>
          </p:nvSpPr>
          <p:spPr>
            <a:xfrm>
              <a:off x="866018" y="1825418"/>
              <a:ext cx="1583326" cy="433004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16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أكتب</a:t>
              </a:r>
              <a:r>
                <a:rPr lang="ar-MA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التفكيك </a:t>
              </a:r>
              <a:endParaRPr lang="fr-FR" b="1" dirty="0">
                <a:solidFill>
                  <a:schemeClr val="bg1"/>
                </a:solidFill>
              </a:endParaRPr>
            </a:p>
          </p:txBody>
        </p:sp>
        <p:sp>
          <p:nvSpPr>
            <p:cNvPr id="15" name="Oval 80">
              <a:extLst>
                <a:ext uri="{FF2B5EF4-FFF2-40B4-BE49-F238E27FC236}">
                  <a16:creationId xmlns:a16="http://schemas.microsoft.com/office/drawing/2014/main" id="{0A478972-A216-5042-5625-00E9039661D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445440" y="1827489"/>
              <a:ext cx="440397" cy="440397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1600" b="1" dirty="0"/>
                <a:t>3</a:t>
              </a:r>
              <a:endParaRPr lang="fr-MA" sz="1600" b="1" dirty="0"/>
            </a:p>
          </p:txBody>
        </p:sp>
      </p:grp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AC23F01-79FF-95ED-61A2-CA9EC32E5EA7}"/>
              </a:ext>
            </a:extLst>
          </p:cNvPr>
          <p:cNvGrpSpPr/>
          <p:nvPr/>
        </p:nvGrpSpPr>
        <p:grpSpPr>
          <a:xfrm>
            <a:off x="3541008" y="1825418"/>
            <a:ext cx="2144233" cy="442468"/>
            <a:chOff x="3289342" y="1825418"/>
            <a:chExt cx="2144233" cy="442468"/>
          </a:xfrm>
        </p:grpSpPr>
        <p:sp>
          <p:nvSpPr>
            <p:cNvPr id="26" name="Rectangle : coins arrondis 25">
              <a:extLst>
                <a:ext uri="{FF2B5EF4-FFF2-40B4-BE49-F238E27FC236}">
                  <a16:creationId xmlns:a16="http://schemas.microsoft.com/office/drawing/2014/main" id="{DE0D3FD4-5AA0-9E84-D8D8-919894C8A743}"/>
                </a:ext>
              </a:extLst>
            </p:cNvPr>
            <p:cNvSpPr/>
            <p:nvPr/>
          </p:nvSpPr>
          <p:spPr>
            <a:xfrm>
              <a:off x="3289342" y="1825418"/>
              <a:ext cx="1703836" cy="433004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16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أكون مجموعتين</a:t>
              </a:r>
              <a:endParaRPr lang="fr-FR" sz="1600" b="1" dirty="0">
                <a:solidFill>
                  <a:schemeClr val="bg1"/>
                </a:solidFill>
              </a:endParaRPr>
            </a:p>
          </p:txBody>
        </p:sp>
        <p:sp>
          <p:nvSpPr>
            <p:cNvPr id="27" name="Oval 80">
              <a:extLst>
                <a:ext uri="{FF2B5EF4-FFF2-40B4-BE49-F238E27FC236}">
                  <a16:creationId xmlns:a16="http://schemas.microsoft.com/office/drawing/2014/main" id="{AA48B3C8-C7A7-AE16-4D60-D9F3BB5DE85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993178" y="1827489"/>
              <a:ext cx="440397" cy="440397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1600" b="1" dirty="0"/>
                <a:t>2</a:t>
              </a:r>
              <a:endParaRPr lang="fr-MA" sz="1600" b="1" dirty="0"/>
            </a:p>
          </p:txBody>
        </p:sp>
      </p:grpSp>
      <p:pic>
        <p:nvPicPr>
          <p:cNvPr id="8" name="Google Shape;156;p9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2218834A-00C9-0485-F94E-5804A0B07BEA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t="-7142" b="7142"/>
          <a:stretch/>
        </p:blipFill>
        <p:spPr>
          <a:xfrm>
            <a:off x="7779289" y="614571"/>
            <a:ext cx="1008000" cy="1008000"/>
          </a:xfrm>
          <a:prstGeom prst="ellipse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43960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6399000">
        <p:fade/>
      </p:transition>
    </mc:Choice>
    <mc:Fallback xmlns=""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E7184D-45B8-21F9-0E79-20317BE7D6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oneTexte 2">
            <a:extLst>
              <a:ext uri="{FF2B5EF4-FFF2-40B4-BE49-F238E27FC236}">
                <a16:creationId xmlns:a16="http://schemas.microsoft.com/office/drawing/2014/main" id="{85B3D0A2-B32E-B33C-CBB4-BA44374F54AB}"/>
              </a:ext>
            </a:extLst>
          </p:cNvPr>
          <p:cNvSpPr txBox="1"/>
          <p:nvPr/>
        </p:nvSpPr>
        <p:spPr>
          <a:xfrm>
            <a:off x="798435" y="875115"/>
            <a:ext cx="6786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مثلوا العدد 4 بأقراص أو دوائر على الألواح</a:t>
            </a:r>
            <a:r>
              <a:rPr lang="f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194459D-CB2F-7D52-66D8-9C545D1D70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99326" y="4765221"/>
            <a:ext cx="1111031" cy="1489254"/>
          </a:xfrm>
          <a:prstGeom prst="ellipse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7C40D81B-8BFD-85CB-9176-4A2FB6ED3B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2084" y="2455621"/>
            <a:ext cx="2459832" cy="2104805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C45F47E3-AA4F-EDBA-C343-BA80AA4760C3}"/>
              </a:ext>
            </a:extLst>
          </p:cNvPr>
          <p:cNvGrpSpPr/>
          <p:nvPr/>
        </p:nvGrpSpPr>
        <p:grpSpPr>
          <a:xfrm>
            <a:off x="6340411" y="1825418"/>
            <a:ext cx="1596659" cy="442468"/>
            <a:chOff x="6340411" y="1825418"/>
            <a:chExt cx="1596659" cy="442468"/>
          </a:xfrm>
        </p:grpSpPr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AAA2902B-BA92-B4C1-51D4-CBFD18B3C7DA}"/>
                </a:ext>
              </a:extLst>
            </p:cNvPr>
            <p:cNvSpPr/>
            <p:nvPr/>
          </p:nvSpPr>
          <p:spPr>
            <a:xfrm>
              <a:off x="6340411" y="1825418"/>
              <a:ext cx="1145417" cy="433004"/>
            </a:xfrm>
            <a:prstGeom prst="roundRect">
              <a:avLst/>
            </a:prstGeom>
            <a:solidFill>
              <a:srgbClr val="1960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r>
                <a:rPr lang="ar-MA" sz="16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أمثل العدد</a:t>
              </a:r>
              <a:endParaRPr lang="fr-FR" sz="1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" name="Oval 80">
              <a:extLst>
                <a:ext uri="{FF2B5EF4-FFF2-40B4-BE49-F238E27FC236}">
                  <a16:creationId xmlns:a16="http://schemas.microsoft.com/office/drawing/2014/main" id="{BC664B51-7D36-C36C-9BE3-FF88CF30B39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496673" y="1827489"/>
              <a:ext cx="440397" cy="440397"/>
            </a:xfrm>
            <a:prstGeom prst="ellipse">
              <a:avLst/>
            </a:prstGeom>
            <a:solidFill>
              <a:srgbClr val="FCC30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ar-MA" sz="1600" b="1"/>
                <a:t>1</a:t>
              </a:r>
              <a:endParaRPr lang="fr-MA" sz="1600" b="1" dirty="0"/>
            </a:p>
          </p:txBody>
        </p:sp>
      </p:grpSp>
      <p:grpSp>
        <p:nvGrpSpPr>
          <p:cNvPr id="8" name="Groupe 7">
            <a:extLst>
              <a:ext uri="{FF2B5EF4-FFF2-40B4-BE49-F238E27FC236}">
                <a16:creationId xmlns:a16="http://schemas.microsoft.com/office/drawing/2014/main" id="{E8F4AD9B-FCBC-2B8D-230D-0AE7353FB614}"/>
              </a:ext>
            </a:extLst>
          </p:cNvPr>
          <p:cNvGrpSpPr/>
          <p:nvPr/>
        </p:nvGrpSpPr>
        <p:grpSpPr>
          <a:xfrm>
            <a:off x="3541008" y="1825418"/>
            <a:ext cx="2144233" cy="442468"/>
            <a:chOff x="3289342" y="1825418"/>
            <a:chExt cx="2144233" cy="442468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69359F80-89AE-E692-6F42-A9BAFDD96B07}"/>
                </a:ext>
              </a:extLst>
            </p:cNvPr>
            <p:cNvSpPr/>
            <p:nvPr/>
          </p:nvSpPr>
          <p:spPr>
            <a:xfrm>
              <a:off x="3289342" y="1825418"/>
              <a:ext cx="1703836" cy="433004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16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أكون مجموعتين</a:t>
              </a:r>
              <a:endParaRPr lang="fr-FR" sz="1600" b="1" dirty="0">
                <a:solidFill>
                  <a:schemeClr val="bg1"/>
                </a:solidFill>
              </a:endParaRPr>
            </a:p>
          </p:txBody>
        </p:sp>
        <p:sp>
          <p:nvSpPr>
            <p:cNvPr id="11" name="Oval 80">
              <a:extLst>
                <a:ext uri="{FF2B5EF4-FFF2-40B4-BE49-F238E27FC236}">
                  <a16:creationId xmlns:a16="http://schemas.microsoft.com/office/drawing/2014/main" id="{E5866627-EF20-733D-2320-D6E6A7FE1C7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993178" y="1827489"/>
              <a:ext cx="440397" cy="440397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1600" b="1" dirty="0"/>
                <a:t>2</a:t>
              </a:r>
              <a:endParaRPr lang="fr-MA" sz="1600" b="1" dirty="0"/>
            </a:p>
          </p:txBody>
        </p:sp>
      </p:grp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62C2C33A-2DE1-2ADE-C6E9-02F99302C434}"/>
              </a:ext>
            </a:extLst>
          </p:cNvPr>
          <p:cNvGrpSpPr/>
          <p:nvPr/>
        </p:nvGrpSpPr>
        <p:grpSpPr>
          <a:xfrm>
            <a:off x="866018" y="1825418"/>
            <a:ext cx="2019819" cy="442468"/>
            <a:chOff x="866018" y="1825418"/>
            <a:chExt cx="2019819" cy="442468"/>
          </a:xfrm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2ECB994E-0AE2-7D97-C1CA-F585E1AB8A1C}"/>
                </a:ext>
              </a:extLst>
            </p:cNvPr>
            <p:cNvSpPr/>
            <p:nvPr/>
          </p:nvSpPr>
          <p:spPr>
            <a:xfrm>
              <a:off x="866018" y="1825418"/>
              <a:ext cx="1583326" cy="433004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16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أكتب</a:t>
              </a:r>
              <a:r>
                <a:rPr lang="ar-MA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التفكيك </a:t>
              </a:r>
              <a:endParaRPr lang="fr-FR" b="1" dirty="0">
                <a:solidFill>
                  <a:schemeClr val="bg1"/>
                </a:solidFill>
              </a:endParaRPr>
            </a:p>
          </p:txBody>
        </p:sp>
        <p:sp>
          <p:nvSpPr>
            <p:cNvPr id="15" name="Oval 80">
              <a:extLst>
                <a:ext uri="{FF2B5EF4-FFF2-40B4-BE49-F238E27FC236}">
                  <a16:creationId xmlns:a16="http://schemas.microsoft.com/office/drawing/2014/main" id="{69D58E1E-508C-4289-D659-6E0C3C7DFA9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445440" y="1827489"/>
              <a:ext cx="440397" cy="440397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1600" b="1" dirty="0"/>
                <a:t>3</a:t>
              </a:r>
              <a:endParaRPr lang="fr-MA" sz="1600" b="1" dirty="0"/>
            </a:p>
          </p:txBody>
        </p:sp>
      </p:grpSp>
      <p:pic>
        <p:nvPicPr>
          <p:cNvPr id="10" name="Google Shape;156;p9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A45A2BD9-77C5-5C96-1215-88B8DE218054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t="-7142" b="7142"/>
          <a:stretch/>
        </p:blipFill>
        <p:spPr>
          <a:xfrm>
            <a:off x="7779289" y="614571"/>
            <a:ext cx="1008000" cy="1008000"/>
          </a:xfrm>
          <a:prstGeom prst="ellipse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88511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6399000">
        <p:fade/>
      </p:transition>
    </mc:Choice>
    <mc:Fallback xmlns="">
      <p:transition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3B7224-3107-1B46-0B81-D74349D290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707BFACA-7B9C-6816-9951-F705761C7E99}"/>
              </a:ext>
            </a:extLst>
          </p:cNvPr>
          <p:cNvSpPr txBox="1"/>
          <p:nvPr/>
        </p:nvSpPr>
        <p:spPr>
          <a:xfrm>
            <a:off x="1230609" y="856533"/>
            <a:ext cx="6273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ارفعوا الألواح</a:t>
            </a: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4" name="Google Shape;156;p9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434DE911-A0FA-D217-056A-02E4BD7BA53A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t="-7142" b="7142"/>
          <a:stretch/>
        </p:blipFill>
        <p:spPr>
          <a:xfrm>
            <a:off x="7779289" y="614571"/>
            <a:ext cx="1008000" cy="10080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2" name="Google Shape;292;p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948BD217-C00D-D135-FE29-E13A74031844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1984375"/>
            <a:ext cx="3457575" cy="345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34545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6399000">
        <p:fade/>
      </p:transition>
    </mc:Choice>
    <mc:Fallback xmlns="">
      <p:transition spd="slow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AAF176-153F-F6AC-D970-E32AB080E7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oneTexte 2">
            <a:extLst>
              <a:ext uri="{FF2B5EF4-FFF2-40B4-BE49-F238E27FC236}">
                <a16:creationId xmlns:a16="http://schemas.microsoft.com/office/drawing/2014/main" id="{CC133670-B702-7065-5E8C-226EC70C8589}"/>
              </a:ext>
            </a:extLst>
          </p:cNvPr>
          <p:cNvSpPr txBox="1"/>
          <p:nvPr/>
        </p:nvSpPr>
        <p:spPr>
          <a:xfrm>
            <a:off x="713593" y="884542"/>
            <a:ext cx="6786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صححوا :  نمثل العدد </a:t>
            </a:r>
            <a:r>
              <a:rPr lang="f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ب 4 أقراص</a:t>
            </a:r>
            <a:r>
              <a:rPr lang="fr-FR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( 1-2-3-4)</a:t>
            </a:r>
            <a:r>
              <a:rPr lang="f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ar-MA" b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5EA9927-A8C8-EF80-BC8F-B1EA85FE9505}"/>
              </a:ext>
            </a:extLst>
          </p:cNvPr>
          <p:cNvGrpSpPr/>
          <p:nvPr/>
        </p:nvGrpSpPr>
        <p:grpSpPr>
          <a:xfrm>
            <a:off x="3404008" y="5014452"/>
            <a:ext cx="2335984" cy="398207"/>
            <a:chOff x="3937819" y="1816379"/>
            <a:chExt cx="1755059" cy="471949"/>
          </a:xfrm>
          <a:solidFill>
            <a:srgbClr val="17AB98"/>
          </a:solidFill>
        </p:grpSpPr>
        <p:sp>
          <p:nvSpPr>
            <p:cNvPr id="24" name="Organigramme : Connecteur 23">
              <a:extLst>
                <a:ext uri="{FF2B5EF4-FFF2-40B4-BE49-F238E27FC236}">
                  <a16:creationId xmlns:a16="http://schemas.microsoft.com/office/drawing/2014/main" id="{8579752F-EFFF-72B1-1B5A-CE1DE1FEED60}"/>
                </a:ext>
              </a:extLst>
            </p:cNvPr>
            <p:cNvSpPr/>
            <p:nvPr/>
          </p:nvSpPr>
          <p:spPr>
            <a:xfrm>
              <a:off x="3937819" y="1816379"/>
              <a:ext cx="294968" cy="471949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5" name="Organigramme : Connecteur 24">
              <a:extLst>
                <a:ext uri="{FF2B5EF4-FFF2-40B4-BE49-F238E27FC236}">
                  <a16:creationId xmlns:a16="http://schemas.microsoft.com/office/drawing/2014/main" id="{4FC67425-2929-6DA8-11AE-12CA2D3D5D0D}"/>
                </a:ext>
              </a:extLst>
            </p:cNvPr>
            <p:cNvSpPr/>
            <p:nvPr/>
          </p:nvSpPr>
          <p:spPr>
            <a:xfrm>
              <a:off x="4424516" y="1816379"/>
              <a:ext cx="294968" cy="471949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6" name="Organigramme : Connecteur 25">
              <a:extLst>
                <a:ext uri="{FF2B5EF4-FFF2-40B4-BE49-F238E27FC236}">
                  <a16:creationId xmlns:a16="http://schemas.microsoft.com/office/drawing/2014/main" id="{704056C5-7264-18F5-FE46-A1C34A956D12}"/>
                </a:ext>
              </a:extLst>
            </p:cNvPr>
            <p:cNvSpPr/>
            <p:nvPr/>
          </p:nvSpPr>
          <p:spPr>
            <a:xfrm>
              <a:off x="4911213" y="1816379"/>
              <a:ext cx="294968" cy="471949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7" name="Organigramme : Connecteur 26">
              <a:extLst>
                <a:ext uri="{FF2B5EF4-FFF2-40B4-BE49-F238E27FC236}">
                  <a16:creationId xmlns:a16="http://schemas.microsoft.com/office/drawing/2014/main" id="{6460ADAE-387C-D5C9-763C-92779408B257}"/>
                </a:ext>
              </a:extLst>
            </p:cNvPr>
            <p:cNvSpPr/>
            <p:nvPr/>
          </p:nvSpPr>
          <p:spPr>
            <a:xfrm>
              <a:off x="5397910" y="1816379"/>
              <a:ext cx="294968" cy="471949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B302ABD6-D42C-7E77-7F87-5DED2EFA8E9F}"/>
              </a:ext>
            </a:extLst>
          </p:cNvPr>
          <p:cNvGrpSpPr/>
          <p:nvPr/>
        </p:nvGrpSpPr>
        <p:grpSpPr>
          <a:xfrm>
            <a:off x="6340411" y="1825418"/>
            <a:ext cx="1596659" cy="442468"/>
            <a:chOff x="6340411" y="1825418"/>
            <a:chExt cx="1596659" cy="442468"/>
          </a:xfrm>
        </p:grpSpPr>
        <p:sp>
          <p:nvSpPr>
            <p:cNvPr id="34" name="Rectangle : coins arrondis 33">
              <a:extLst>
                <a:ext uri="{FF2B5EF4-FFF2-40B4-BE49-F238E27FC236}">
                  <a16:creationId xmlns:a16="http://schemas.microsoft.com/office/drawing/2014/main" id="{9AAFD213-BA69-9E4E-07A7-0FF91C449602}"/>
                </a:ext>
              </a:extLst>
            </p:cNvPr>
            <p:cNvSpPr/>
            <p:nvPr/>
          </p:nvSpPr>
          <p:spPr>
            <a:xfrm>
              <a:off x="6340411" y="1825418"/>
              <a:ext cx="1145417" cy="433004"/>
            </a:xfrm>
            <a:prstGeom prst="roundRect">
              <a:avLst/>
            </a:prstGeom>
            <a:solidFill>
              <a:srgbClr val="1960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r>
                <a:rPr lang="ar-MA" sz="16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أمثل العدد</a:t>
              </a:r>
              <a:endParaRPr lang="fr-FR" sz="1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5" name="Oval 80">
              <a:extLst>
                <a:ext uri="{FF2B5EF4-FFF2-40B4-BE49-F238E27FC236}">
                  <a16:creationId xmlns:a16="http://schemas.microsoft.com/office/drawing/2014/main" id="{7C65447D-9A47-8653-4E09-995B3640BC3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496673" y="1827489"/>
              <a:ext cx="440397" cy="440397"/>
            </a:xfrm>
            <a:prstGeom prst="ellipse">
              <a:avLst/>
            </a:prstGeom>
            <a:solidFill>
              <a:srgbClr val="FCC30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ar-MA" sz="1600" b="1"/>
                <a:t>1</a:t>
              </a:r>
              <a:endParaRPr lang="fr-MA" sz="1600" b="1" dirty="0"/>
            </a:p>
          </p:txBody>
        </p:sp>
      </p:grpSp>
      <p:grpSp>
        <p:nvGrpSpPr>
          <p:cNvPr id="41" name="Groupe 40">
            <a:extLst>
              <a:ext uri="{FF2B5EF4-FFF2-40B4-BE49-F238E27FC236}">
                <a16:creationId xmlns:a16="http://schemas.microsoft.com/office/drawing/2014/main" id="{BA11677A-B851-3101-AD7F-9AC021EFB292}"/>
              </a:ext>
            </a:extLst>
          </p:cNvPr>
          <p:cNvGrpSpPr/>
          <p:nvPr/>
        </p:nvGrpSpPr>
        <p:grpSpPr>
          <a:xfrm>
            <a:off x="3541008" y="1825418"/>
            <a:ext cx="2144233" cy="442468"/>
            <a:chOff x="3289342" y="1825418"/>
            <a:chExt cx="2144233" cy="442468"/>
          </a:xfrm>
        </p:grpSpPr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5C3CD275-A85F-4C8D-D341-FB45A07CF11A}"/>
                </a:ext>
              </a:extLst>
            </p:cNvPr>
            <p:cNvSpPr/>
            <p:nvPr/>
          </p:nvSpPr>
          <p:spPr>
            <a:xfrm>
              <a:off x="3289342" y="1825418"/>
              <a:ext cx="1703836" cy="433004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16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أكون مجموعتين</a:t>
              </a:r>
              <a:endParaRPr lang="fr-FR" sz="1600" b="1" dirty="0">
                <a:solidFill>
                  <a:schemeClr val="bg1"/>
                </a:solidFill>
              </a:endParaRPr>
            </a:p>
          </p:txBody>
        </p:sp>
        <p:sp>
          <p:nvSpPr>
            <p:cNvPr id="37" name="Oval 80">
              <a:extLst>
                <a:ext uri="{FF2B5EF4-FFF2-40B4-BE49-F238E27FC236}">
                  <a16:creationId xmlns:a16="http://schemas.microsoft.com/office/drawing/2014/main" id="{D03E5019-F192-4630-5526-142E1579DC4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993178" y="1827489"/>
              <a:ext cx="440397" cy="440397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1600" b="1" dirty="0"/>
                <a:t>2</a:t>
              </a:r>
              <a:endParaRPr lang="fr-MA" sz="1600" b="1" dirty="0"/>
            </a:p>
          </p:txBody>
        </p:sp>
      </p:grpSp>
      <p:grpSp>
        <p:nvGrpSpPr>
          <p:cNvPr id="42" name="Groupe 41">
            <a:extLst>
              <a:ext uri="{FF2B5EF4-FFF2-40B4-BE49-F238E27FC236}">
                <a16:creationId xmlns:a16="http://schemas.microsoft.com/office/drawing/2014/main" id="{79DDDE8A-3291-4FDE-9159-174D5D82F83E}"/>
              </a:ext>
            </a:extLst>
          </p:cNvPr>
          <p:cNvGrpSpPr/>
          <p:nvPr/>
        </p:nvGrpSpPr>
        <p:grpSpPr>
          <a:xfrm>
            <a:off x="866018" y="1825418"/>
            <a:ext cx="2019819" cy="442468"/>
            <a:chOff x="866018" y="1825418"/>
            <a:chExt cx="2019819" cy="442468"/>
          </a:xfrm>
        </p:grpSpPr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1C7C7D94-378B-7B87-79F2-06021A6D743C}"/>
                </a:ext>
              </a:extLst>
            </p:cNvPr>
            <p:cNvSpPr/>
            <p:nvPr/>
          </p:nvSpPr>
          <p:spPr>
            <a:xfrm>
              <a:off x="866018" y="1825418"/>
              <a:ext cx="1583326" cy="433004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16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أكتب</a:t>
              </a:r>
              <a:r>
                <a:rPr lang="ar-MA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التفكيك </a:t>
              </a:r>
              <a:endParaRPr lang="fr-FR" b="1" dirty="0">
                <a:solidFill>
                  <a:schemeClr val="bg1"/>
                </a:solidFill>
              </a:endParaRPr>
            </a:p>
          </p:txBody>
        </p:sp>
        <p:sp>
          <p:nvSpPr>
            <p:cNvPr id="39" name="Oval 80">
              <a:extLst>
                <a:ext uri="{FF2B5EF4-FFF2-40B4-BE49-F238E27FC236}">
                  <a16:creationId xmlns:a16="http://schemas.microsoft.com/office/drawing/2014/main" id="{DE741742-31EC-1BA3-DBF1-293E6F07669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445440" y="1827489"/>
              <a:ext cx="440397" cy="440397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1600" b="1" dirty="0"/>
                <a:t>3</a:t>
              </a:r>
              <a:endParaRPr lang="fr-MA" sz="1600" b="1" dirty="0"/>
            </a:p>
          </p:txBody>
        </p:sp>
      </p:grpSp>
      <p:pic>
        <p:nvPicPr>
          <p:cNvPr id="2" name="Image 1">
            <a:extLst>
              <a:ext uri="{FF2B5EF4-FFF2-40B4-BE49-F238E27FC236}">
                <a16:creationId xmlns:a16="http://schemas.microsoft.com/office/drawing/2014/main" id="{ECE296DF-BAEC-BD87-90A5-F1FA1696A4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2084" y="2455621"/>
            <a:ext cx="2459832" cy="2104805"/>
          </a:xfrm>
          <a:prstGeom prst="rect">
            <a:avLst/>
          </a:prstGeom>
        </p:spPr>
      </p:pic>
      <p:pic>
        <p:nvPicPr>
          <p:cNvPr id="4" name="Google Shape;156;p9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A5EC0A95-706D-4A04-6383-DC7F0CF147F4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-7142" b="7142"/>
          <a:stretch/>
        </p:blipFill>
        <p:spPr>
          <a:xfrm>
            <a:off x="7779289" y="614571"/>
            <a:ext cx="1008000" cy="1008000"/>
          </a:xfrm>
          <a:prstGeom prst="ellipse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2848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6399000">
        <p:fade/>
      </p:transition>
    </mc:Choice>
    <mc:Fallback xmlns="">
      <p:transition spd="slow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2EAFC1-91D5-F11F-9EF4-E29024CC04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oneTexte 2">
            <a:extLst>
              <a:ext uri="{FF2B5EF4-FFF2-40B4-BE49-F238E27FC236}">
                <a16:creationId xmlns:a16="http://schemas.microsoft.com/office/drawing/2014/main" id="{462FED59-E72D-0424-DFAC-681A91F7E4EE}"/>
              </a:ext>
            </a:extLst>
          </p:cNvPr>
          <p:cNvSpPr txBox="1"/>
          <p:nvPr/>
        </p:nvSpPr>
        <p:spPr>
          <a:xfrm>
            <a:off x="704166" y="893970"/>
            <a:ext cx="6786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ماذا نفعل في الخطوة الثانية ؟    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B4C9D28-4C6D-6C27-B34E-3194527F96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99326" y="4765221"/>
            <a:ext cx="1111031" cy="1489254"/>
          </a:xfrm>
          <a:prstGeom prst="ellipse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E326927D-3ED1-2823-C3EE-E2490CD014B0}"/>
              </a:ext>
            </a:extLst>
          </p:cNvPr>
          <p:cNvGrpSpPr/>
          <p:nvPr/>
        </p:nvGrpSpPr>
        <p:grpSpPr>
          <a:xfrm>
            <a:off x="6340411" y="1825418"/>
            <a:ext cx="1596659" cy="442468"/>
            <a:chOff x="6340411" y="1825418"/>
            <a:chExt cx="1596659" cy="442468"/>
          </a:xfrm>
        </p:grpSpPr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2B3B431D-04C5-486B-EAC9-6DD3DA2EF23B}"/>
                </a:ext>
              </a:extLst>
            </p:cNvPr>
            <p:cNvSpPr/>
            <p:nvPr/>
          </p:nvSpPr>
          <p:spPr>
            <a:xfrm>
              <a:off x="6340411" y="1825418"/>
              <a:ext cx="1145417" cy="433004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1600" b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أمثل </a:t>
              </a:r>
              <a:r>
                <a:rPr lang="ar-MA" sz="16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العدد</a:t>
              </a:r>
              <a:endParaRPr lang="fr-FR" sz="1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" name="Oval 80">
              <a:extLst>
                <a:ext uri="{FF2B5EF4-FFF2-40B4-BE49-F238E27FC236}">
                  <a16:creationId xmlns:a16="http://schemas.microsoft.com/office/drawing/2014/main" id="{711DE4BC-1FA1-F62C-A43C-B72CBB0E596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496673" y="1827489"/>
              <a:ext cx="440397" cy="440397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1600" b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  <a:endParaRPr lang="fr-MA" sz="1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8" name="Groupe 7">
            <a:extLst>
              <a:ext uri="{FF2B5EF4-FFF2-40B4-BE49-F238E27FC236}">
                <a16:creationId xmlns:a16="http://schemas.microsoft.com/office/drawing/2014/main" id="{268A62CC-E5A4-C30E-D662-645160F74FFF}"/>
              </a:ext>
            </a:extLst>
          </p:cNvPr>
          <p:cNvGrpSpPr/>
          <p:nvPr/>
        </p:nvGrpSpPr>
        <p:grpSpPr>
          <a:xfrm>
            <a:off x="3541007" y="1825418"/>
            <a:ext cx="2144233" cy="442468"/>
            <a:chOff x="3289342" y="1825418"/>
            <a:chExt cx="2144233" cy="442468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83F65B69-AEBC-DB41-30D0-F14F6BE4167C}"/>
                </a:ext>
              </a:extLst>
            </p:cNvPr>
            <p:cNvSpPr/>
            <p:nvPr/>
          </p:nvSpPr>
          <p:spPr>
            <a:xfrm>
              <a:off x="3289342" y="1825418"/>
              <a:ext cx="1703836" cy="433004"/>
            </a:xfrm>
            <a:prstGeom prst="roundRect">
              <a:avLst/>
            </a:prstGeom>
            <a:solidFill>
              <a:srgbClr val="1960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r>
                <a:rPr lang="ar-MA" sz="16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أكون مجموعتين</a:t>
              </a:r>
              <a:endParaRPr lang="fr-FR" sz="1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" name="Oval 80">
              <a:extLst>
                <a:ext uri="{FF2B5EF4-FFF2-40B4-BE49-F238E27FC236}">
                  <a16:creationId xmlns:a16="http://schemas.microsoft.com/office/drawing/2014/main" id="{4220670F-610B-1B18-A25D-5A9FDB0D7F7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993178" y="1827489"/>
              <a:ext cx="440397" cy="440397"/>
            </a:xfrm>
            <a:prstGeom prst="ellipse">
              <a:avLst/>
            </a:prstGeom>
            <a:solidFill>
              <a:srgbClr val="FCC30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1600" b="1"/>
                <a:t>2</a:t>
              </a:r>
              <a:endParaRPr lang="fr-MA" sz="1600" b="1" dirty="0"/>
            </a:p>
          </p:txBody>
        </p:sp>
      </p:grp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B738E79-3592-34CE-2FAD-26F42CCE6F71}"/>
              </a:ext>
            </a:extLst>
          </p:cNvPr>
          <p:cNvGrpSpPr/>
          <p:nvPr/>
        </p:nvGrpSpPr>
        <p:grpSpPr>
          <a:xfrm>
            <a:off x="866018" y="1825418"/>
            <a:ext cx="2019819" cy="442468"/>
            <a:chOff x="866018" y="1825418"/>
            <a:chExt cx="2019819" cy="442468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F7D643CB-EA9C-C10F-E8E1-DDBC02E8C81A}"/>
                </a:ext>
              </a:extLst>
            </p:cNvPr>
            <p:cNvSpPr/>
            <p:nvPr/>
          </p:nvSpPr>
          <p:spPr>
            <a:xfrm>
              <a:off x="866018" y="1825418"/>
              <a:ext cx="1583326" cy="433004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16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أكتب</a:t>
              </a:r>
              <a:r>
                <a:rPr lang="ar-MA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التفكيك </a:t>
              </a:r>
              <a:endParaRPr lang="fr-FR" b="1" dirty="0">
                <a:solidFill>
                  <a:schemeClr val="bg1"/>
                </a:solidFill>
              </a:endParaRPr>
            </a:p>
          </p:txBody>
        </p:sp>
        <p:sp>
          <p:nvSpPr>
            <p:cNvPr id="14" name="Oval 80">
              <a:extLst>
                <a:ext uri="{FF2B5EF4-FFF2-40B4-BE49-F238E27FC236}">
                  <a16:creationId xmlns:a16="http://schemas.microsoft.com/office/drawing/2014/main" id="{314C0FDA-8D15-27CE-3ADF-41AF8AA0D2F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445440" y="1827489"/>
              <a:ext cx="440397" cy="440397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1600" b="1" dirty="0"/>
                <a:t>3</a:t>
              </a:r>
              <a:endParaRPr lang="fr-MA" sz="1600" b="1" dirty="0"/>
            </a:p>
          </p:txBody>
        </p:sp>
      </p:grpSp>
      <p:pic>
        <p:nvPicPr>
          <p:cNvPr id="15" name="Image 14">
            <a:extLst>
              <a:ext uri="{FF2B5EF4-FFF2-40B4-BE49-F238E27FC236}">
                <a16:creationId xmlns:a16="http://schemas.microsoft.com/office/drawing/2014/main" id="{3D203050-E7D8-8D2A-508F-E148871992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2084" y="2455621"/>
            <a:ext cx="2459832" cy="2104805"/>
          </a:xfrm>
          <a:prstGeom prst="rect">
            <a:avLst/>
          </a:prstGeom>
        </p:spPr>
      </p:pic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90864F-D712-3F9C-01EE-07FE57671D16}"/>
              </a:ext>
            </a:extLst>
          </p:cNvPr>
          <p:cNvGrpSpPr/>
          <p:nvPr/>
        </p:nvGrpSpPr>
        <p:grpSpPr>
          <a:xfrm>
            <a:off x="3404008" y="5014452"/>
            <a:ext cx="2335984" cy="398207"/>
            <a:chOff x="3937819" y="1816379"/>
            <a:chExt cx="1755059" cy="471949"/>
          </a:xfrm>
          <a:solidFill>
            <a:srgbClr val="17AB98"/>
          </a:solidFill>
        </p:grpSpPr>
        <p:sp>
          <p:nvSpPr>
            <p:cNvPr id="17" name="Organigramme : Connecteur 16">
              <a:extLst>
                <a:ext uri="{FF2B5EF4-FFF2-40B4-BE49-F238E27FC236}">
                  <a16:creationId xmlns:a16="http://schemas.microsoft.com/office/drawing/2014/main" id="{93981F08-2631-C96C-A865-3BD575BCF503}"/>
                </a:ext>
              </a:extLst>
            </p:cNvPr>
            <p:cNvSpPr/>
            <p:nvPr/>
          </p:nvSpPr>
          <p:spPr>
            <a:xfrm>
              <a:off x="3937819" y="1816379"/>
              <a:ext cx="294968" cy="471949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8" name="Organigramme : Connecteur 17">
              <a:extLst>
                <a:ext uri="{FF2B5EF4-FFF2-40B4-BE49-F238E27FC236}">
                  <a16:creationId xmlns:a16="http://schemas.microsoft.com/office/drawing/2014/main" id="{7FB0005C-F7EB-40D5-3EE8-4C1233A5DFA0}"/>
                </a:ext>
              </a:extLst>
            </p:cNvPr>
            <p:cNvSpPr/>
            <p:nvPr/>
          </p:nvSpPr>
          <p:spPr>
            <a:xfrm>
              <a:off x="4424516" y="1816379"/>
              <a:ext cx="294968" cy="471949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9" name="Organigramme : Connecteur 18">
              <a:extLst>
                <a:ext uri="{FF2B5EF4-FFF2-40B4-BE49-F238E27FC236}">
                  <a16:creationId xmlns:a16="http://schemas.microsoft.com/office/drawing/2014/main" id="{BCE49454-0AD2-482E-2CC2-FC5C7C24A0F8}"/>
                </a:ext>
              </a:extLst>
            </p:cNvPr>
            <p:cNvSpPr/>
            <p:nvPr/>
          </p:nvSpPr>
          <p:spPr>
            <a:xfrm>
              <a:off x="4911213" y="1816379"/>
              <a:ext cx="294968" cy="471949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0" name="Organigramme : Connecteur 19">
              <a:extLst>
                <a:ext uri="{FF2B5EF4-FFF2-40B4-BE49-F238E27FC236}">
                  <a16:creationId xmlns:a16="http://schemas.microsoft.com/office/drawing/2014/main" id="{99939163-1D52-6316-1A7E-BB699F58BF7D}"/>
                </a:ext>
              </a:extLst>
            </p:cNvPr>
            <p:cNvSpPr/>
            <p:nvPr/>
          </p:nvSpPr>
          <p:spPr>
            <a:xfrm>
              <a:off x="5397910" y="1816379"/>
              <a:ext cx="294968" cy="471949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2" name="Google Shape;156;p9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D146DACD-09C6-11B7-026D-4C9E55E84069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t="-7142" b="7142"/>
          <a:stretch/>
        </p:blipFill>
        <p:spPr>
          <a:xfrm>
            <a:off x="7779289" y="614571"/>
            <a:ext cx="1008000" cy="1008000"/>
          </a:xfrm>
          <a:prstGeom prst="ellipse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16975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6399000">
        <p:fade/>
      </p:transition>
    </mc:Choice>
    <mc:Fallback xmlns="">
      <p:transition spd="slow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71A4A5-0CF6-DC1C-2D7A-81EF95BB18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oneTexte 2">
            <a:extLst>
              <a:ext uri="{FF2B5EF4-FFF2-40B4-BE49-F238E27FC236}">
                <a16:creationId xmlns:a16="http://schemas.microsoft.com/office/drawing/2014/main" id="{239F25E8-9A3F-B6B5-1073-95C12972CF1D}"/>
              </a:ext>
            </a:extLst>
          </p:cNvPr>
          <p:cNvSpPr txBox="1"/>
          <p:nvPr/>
        </p:nvSpPr>
        <p:spPr>
          <a:xfrm>
            <a:off x="728957" y="893968"/>
            <a:ext cx="6786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كونوا مجموعتين على الألواح بحيث يكون بالمجموعة الأولى قرص واحد</a:t>
            </a:r>
            <a:r>
              <a:rPr lang="f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6FB7FA02-C367-731C-907C-13A08CEAC0BF}"/>
              </a:ext>
            </a:extLst>
          </p:cNvPr>
          <p:cNvGrpSpPr/>
          <p:nvPr/>
        </p:nvGrpSpPr>
        <p:grpSpPr>
          <a:xfrm>
            <a:off x="6340411" y="1825418"/>
            <a:ext cx="1596659" cy="442468"/>
            <a:chOff x="6340411" y="1825418"/>
            <a:chExt cx="1596659" cy="442468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A4372D2-0DCC-DF83-59C9-1958119794AD}"/>
                </a:ext>
              </a:extLst>
            </p:cNvPr>
            <p:cNvSpPr/>
            <p:nvPr/>
          </p:nvSpPr>
          <p:spPr>
            <a:xfrm>
              <a:off x="6340411" y="1825418"/>
              <a:ext cx="1145417" cy="433004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1600" b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أمثل </a:t>
              </a:r>
              <a:r>
                <a:rPr lang="ar-MA" sz="16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العدد</a:t>
              </a:r>
              <a:endParaRPr lang="fr-FR" sz="1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" name="Oval 80">
              <a:extLst>
                <a:ext uri="{FF2B5EF4-FFF2-40B4-BE49-F238E27FC236}">
                  <a16:creationId xmlns:a16="http://schemas.microsoft.com/office/drawing/2014/main" id="{A26057E8-CD58-334F-9438-4927D1A9E68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496673" y="1827489"/>
              <a:ext cx="440397" cy="440397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1600" b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  <a:endParaRPr lang="fr-MA" sz="1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22C6BDEB-2889-E488-3AF8-E8A6401A5E46}"/>
              </a:ext>
            </a:extLst>
          </p:cNvPr>
          <p:cNvGrpSpPr/>
          <p:nvPr/>
        </p:nvGrpSpPr>
        <p:grpSpPr>
          <a:xfrm>
            <a:off x="3541007" y="1825418"/>
            <a:ext cx="2144233" cy="442468"/>
            <a:chOff x="3289342" y="1825418"/>
            <a:chExt cx="2144233" cy="442468"/>
          </a:xfrm>
        </p:grpSpPr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628182FB-55CC-CA34-B4B6-33D2A821FABE}"/>
                </a:ext>
              </a:extLst>
            </p:cNvPr>
            <p:cNvSpPr/>
            <p:nvPr/>
          </p:nvSpPr>
          <p:spPr>
            <a:xfrm>
              <a:off x="3289342" y="1825418"/>
              <a:ext cx="1703836" cy="433004"/>
            </a:xfrm>
            <a:prstGeom prst="roundRect">
              <a:avLst/>
            </a:prstGeom>
            <a:solidFill>
              <a:srgbClr val="1960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r>
                <a:rPr lang="ar-MA" sz="16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أكون مجموعتين</a:t>
              </a:r>
              <a:endParaRPr lang="fr-FR" sz="1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" name="Oval 80">
              <a:extLst>
                <a:ext uri="{FF2B5EF4-FFF2-40B4-BE49-F238E27FC236}">
                  <a16:creationId xmlns:a16="http://schemas.microsoft.com/office/drawing/2014/main" id="{B72CCA11-BF1A-633A-AA77-7F393E909F7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993178" y="1827489"/>
              <a:ext cx="440397" cy="440397"/>
            </a:xfrm>
            <a:prstGeom prst="ellipse">
              <a:avLst/>
            </a:prstGeom>
            <a:solidFill>
              <a:srgbClr val="FCC30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1600" b="1"/>
                <a:t>2</a:t>
              </a:r>
              <a:endParaRPr lang="fr-MA" sz="1600" b="1" dirty="0"/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2D77CAC4-AFB4-9BEF-4485-98C08B05792A}"/>
              </a:ext>
            </a:extLst>
          </p:cNvPr>
          <p:cNvGrpSpPr/>
          <p:nvPr/>
        </p:nvGrpSpPr>
        <p:grpSpPr>
          <a:xfrm>
            <a:off x="866018" y="1825418"/>
            <a:ext cx="2019819" cy="442468"/>
            <a:chOff x="866018" y="1825418"/>
            <a:chExt cx="2019819" cy="442468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CEF04C9F-1C9B-2D26-9782-15B98F2F4660}"/>
                </a:ext>
              </a:extLst>
            </p:cNvPr>
            <p:cNvSpPr/>
            <p:nvPr/>
          </p:nvSpPr>
          <p:spPr>
            <a:xfrm>
              <a:off x="866018" y="1825418"/>
              <a:ext cx="1583326" cy="433004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16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أكتب</a:t>
              </a:r>
              <a:r>
                <a:rPr lang="ar-MA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التفكيك </a:t>
              </a:r>
              <a:endParaRPr lang="fr-FR" b="1" dirty="0">
                <a:solidFill>
                  <a:schemeClr val="bg1"/>
                </a:solidFill>
              </a:endParaRPr>
            </a:p>
          </p:txBody>
        </p:sp>
        <p:sp>
          <p:nvSpPr>
            <p:cNvPr id="12" name="Oval 80">
              <a:extLst>
                <a:ext uri="{FF2B5EF4-FFF2-40B4-BE49-F238E27FC236}">
                  <a16:creationId xmlns:a16="http://schemas.microsoft.com/office/drawing/2014/main" id="{DC545913-7AEF-3F02-5B40-0807C0D383F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445440" y="1827489"/>
              <a:ext cx="440397" cy="440397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1600" b="1" dirty="0"/>
                <a:t>3</a:t>
              </a:r>
              <a:endParaRPr lang="fr-MA" sz="1600" b="1" dirty="0"/>
            </a:p>
          </p:txBody>
        </p:sp>
      </p:grpSp>
      <p:pic>
        <p:nvPicPr>
          <p:cNvPr id="14" name="Image 13">
            <a:extLst>
              <a:ext uri="{FF2B5EF4-FFF2-40B4-BE49-F238E27FC236}">
                <a16:creationId xmlns:a16="http://schemas.microsoft.com/office/drawing/2014/main" id="{61EA0E1D-241B-5AA1-78ED-223EF8E9DF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2084" y="2455621"/>
            <a:ext cx="2459832" cy="210480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174D674E-1A4D-01A8-DB73-175DF02ED26D}"/>
              </a:ext>
            </a:extLst>
          </p:cNvPr>
          <p:cNvGrpSpPr/>
          <p:nvPr/>
        </p:nvGrpSpPr>
        <p:grpSpPr>
          <a:xfrm>
            <a:off x="3404008" y="5014452"/>
            <a:ext cx="2335984" cy="398207"/>
            <a:chOff x="3937819" y="1816379"/>
            <a:chExt cx="1755059" cy="471949"/>
          </a:xfrm>
          <a:solidFill>
            <a:srgbClr val="17AB98"/>
          </a:solidFill>
        </p:grpSpPr>
        <p:sp>
          <p:nvSpPr>
            <p:cNvPr id="16" name="Organigramme : Connecteur 15">
              <a:extLst>
                <a:ext uri="{FF2B5EF4-FFF2-40B4-BE49-F238E27FC236}">
                  <a16:creationId xmlns:a16="http://schemas.microsoft.com/office/drawing/2014/main" id="{3F383638-021D-03A5-A0BF-79AE138AD070}"/>
                </a:ext>
              </a:extLst>
            </p:cNvPr>
            <p:cNvSpPr/>
            <p:nvPr/>
          </p:nvSpPr>
          <p:spPr>
            <a:xfrm>
              <a:off x="3937819" y="1816379"/>
              <a:ext cx="294968" cy="471949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7" name="Organigramme : Connecteur 16">
              <a:extLst>
                <a:ext uri="{FF2B5EF4-FFF2-40B4-BE49-F238E27FC236}">
                  <a16:creationId xmlns:a16="http://schemas.microsoft.com/office/drawing/2014/main" id="{3FBC97C3-27A5-4B81-95EE-3EDCEF6D6A63}"/>
                </a:ext>
              </a:extLst>
            </p:cNvPr>
            <p:cNvSpPr/>
            <p:nvPr/>
          </p:nvSpPr>
          <p:spPr>
            <a:xfrm>
              <a:off x="4424516" y="1816379"/>
              <a:ext cx="294968" cy="471949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8" name="Organigramme : Connecteur 17">
              <a:extLst>
                <a:ext uri="{FF2B5EF4-FFF2-40B4-BE49-F238E27FC236}">
                  <a16:creationId xmlns:a16="http://schemas.microsoft.com/office/drawing/2014/main" id="{7398B1EA-4851-1E5D-5A43-FEEEF358E46F}"/>
                </a:ext>
              </a:extLst>
            </p:cNvPr>
            <p:cNvSpPr/>
            <p:nvPr/>
          </p:nvSpPr>
          <p:spPr>
            <a:xfrm>
              <a:off x="4911213" y="1816379"/>
              <a:ext cx="294968" cy="471949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9" name="Organigramme : Connecteur 18">
              <a:extLst>
                <a:ext uri="{FF2B5EF4-FFF2-40B4-BE49-F238E27FC236}">
                  <a16:creationId xmlns:a16="http://schemas.microsoft.com/office/drawing/2014/main" id="{0FE2C38F-2720-6B34-626E-59D1DEAFB1F5}"/>
                </a:ext>
              </a:extLst>
            </p:cNvPr>
            <p:cNvSpPr/>
            <p:nvPr/>
          </p:nvSpPr>
          <p:spPr>
            <a:xfrm>
              <a:off x="5397910" y="1816379"/>
              <a:ext cx="294968" cy="471949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2" name="Google Shape;156;p9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FA0E9ACB-9FD9-3C50-C920-2ED0B9B52F86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-7142" b="7142"/>
          <a:stretch/>
        </p:blipFill>
        <p:spPr>
          <a:xfrm>
            <a:off x="7779289" y="614571"/>
            <a:ext cx="1008000" cy="1008000"/>
          </a:xfrm>
          <a:prstGeom prst="ellipse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45769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6399000">
        <p:fade/>
      </p:transition>
    </mc:Choice>
    <mc:Fallback xmlns="">
      <p:transition spd="slow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17B202-EF2B-1140-2B0B-6009F94FB9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78EC60B7-31DE-83D8-4C60-B48E5A74B9C2}"/>
              </a:ext>
            </a:extLst>
          </p:cNvPr>
          <p:cNvSpPr txBox="1"/>
          <p:nvPr/>
        </p:nvSpPr>
        <p:spPr>
          <a:xfrm>
            <a:off x="1230609" y="894241"/>
            <a:ext cx="6273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ارفعوا الألواح</a:t>
            </a: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6" name="Image 5" descr="Une image contenant logo, Graphique, Police, symbole&#10;&#10;Le contenu généré par l’IA peut être incorrect.">
            <a:extLst>
              <a:ext uri="{FF2B5EF4-FFF2-40B4-BE49-F238E27FC236}">
                <a16:creationId xmlns:a16="http://schemas.microsoft.com/office/drawing/2014/main" id="{407F16AF-7AF5-82E6-F78E-A3B078602D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0020" y="6407095"/>
            <a:ext cx="524227" cy="378821"/>
          </a:xfrm>
          <a:prstGeom prst="rect">
            <a:avLst/>
          </a:prstGeom>
        </p:spPr>
      </p:pic>
      <p:pic>
        <p:nvPicPr>
          <p:cNvPr id="4" name="Google Shape;156;p9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AC13EF16-EA09-BE4A-31DD-F2521EDB0C76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-7142" b="7142"/>
          <a:stretch/>
        </p:blipFill>
        <p:spPr>
          <a:xfrm>
            <a:off x="7779289" y="614571"/>
            <a:ext cx="1008000" cy="10080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2" name="Google Shape;292;p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97934434-12CF-3768-49A2-88A108C9FEC0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1984375"/>
            <a:ext cx="3457575" cy="345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16100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6399000">
        <p:fade/>
      </p:transition>
    </mc:Choice>
    <mc:Fallback xmlns="">
      <p:transition spd="slow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7F9DF1-DBF4-B44D-59B8-6FF892FF8D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oneTexte 2">
            <a:extLst>
              <a:ext uri="{FF2B5EF4-FFF2-40B4-BE49-F238E27FC236}">
                <a16:creationId xmlns:a16="http://schemas.microsoft.com/office/drawing/2014/main" id="{D91B3901-4323-B431-104E-6C731D4BD4C4}"/>
              </a:ext>
            </a:extLst>
          </p:cNvPr>
          <p:cNvSpPr txBox="1"/>
          <p:nvPr/>
        </p:nvSpPr>
        <p:spPr>
          <a:xfrm>
            <a:off x="728957" y="883712"/>
            <a:ext cx="6786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صححوا : المجموعة الأولى فيها قرص  واحد وبقية الأقراص في المجموعة الثانية</a:t>
            </a:r>
            <a:r>
              <a:rPr lang="f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ar-MA" b="1" dirty="0">
              <a:solidFill>
                <a:prstClr val="white">
                  <a:lumMod val="65000"/>
                </a:prst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231165B7-B660-558E-20B1-006AD2093AEC}"/>
              </a:ext>
            </a:extLst>
          </p:cNvPr>
          <p:cNvSpPr/>
          <p:nvPr/>
        </p:nvSpPr>
        <p:spPr>
          <a:xfrm>
            <a:off x="3924206" y="4737310"/>
            <a:ext cx="1954576" cy="952489"/>
          </a:xfrm>
          <a:prstGeom prst="ellipse">
            <a:avLst/>
          </a:prstGeom>
          <a:noFill/>
          <a:ln w="28575"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5FB2A081-A3E3-CBAF-9CF0-BB0695EAB503}"/>
              </a:ext>
            </a:extLst>
          </p:cNvPr>
          <p:cNvSpPr/>
          <p:nvPr/>
        </p:nvSpPr>
        <p:spPr>
          <a:xfrm>
            <a:off x="3144039" y="4871196"/>
            <a:ext cx="780167" cy="684718"/>
          </a:xfrm>
          <a:prstGeom prst="ellipse">
            <a:avLst/>
          </a:prstGeom>
          <a:noFill/>
          <a:ln w="28575"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" name="Google Shape;156;p9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E7346908-06C5-96C3-BBB9-D1798605D9EC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t="-7142" b="7142"/>
          <a:stretch/>
        </p:blipFill>
        <p:spPr>
          <a:xfrm>
            <a:off x="7779289" y="614571"/>
            <a:ext cx="1008000" cy="1008000"/>
          </a:xfrm>
          <a:prstGeom prst="ellipse">
            <a:avLst/>
          </a:prstGeom>
          <a:noFill/>
          <a:ln>
            <a:noFill/>
          </a:ln>
        </p:spPr>
      </p:pic>
      <p:grpSp>
        <p:nvGrpSpPr>
          <p:cNvPr id="9" name="Groupe 8">
            <a:extLst>
              <a:ext uri="{FF2B5EF4-FFF2-40B4-BE49-F238E27FC236}">
                <a16:creationId xmlns:a16="http://schemas.microsoft.com/office/drawing/2014/main" id="{AF6F7E8A-C659-3F1B-FFCD-3EAE558F0E44}"/>
              </a:ext>
            </a:extLst>
          </p:cNvPr>
          <p:cNvGrpSpPr/>
          <p:nvPr/>
        </p:nvGrpSpPr>
        <p:grpSpPr>
          <a:xfrm>
            <a:off x="6340411" y="1825418"/>
            <a:ext cx="1596659" cy="442468"/>
            <a:chOff x="6340411" y="1825418"/>
            <a:chExt cx="1596659" cy="442468"/>
          </a:xfrm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225D68E8-6704-8070-AB34-EE11104D7CAC}"/>
                </a:ext>
              </a:extLst>
            </p:cNvPr>
            <p:cNvSpPr/>
            <p:nvPr/>
          </p:nvSpPr>
          <p:spPr>
            <a:xfrm>
              <a:off x="6340411" y="1825418"/>
              <a:ext cx="1145417" cy="433004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1600" b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أمثل </a:t>
              </a:r>
              <a:r>
                <a:rPr lang="ar-MA" sz="16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العدد</a:t>
              </a:r>
              <a:endParaRPr lang="fr-FR" sz="1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Oval 80">
              <a:extLst>
                <a:ext uri="{FF2B5EF4-FFF2-40B4-BE49-F238E27FC236}">
                  <a16:creationId xmlns:a16="http://schemas.microsoft.com/office/drawing/2014/main" id="{2B85FE5F-4B32-EDFB-50FD-0B706A615A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496673" y="1827489"/>
              <a:ext cx="440397" cy="440397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1600" b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  <a:endParaRPr lang="fr-MA" sz="1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9C78F164-9E84-7E47-944D-1013AAAB77DB}"/>
              </a:ext>
            </a:extLst>
          </p:cNvPr>
          <p:cNvGrpSpPr/>
          <p:nvPr/>
        </p:nvGrpSpPr>
        <p:grpSpPr>
          <a:xfrm>
            <a:off x="3541007" y="1825418"/>
            <a:ext cx="2144233" cy="442468"/>
            <a:chOff x="3289342" y="1825418"/>
            <a:chExt cx="2144233" cy="442468"/>
          </a:xfrm>
        </p:grpSpPr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30CC9F3A-B8BE-7A26-20FA-8BA786B6BE33}"/>
                </a:ext>
              </a:extLst>
            </p:cNvPr>
            <p:cNvSpPr/>
            <p:nvPr/>
          </p:nvSpPr>
          <p:spPr>
            <a:xfrm>
              <a:off x="3289342" y="1825418"/>
              <a:ext cx="1703836" cy="433004"/>
            </a:xfrm>
            <a:prstGeom prst="roundRect">
              <a:avLst/>
            </a:prstGeom>
            <a:solidFill>
              <a:srgbClr val="1960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r>
                <a:rPr lang="ar-MA" sz="16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أكون مجموعتين</a:t>
              </a:r>
              <a:endParaRPr lang="fr-FR" sz="1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8" name="Oval 80">
              <a:extLst>
                <a:ext uri="{FF2B5EF4-FFF2-40B4-BE49-F238E27FC236}">
                  <a16:creationId xmlns:a16="http://schemas.microsoft.com/office/drawing/2014/main" id="{EFABC749-A90C-4E06-D4A0-C60DCA5C054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993178" y="1827489"/>
              <a:ext cx="440397" cy="440397"/>
            </a:xfrm>
            <a:prstGeom prst="ellipse">
              <a:avLst/>
            </a:prstGeom>
            <a:solidFill>
              <a:srgbClr val="FCC30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1600" b="1"/>
                <a:t>2</a:t>
              </a:r>
              <a:endParaRPr lang="fr-MA" sz="1600" b="1" dirty="0"/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BD7AB18A-30CE-623C-F4F6-5CDCAD1F0C11}"/>
              </a:ext>
            </a:extLst>
          </p:cNvPr>
          <p:cNvGrpSpPr/>
          <p:nvPr/>
        </p:nvGrpSpPr>
        <p:grpSpPr>
          <a:xfrm>
            <a:off x="866018" y="1825418"/>
            <a:ext cx="2019819" cy="442468"/>
            <a:chOff x="866018" y="1825418"/>
            <a:chExt cx="2019819" cy="442468"/>
          </a:xfrm>
        </p:grpSpPr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EA68AB4D-9F77-64FD-6BD0-D2EE1B3E7FF3}"/>
                </a:ext>
              </a:extLst>
            </p:cNvPr>
            <p:cNvSpPr/>
            <p:nvPr/>
          </p:nvSpPr>
          <p:spPr>
            <a:xfrm>
              <a:off x="866018" y="1825418"/>
              <a:ext cx="1583326" cy="433004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16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أكتب</a:t>
              </a:r>
              <a:r>
                <a:rPr lang="ar-MA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التفكيك </a:t>
              </a:r>
              <a:endParaRPr lang="fr-FR" b="1" dirty="0">
                <a:solidFill>
                  <a:schemeClr val="bg1"/>
                </a:solidFill>
              </a:endParaRPr>
            </a:p>
          </p:txBody>
        </p:sp>
        <p:sp>
          <p:nvSpPr>
            <p:cNvPr id="21" name="Oval 80">
              <a:extLst>
                <a:ext uri="{FF2B5EF4-FFF2-40B4-BE49-F238E27FC236}">
                  <a16:creationId xmlns:a16="http://schemas.microsoft.com/office/drawing/2014/main" id="{4ADF5762-511C-7C59-DB75-E323918454A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445440" y="1827489"/>
              <a:ext cx="440397" cy="440397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1600" b="1" dirty="0"/>
                <a:t>3</a:t>
              </a:r>
              <a:endParaRPr lang="fr-MA" sz="1600" b="1" dirty="0"/>
            </a:p>
          </p:txBody>
        </p:sp>
      </p:grpSp>
      <p:pic>
        <p:nvPicPr>
          <p:cNvPr id="23" name="Image 22">
            <a:extLst>
              <a:ext uri="{FF2B5EF4-FFF2-40B4-BE49-F238E27FC236}">
                <a16:creationId xmlns:a16="http://schemas.microsoft.com/office/drawing/2014/main" id="{9E33DC4D-762A-E960-290F-56C59DDC2D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2084" y="2455621"/>
            <a:ext cx="2459832" cy="2104805"/>
          </a:xfrm>
          <a:prstGeom prst="rect">
            <a:avLst/>
          </a:prstGeom>
        </p:spPr>
      </p:pic>
      <p:grpSp>
        <p:nvGrpSpPr>
          <p:cNvPr id="24" name="Groupe 23">
            <a:extLst>
              <a:ext uri="{FF2B5EF4-FFF2-40B4-BE49-F238E27FC236}">
                <a16:creationId xmlns:a16="http://schemas.microsoft.com/office/drawing/2014/main" id="{674C3D86-E9D5-13EF-3E99-366093A513FC}"/>
              </a:ext>
            </a:extLst>
          </p:cNvPr>
          <p:cNvGrpSpPr/>
          <p:nvPr/>
        </p:nvGrpSpPr>
        <p:grpSpPr>
          <a:xfrm>
            <a:off x="3404008" y="5014452"/>
            <a:ext cx="2335984" cy="398207"/>
            <a:chOff x="3937819" y="1816379"/>
            <a:chExt cx="1755059" cy="471949"/>
          </a:xfrm>
          <a:solidFill>
            <a:srgbClr val="17AB98"/>
          </a:solidFill>
        </p:grpSpPr>
        <p:sp>
          <p:nvSpPr>
            <p:cNvPr id="25" name="Organigramme : Connecteur 24">
              <a:extLst>
                <a:ext uri="{FF2B5EF4-FFF2-40B4-BE49-F238E27FC236}">
                  <a16:creationId xmlns:a16="http://schemas.microsoft.com/office/drawing/2014/main" id="{CBE12070-3A7F-4E98-D750-ADEBFD6B15A8}"/>
                </a:ext>
              </a:extLst>
            </p:cNvPr>
            <p:cNvSpPr/>
            <p:nvPr/>
          </p:nvSpPr>
          <p:spPr>
            <a:xfrm>
              <a:off x="3937819" y="1816379"/>
              <a:ext cx="294968" cy="471949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6" name="Organigramme : Connecteur 25">
              <a:extLst>
                <a:ext uri="{FF2B5EF4-FFF2-40B4-BE49-F238E27FC236}">
                  <a16:creationId xmlns:a16="http://schemas.microsoft.com/office/drawing/2014/main" id="{AD58B1C4-FB25-63BA-04F2-9A8334A89AB1}"/>
                </a:ext>
              </a:extLst>
            </p:cNvPr>
            <p:cNvSpPr/>
            <p:nvPr/>
          </p:nvSpPr>
          <p:spPr>
            <a:xfrm>
              <a:off x="4424516" y="1816379"/>
              <a:ext cx="294968" cy="471949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7" name="Organigramme : Connecteur 26">
              <a:extLst>
                <a:ext uri="{FF2B5EF4-FFF2-40B4-BE49-F238E27FC236}">
                  <a16:creationId xmlns:a16="http://schemas.microsoft.com/office/drawing/2014/main" id="{292CA26E-495A-E571-34C1-697446F0F906}"/>
                </a:ext>
              </a:extLst>
            </p:cNvPr>
            <p:cNvSpPr/>
            <p:nvPr/>
          </p:nvSpPr>
          <p:spPr>
            <a:xfrm>
              <a:off x="4911213" y="1816379"/>
              <a:ext cx="294968" cy="471949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8" name="Organigramme : Connecteur 27">
              <a:extLst>
                <a:ext uri="{FF2B5EF4-FFF2-40B4-BE49-F238E27FC236}">
                  <a16:creationId xmlns:a16="http://schemas.microsoft.com/office/drawing/2014/main" id="{7150BF06-184C-2966-E1B5-EE65C3EDFF3E}"/>
                </a:ext>
              </a:extLst>
            </p:cNvPr>
            <p:cNvSpPr/>
            <p:nvPr/>
          </p:nvSpPr>
          <p:spPr>
            <a:xfrm>
              <a:off x="5397910" y="1816379"/>
              <a:ext cx="294968" cy="471949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25124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6399000">
        <p:fade/>
      </p:transition>
    </mc:Choice>
    <mc:Fallback xmlns="">
      <p:transition spd="slow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7B3B10-A5E7-4FBF-0B87-F2BB6AC988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oneTexte 2">
            <a:extLst>
              <a:ext uri="{FF2B5EF4-FFF2-40B4-BE49-F238E27FC236}">
                <a16:creationId xmlns:a16="http://schemas.microsoft.com/office/drawing/2014/main" id="{3D0D5911-B126-EFDD-A20F-3DF022D41875}"/>
              </a:ext>
            </a:extLst>
          </p:cNvPr>
          <p:cNvSpPr txBox="1"/>
          <p:nvPr/>
        </p:nvSpPr>
        <p:spPr>
          <a:xfrm>
            <a:off x="657031" y="884543"/>
            <a:ext cx="6786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ماذا نفعل في الخطوة الثالثة ؟  </a:t>
            </a:r>
            <a:endParaRPr lang="ar-MA" b="1" dirty="0">
              <a:solidFill>
                <a:prstClr val="white">
                  <a:lumMod val="65000"/>
                </a:prst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54B36D24-C779-EEB0-107E-757839C86F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2084" y="2455621"/>
            <a:ext cx="2459832" cy="2104805"/>
          </a:xfrm>
          <a:prstGeom prst="rect">
            <a:avLst/>
          </a:prstGeom>
        </p:spPr>
      </p:pic>
      <p:sp>
        <p:nvSpPr>
          <p:cNvPr id="21" name="Ellipse 20">
            <a:extLst>
              <a:ext uri="{FF2B5EF4-FFF2-40B4-BE49-F238E27FC236}">
                <a16:creationId xmlns:a16="http://schemas.microsoft.com/office/drawing/2014/main" id="{DAF5560A-987F-82A2-A84C-A1A247AF24E0}"/>
              </a:ext>
            </a:extLst>
          </p:cNvPr>
          <p:cNvSpPr/>
          <p:nvPr/>
        </p:nvSpPr>
        <p:spPr>
          <a:xfrm>
            <a:off x="3924206" y="4737310"/>
            <a:ext cx="1954576" cy="952489"/>
          </a:xfrm>
          <a:prstGeom prst="ellipse">
            <a:avLst/>
          </a:prstGeom>
          <a:noFill/>
          <a:ln w="28575"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492C8861-D19A-32B3-CFA1-27B82E27E0B4}"/>
              </a:ext>
            </a:extLst>
          </p:cNvPr>
          <p:cNvSpPr/>
          <p:nvPr/>
        </p:nvSpPr>
        <p:spPr>
          <a:xfrm>
            <a:off x="3144039" y="4871196"/>
            <a:ext cx="780167" cy="684718"/>
          </a:xfrm>
          <a:prstGeom prst="ellipse">
            <a:avLst/>
          </a:prstGeom>
          <a:noFill/>
          <a:ln w="28575"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239A429-E6F4-60E6-D738-0C07A6B7B827}"/>
              </a:ext>
            </a:extLst>
          </p:cNvPr>
          <p:cNvGrpSpPr/>
          <p:nvPr/>
        </p:nvGrpSpPr>
        <p:grpSpPr>
          <a:xfrm>
            <a:off x="3404008" y="5014452"/>
            <a:ext cx="2335984" cy="398207"/>
            <a:chOff x="3937819" y="1816379"/>
            <a:chExt cx="1755059" cy="471949"/>
          </a:xfrm>
          <a:solidFill>
            <a:srgbClr val="17AB98"/>
          </a:solidFill>
        </p:grpSpPr>
        <p:sp>
          <p:nvSpPr>
            <p:cNvPr id="24" name="Organigramme : Connecteur 23">
              <a:extLst>
                <a:ext uri="{FF2B5EF4-FFF2-40B4-BE49-F238E27FC236}">
                  <a16:creationId xmlns:a16="http://schemas.microsoft.com/office/drawing/2014/main" id="{11B65CEC-E71D-0C2E-0371-11F6075280AF}"/>
                </a:ext>
              </a:extLst>
            </p:cNvPr>
            <p:cNvSpPr/>
            <p:nvPr/>
          </p:nvSpPr>
          <p:spPr>
            <a:xfrm>
              <a:off x="3937819" y="1816379"/>
              <a:ext cx="294968" cy="471949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5" name="Organigramme : Connecteur 24">
              <a:extLst>
                <a:ext uri="{FF2B5EF4-FFF2-40B4-BE49-F238E27FC236}">
                  <a16:creationId xmlns:a16="http://schemas.microsoft.com/office/drawing/2014/main" id="{10476B1F-42E2-A5EA-34A3-90A769E6FC0F}"/>
                </a:ext>
              </a:extLst>
            </p:cNvPr>
            <p:cNvSpPr/>
            <p:nvPr/>
          </p:nvSpPr>
          <p:spPr>
            <a:xfrm>
              <a:off x="4424516" y="1816379"/>
              <a:ext cx="294968" cy="471949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6" name="Organigramme : Connecteur 25">
              <a:extLst>
                <a:ext uri="{FF2B5EF4-FFF2-40B4-BE49-F238E27FC236}">
                  <a16:creationId xmlns:a16="http://schemas.microsoft.com/office/drawing/2014/main" id="{AC5698A4-CB6F-3A6D-745C-F8F69630F52A}"/>
                </a:ext>
              </a:extLst>
            </p:cNvPr>
            <p:cNvSpPr/>
            <p:nvPr/>
          </p:nvSpPr>
          <p:spPr>
            <a:xfrm>
              <a:off x="4911213" y="1816379"/>
              <a:ext cx="294968" cy="471949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7" name="Organigramme : Connecteur 26">
              <a:extLst>
                <a:ext uri="{FF2B5EF4-FFF2-40B4-BE49-F238E27FC236}">
                  <a16:creationId xmlns:a16="http://schemas.microsoft.com/office/drawing/2014/main" id="{44285B8D-2A68-B143-8740-A02C34FF8200}"/>
                </a:ext>
              </a:extLst>
            </p:cNvPr>
            <p:cNvSpPr/>
            <p:nvPr/>
          </p:nvSpPr>
          <p:spPr>
            <a:xfrm>
              <a:off x="5397910" y="1816379"/>
              <a:ext cx="294968" cy="471949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6" name="Image 5">
            <a:extLst>
              <a:ext uri="{FF2B5EF4-FFF2-40B4-BE49-F238E27FC236}">
                <a16:creationId xmlns:a16="http://schemas.microsoft.com/office/drawing/2014/main" id="{E744861D-1302-50F3-E2F2-CDD4CE0A55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99326" y="4765221"/>
            <a:ext cx="1111031" cy="1489254"/>
          </a:xfrm>
          <a:prstGeom prst="ellipse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910E97DC-2480-1F70-9136-102FEF77E0DC}"/>
              </a:ext>
            </a:extLst>
          </p:cNvPr>
          <p:cNvGrpSpPr/>
          <p:nvPr/>
        </p:nvGrpSpPr>
        <p:grpSpPr>
          <a:xfrm>
            <a:off x="6340411" y="1825418"/>
            <a:ext cx="1596659" cy="442468"/>
            <a:chOff x="6340411" y="1825418"/>
            <a:chExt cx="1596659" cy="442468"/>
          </a:xfrm>
        </p:grpSpPr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ECBC1340-4CBD-2E8B-6C5A-146362A25227}"/>
                </a:ext>
              </a:extLst>
            </p:cNvPr>
            <p:cNvSpPr/>
            <p:nvPr/>
          </p:nvSpPr>
          <p:spPr>
            <a:xfrm>
              <a:off x="6340411" y="1825418"/>
              <a:ext cx="1145417" cy="433004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16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أمثل العدد</a:t>
              </a:r>
              <a:endParaRPr lang="fr-FR" sz="1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" name="Oval 80">
              <a:extLst>
                <a:ext uri="{FF2B5EF4-FFF2-40B4-BE49-F238E27FC236}">
                  <a16:creationId xmlns:a16="http://schemas.microsoft.com/office/drawing/2014/main" id="{3729B482-0418-EE21-04EE-CB179181D2F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496673" y="1827489"/>
              <a:ext cx="440397" cy="440397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1600" b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  <a:endParaRPr lang="fr-MA" sz="1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0B403C12-E703-B659-D4B3-3B091ACD6A33}"/>
              </a:ext>
            </a:extLst>
          </p:cNvPr>
          <p:cNvGrpSpPr/>
          <p:nvPr/>
        </p:nvGrpSpPr>
        <p:grpSpPr>
          <a:xfrm>
            <a:off x="3541007" y="1825418"/>
            <a:ext cx="2144233" cy="442468"/>
            <a:chOff x="3289342" y="1825418"/>
            <a:chExt cx="2144233" cy="442468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993653A3-4FE0-BBF5-0DDC-6FCE31FF7BEB}"/>
                </a:ext>
              </a:extLst>
            </p:cNvPr>
            <p:cNvSpPr/>
            <p:nvPr/>
          </p:nvSpPr>
          <p:spPr>
            <a:xfrm>
              <a:off x="3289342" y="1825418"/>
              <a:ext cx="1703836" cy="433004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1600" b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أكون مجموعتين</a:t>
              </a:r>
              <a:endParaRPr lang="fr-FR" sz="1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4" name="Oval 80">
              <a:extLst>
                <a:ext uri="{FF2B5EF4-FFF2-40B4-BE49-F238E27FC236}">
                  <a16:creationId xmlns:a16="http://schemas.microsoft.com/office/drawing/2014/main" id="{42D36697-DA13-EFB2-6890-D227184B646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993178" y="1827489"/>
              <a:ext cx="440397" cy="440397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600" b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  <a:endParaRPr lang="fr-MA" sz="1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97A8DD56-B812-568A-1804-8585524C54C4}"/>
              </a:ext>
            </a:extLst>
          </p:cNvPr>
          <p:cNvGrpSpPr/>
          <p:nvPr/>
        </p:nvGrpSpPr>
        <p:grpSpPr>
          <a:xfrm>
            <a:off x="866018" y="1825418"/>
            <a:ext cx="2019819" cy="442468"/>
            <a:chOff x="866018" y="1825418"/>
            <a:chExt cx="2019819" cy="442468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683007D-9BA4-ABAA-73EA-3AAA22423591}"/>
                </a:ext>
              </a:extLst>
            </p:cNvPr>
            <p:cNvSpPr/>
            <p:nvPr/>
          </p:nvSpPr>
          <p:spPr>
            <a:xfrm>
              <a:off x="866018" y="1825418"/>
              <a:ext cx="1583326" cy="433004"/>
            </a:xfrm>
            <a:prstGeom prst="roundRect">
              <a:avLst/>
            </a:prstGeom>
            <a:solidFill>
              <a:srgbClr val="1960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r>
                <a:rPr lang="ar-MA" sz="1600" b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أكتب التفكيك</a:t>
              </a:r>
              <a:r>
                <a:rPr lang="ar-MA" sz="16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lang="fr-FR" sz="1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0" name="Oval 80">
              <a:extLst>
                <a:ext uri="{FF2B5EF4-FFF2-40B4-BE49-F238E27FC236}">
                  <a16:creationId xmlns:a16="http://schemas.microsoft.com/office/drawing/2014/main" id="{E20B93E0-4C89-4F83-046C-A8CCE419C06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445440" y="1827489"/>
              <a:ext cx="440397" cy="440397"/>
            </a:xfrm>
            <a:prstGeom prst="ellipse">
              <a:avLst/>
            </a:prstGeom>
            <a:solidFill>
              <a:srgbClr val="F6BB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r>
                <a:rPr lang="fr-FR" sz="16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  <a:endParaRPr lang="fr-MA" sz="1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2" name="Google Shape;156;p9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75B91B00-939E-E52E-23C6-D3D474F0E56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t="-7142" b="7142"/>
          <a:stretch/>
        </p:blipFill>
        <p:spPr>
          <a:xfrm>
            <a:off x="7779289" y="614571"/>
            <a:ext cx="1008000" cy="1008000"/>
          </a:xfrm>
          <a:prstGeom prst="ellipse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46946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6399000">
        <p:fade/>
      </p:transition>
    </mc:Choice>
    <mc:Fallback xmlns="">
      <p:transition spd="slow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EC0690-6900-E92F-75DB-D76DCE631D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oneTexte 2">
            <a:extLst>
              <a:ext uri="{FF2B5EF4-FFF2-40B4-BE49-F238E27FC236}">
                <a16:creationId xmlns:a16="http://schemas.microsoft.com/office/drawing/2014/main" id="{1BDA00BA-05DE-5CBF-A44E-6E3A325E54EB}"/>
              </a:ext>
            </a:extLst>
          </p:cNvPr>
          <p:cNvSpPr txBox="1"/>
          <p:nvPr/>
        </p:nvSpPr>
        <p:spPr>
          <a:xfrm>
            <a:off x="694739" y="884543"/>
            <a:ext cx="6786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اكتبوا العدد الذي سنكتبه في الدائرة الحمراء</a:t>
            </a:r>
            <a:r>
              <a:rPr lang="f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ar-MA" b="1" dirty="0">
              <a:solidFill>
                <a:prstClr val="white">
                  <a:lumMod val="65000"/>
                </a:prst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35E3AEC6-4688-985F-AF5D-10F5F98096A8}"/>
              </a:ext>
            </a:extLst>
          </p:cNvPr>
          <p:cNvGrpSpPr/>
          <p:nvPr/>
        </p:nvGrpSpPr>
        <p:grpSpPr>
          <a:xfrm>
            <a:off x="6340411" y="1825418"/>
            <a:ext cx="1596659" cy="442468"/>
            <a:chOff x="6340411" y="1825418"/>
            <a:chExt cx="1596659" cy="442468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21DF95C2-2E8A-504E-A369-4E01821FD6FD}"/>
                </a:ext>
              </a:extLst>
            </p:cNvPr>
            <p:cNvSpPr/>
            <p:nvPr/>
          </p:nvSpPr>
          <p:spPr>
            <a:xfrm>
              <a:off x="6340411" y="1825418"/>
              <a:ext cx="1145417" cy="433004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16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أمثل العدد</a:t>
              </a:r>
              <a:endParaRPr lang="fr-FR" sz="1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" name="Oval 80">
              <a:extLst>
                <a:ext uri="{FF2B5EF4-FFF2-40B4-BE49-F238E27FC236}">
                  <a16:creationId xmlns:a16="http://schemas.microsoft.com/office/drawing/2014/main" id="{EEE3BE12-25B8-C699-DF24-C84B5B26F2C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496673" y="1827489"/>
              <a:ext cx="440397" cy="440397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1600" b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  <a:endParaRPr lang="fr-MA" sz="1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9" name="Groupe 8">
            <a:extLst>
              <a:ext uri="{FF2B5EF4-FFF2-40B4-BE49-F238E27FC236}">
                <a16:creationId xmlns:a16="http://schemas.microsoft.com/office/drawing/2014/main" id="{B611FEB9-2CB4-4478-2289-06F579449573}"/>
              </a:ext>
            </a:extLst>
          </p:cNvPr>
          <p:cNvGrpSpPr/>
          <p:nvPr/>
        </p:nvGrpSpPr>
        <p:grpSpPr>
          <a:xfrm>
            <a:off x="3541007" y="1825418"/>
            <a:ext cx="2144233" cy="442468"/>
            <a:chOff x="3289342" y="1825418"/>
            <a:chExt cx="2144233" cy="442468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CFCC3DC9-254F-FDBA-A1DF-0D56290EFA7A}"/>
                </a:ext>
              </a:extLst>
            </p:cNvPr>
            <p:cNvSpPr/>
            <p:nvPr/>
          </p:nvSpPr>
          <p:spPr>
            <a:xfrm>
              <a:off x="3289342" y="1825418"/>
              <a:ext cx="1703836" cy="433004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1600" b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أكون مجموعتين</a:t>
              </a:r>
              <a:endParaRPr lang="fr-FR" sz="1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6" name="Oval 80">
              <a:extLst>
                <a:ext uri="{FF2B5EF4-FFF2-40B4-BE49-F238E27FC236}">
                  <a16:creationId xmlns:a16="http://schemas.microsoft.com/office/drawing/2014/main" id="{E288456F-E412-98A8-8F07-1586015C6F0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993178" y="1827489"/>
              <a:ext cx="440397" cy="440397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600" b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  <a:endParaRPr lang="fr-MA" sz="1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7B60DBE3-2704-F82A-FB72-1351D4ED97D4}"/>
              </a:ext>
            </a:extLst>
          </p:cNvPr>
          <p:cNvGrpSpPr/>
          <p:nvPr/>
        </p:nvGrpSpPr>
        <p:grpSpPr>
          <a:xfrm>
            <a:off x="866018" y="1825418"/>
            <a:ext cx="2019819" cy="442468"/>
            <a:chOff x="866018" y="1825418"/>
            <a:chExt cx="2019819" cy="442468"/>
          </a:xfrm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932C21FE-EDF5-17A1-12E5-EAE81EB113AD}"/>
                </a:ext>
              </a:extLst>
            </p:cNvPr>
            <p:cNvSpPr/>
            <p:nvPr/>
          </p:nvSpPr>
          <p:spPr>
            <a:xfrm>
              <a:off x="866018" y="1825418"/>
              <a:ext cx="1583326" cy="433004"/>
            </a:xfrm>
            <a:prstGeom prst="roundRect">
              <a:avLst/>
            </a:prstGeom>
            <a:solidFill>
              <a:srgbClr val="1960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r>
                <a:rPr lang="ar-MA" sz="1600" b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أكتب التفكيك</a:t>
              </a:r>
              <a:r>
                <a:rPr lang="ar-MA" sz="16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lang="fr-FR" sz="1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9" name="Oval 80">
              <a:extLst>
                <a:ext uri="{FF2B5EF4-FFF2-40B4-BE49-F238E27FC236}">
                  <a16:creationId xmlns:a16="http://schemas.microsoft.com/office/drawing/2014/main" id="{043A2F9F-2EEC-26DF-99D3-615D0245B8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445440" y="1827489"/>
              <a:ext cx="440397" cy="440397"/>
            </a:xfrm>
            <a:prstGeom prst="ellipse">
              <a:avLst/>
            </a:prstGeom>
            <a:solidFill>
              <a:srgbClr val="F6BB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r>
                <a:rPr lang="fr-FR" sz="16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  <a:endParaRPr lang="fr-MA" sz="1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20" name="Image 19">
            <a:extLst>
              <a:ext uri="{FF2B5EF4-FFF2-40B4-BE49-F238E27FC236}">
                <a16:creationId xmlns:a16="http://schemas.microsoft.com/office/drawing/2014/main" id="{1434158B-8F4E-234A-FB3C-12AFE3D68D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2084" y="2455621"/>
            <a:ext cx="2459832" cy="2104805"/>
          </a:xfrm>
          <a:prstGeom prst="rect">
            <a:avLst/>
          </a:prstGeom>
        </p:spPr>
      </p:pic>
      <p:sp>
        <p:nvSpPr>
          <p:cNvPr id="21" name="Ellipse 20">
            <a:extLst>
              <a:ext uri="{FF2B5EF4-FFF2-40B4-BE49-F238E27FC236}">
                <a16:creationId xmlns:a16="http://schemas.microsoft.com/office/drawing/2014/main" id="{6CDDD8DA-DE31-EAAE-D336-3D6DBA9A8A8B}"/>
              </a:ext>
            </a:extLst>
          </p:cNvPr>
          <p:cNvSpPr/>
          <p:nvPr/>
        </p:nvSpPr>
        <p:spPr>
          <a:xfrm>
            <a:off x="3924206" y="4737310"/>
            <a:ext cx="1954576" cy="952489"/>
          </a:xfrm>
          <a:prstGeom prst="ellipse">
            <a:avLst/>
          </a:prstGeom>
          <a:noFill/>
          <a:ln w="28575"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458FF3E7-35B6-90F8-1F2E-185758CFE245}"/>
              </a:ext>
            </a:extLst>
          </p:cNvPr>
          <p:cNvSpPr/>
          <p:nvPr/>
        </p:nvSpPr>
        <p:spPr>
          <a:xfrm>
            <a:off x="3144039" y="4871196"/>
            <a:ext cx="780167" cy="684718"/>
          </a:xfrm>
          <a:prstGeom prst="ellipse">
            <a:avLst/>
          </a:prstGeom>
          <a:noFill/>
          <a:ln w="28575"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358A07C-8549-8079-B628-7BF978707287}"/>
              </a:ext>
            </a:extLst>
          </p:cNvPr>
          <p:cNvGrpSpPr/>
          <p:nvPr/>
        </p:nvGrpSpPr>
        <p:grpSpPr>
          <a:xfrm>
            <a:off x="3404008" y="5014452"/>
            <a:ext cx="2335984" cy="398207"/>
            <a:chOff x="3937819" y="1816379"/>
            <a:chExt cx="1755059" cy="471949"/>
          </a:xfrm>
          <a:solidFill>
            <a:srgbClr val="17AB98"/>
          </a:solidFill>
        </p:grpSpPr>
        <p:sp>
          <p:nvSpPr>
            <p:cNvPr id="24" name="Organigramme : Connecteur 23">
              <a:extLst>
                <a:ext uri="{FF2B5EF4-FFF2-40B4-BE49-F238E27FC236}">
                  <a16:creationId xmlns:a16="http://schemas.microsoft.com/office/drawing/2014/main" id="{00A97C9F-A064-E2F0-3B66-CF5B67829C27}"/>
                </a:ext>
              </a:extLst>
            </p:cNvPr>
            <p:cNvSpPr/>
            <p:nvPr/>
          </p:nvSpPr>
          <p:spPr>
            <a:xfrm>
              <a:off x="3937819" y="1816379"/>
              <a:ext cx="294968" cy="471949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5" name="Organigramme : Connecteur 24">
              <a:extLst>
                <a:ext uri="{FF2B5EF4-FFF2-40B4-BE49-F238E27FC236}">
                  <a16:creationId xmlns:a16="http://schemas.microsoft.com/office/drawing/2014/main" id="{2EB1B533-2BE9-CDD1-1C2D-481964B629AF}"/>
                </a:ext>
              </a:extLst>
            </p:cNvPr>
            <p:cNvSpPr/>
            <p:nvPr/>
          </p:nvSpPr>
          <p:spPr>
            <a:xfrm>
              <a:off x="4424516" y="1816379"/>
              <a:ext cx="294968" cy="471949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6" name="Organigramme : Connecteur 25">
              <a:extLst>
                <a:ext uri="{FF2B5EF4-FFF2-40B4-BE49-F238E27FC236}">
                  <a16:creationId xmlns:a16="http://schemas.microsoft.com/office/drawing/2014/main" id="{B06CA8AE-1ECA-41B4-13C3-696E2A42853F}"/>
                </a:ext>
              </a:extLst>
            </p:cNvPr>
            <p:cNvSpPr/>
            <p:nvPr/>
          </p:nvSpPr>
          <p:spPr>
            <a:xfrm>
              <a:off x="4911213" y="1816379"/>
              <a:ext cx="294968" cy="471949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7" name="Organigramme : Connecteur 26">
              <a:extLst>
                <a:ext uri="{FF2B5EF4-FFF2-40B4-BE49-F238E27FC236}">
                  <a16:creationId xmlns:a16="http://schemas.microsoft.com/office/drawing/2014/main" id="{DE69DEF5-79BC-69B9-73D7-728D4BCBFD49}"/>
                </a:ext>
              </a:extLst>
            </p:cNvPr>
            <p:cNvSpPr/>
            <p:nvPr/>
          </p:nvSpPr>
          <p:spPr>
            <a:xfrm>
              <a:off x="5397910" y="1816379"/>
              <a:ext cx="294968" cy="471949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6" name="Google Shape;156;p9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0B20EE52-9592-69BD-29F7-4790D93EB88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-7142" b="7142"/>
          <a:stretch/>
        </p:blipFill>
        <p:spPr>
          <a:xfrm>
            <a:off x="7779289" y="614571"/>
            <a:ext cx="1008000" cy="1008000"/>
          </a:xfrm>
          <a:prstGeom prst="ellipse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31629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6399000">
        <p:fad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8CCB7D-8C4A-A26E-BA2B-482EE22FCC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>
            <a:extLst>
              <a:ext uri="{FF2B5EF4-FFF2-40B4-BE49-F238E27FC236}">
                <a16:creationId xmlns:a16="http://schemas.microsoft.com/office/drawing/2014/main" id="{64066D44-A939-5914-21D1-E73017862CD0}"/>
              </a:ext>
            </a:extLst>
          </p:cNvPr>
          <p:cNvSpPr txBox="1">
            <a:spLocks/>
          </p:cNvSpPr>
          <p:nvPr/>
        </p:nvSpPr>
        <p:spPr>
          <a:xfrm>
            <a:off x="6374255" y="1063104"/>
            <a:ext cx="3108897" cy="36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ar-SA" sz="18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ة</a:t>
            </a:r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ar-SA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خاص بالأستاذ </a:t>
            </a:r>
            <a:endParaRPr lang="fr-FR" sz="1800" dirty="0">
              <a:solidFill>
                <a:schemeClr val="bg1"/>
              </a:solidFill>
            </a:endParaRPr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9F1E1EB5-A3CF-9C33-72E2-D018A6412902}"/>
              </a:ext>
            </a:extLst>
          </p:cNvPr>
          <p:cNvSpPr txBox="1"/>
          <p:nvPr/>
        </p:nvSpPr>
        <p:spPr>
          <a:xfrm>
            <a:off x="1089966" y="1717188"/>
            <a:ext cx="7132233" cy="3238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075"/>
              </a:lnSpc>
            </a:pPr>
            <a:r>
              <a:rPr lang="ar-MA" sz="3600" b="1" kern="0">
                <a:solidFill>
                  <a:srgbClr val="FC8D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مراحل الدرس</a:t>
            </a:r>
            <a:endParaRPr lang="ar-MA" sz="3600" b="1" kern="0" dirty="0">
              <a:solidFill>
                <a:srgbClr val="FC8D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D402EEF3-650B-6BD7-1D0C-E4648B923252}"/>
              </a:ext>
            </a:extLst>
          </p:cNvPr>
          <p:cNvSpPr txBox="1"/>
          <p:nvPr/>
        </p:nvSpPr>
        <p:spPr>
          <a:xfrm>
            <a:off x="1089966" y="1717188"/>
            <a:ext cx="7132233" cy="3238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075"/>
              </a:lnSpc>
            </a:pPr>
            <a:r>
              <a:rPr lang="ar-MA" sz="3600" b="1" kern="0">
                <a:solidFill>
                  <a:srgbClr val="FC8D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مراحل الدرس</a:t>
            </a:r>
            <a:endParaRPr lang="ar-MA" sz="3600" b="1" kern="0" dirty="0">
              <a:solidFill>
                <a:srgbClr val="FC8D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6">
            <a:extLst>
              <a:ext uri="{FF2B5EF4-FFF2-40B4-BE49-F238E27FC236}">
                <a16:creationId xmlns:a16="http://schemas.microsoft.com/office/drawing/2014/main" id="{31D2A34C-58CF-0D22-2CCE-5BA3CA4B31C1}"/>
              </a:ext>
            </a:extLst>
          </p:cNvPr>
          <p:cNvSpPr txBox="1"/>
          <p:nvPr/>
        </p:nvSpPr>
        <p:spPr>
          <a:xfrm>
            <a:off x="1089966" y="1717188"/>
            <a:ext cx="7132233" cy="3238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075"/>
              </a:lnSpc>
            </a:pPr>
            <a:r>
              <a:rPr lang="ar-MA" sz="3600" b="1" kern="0">
                <a:solidFill>
                  <a:srgbClr val="FC8D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مراحل الدرس</a:t>
            </a:r>
            <a:endParaRPr lang="ar-MA" sz="3600" b="1" kern="0" dirty="0">
              <a:solidFill>
                <a:srgbClr val="FC8D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Rectangle: Rounded Corners 55">
            <a:extLst>
              <a:ext uri="{FF2B5EF4-FFF2-40B4-BE49-F238E27FC236}">
                <a16:creationId xmlns:a16="http://schemas.microsoft.com/office/drawing/2014/main" id="{44658D07-8158-D006-AE78-F50F219F0DC6}"/>
              </a:ext>
            </a:extLst>
          </p:cNvPr>
          <p:cNvSpPr/>
          <p:nvPr/>
        </p:nvSpPr>
        <p:spPr>
          <a:xfrm>
            <a:off x="1917734" y="5530310"/>
            <a:ext cx="5596424" cy="538375"/>
          </a:xfrm>
          <a:prstGeom prst="roundRect">
            <a:avLst/>
          </a:prstGeom>
          <a:solidFill>
            <a:srgbClr val="3A8F98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r" defTabSz="685834" rtl="1">
              <a:defRPr/>
            </a:pPr>
            <a:r>
              <a:rPr lang="fr-FR" sz="2133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</a:t>
            </a:r>
            <a:r>
              <a:rPr lang="en-GB" sz="2133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ar-MA" sz="2133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اختتام </a:t>
            </a:r>
            <a:r>
              <a:rPr lang="ar-SA" sz="2133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الدرس</a:t>
            </a:r>
            <a:endParaRPr lang="fr-MA" sz="2133" b="1" kern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Flowchart: Alternate Process 54">
            <a:extLst>
              <a:ext uri="{FF2B5EF4-FFF2-40B4-BE49-F238E27FC236}">
                <a16:creationId xmlns:a16="http://schemas.microsoft.com/office/drawing/2014/main" id="{766E987F-1FBD-E57D-7640-7DB66458DBFB}"/>
              </a:ext>
            </a:extLst>
          </p:cNvPr>
          <p:cNvSpPr/>
          <p:nvPr/>
        </p:nvSpPr>
        <p:spPr>
          <a:xfrm>
            <a:off x="1891337" y="2539488"/>
            <a:ext cx="5649219" cy="558588"/>
          </a:xfrm>
          <a:prstGeom prst="flowChartAlternateProcess">
            <a:avLst/>
          </a:prstGeom>
          <a:solidFill>
            <a:srgbClr val="3A8F98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r" defTabSz="685834" rtl="1">
              <a:defRPr/>
            </a:pPr>
            <a:r>
              <a:rPr lang="en-US" sz="2133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</a:t>
            </a:r>
            <a:r>
              <a:rPr lang="ar-MA" sz="2133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افتتاح الدرس</a:t>
            </a:r>
            <a:endParaRPr lang="en-US" sz="1733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Rectangle: Rounded Corners 55">
            <a:extLst>
              <a:ext uri="{FF2B5EF4-FFF2-40B4-BE49-F238E27FC236}">
                <a16:creationId xmlns:a16="http://schemas.microsoft.com/office/drawing/2014/main" id="{056D18F8-BE70-B28F-4CC7-6902150688BB}"/>
              </a:ext>
            </a:extLst>
          </p:cNvPr>
          <p:cNvSpPr/>
          <p:nvPr/>
        </p:nvSpPr>
        <p:spPr>
          <a:xfrm>
            <a:off x="1905587" y="3327464"/>
            <a:ext cx="5596424" cy="538375"/>
          </a:xfrm>
          <a:prstGeom prst="roundRect">
            <a:avLst/>
          </a:prstGeom>
          <a:solidFill>
            <a:srgbClr val="3A8F98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r" defTabSz="685834" rtl="1">
              <a:defRPr/>
            </a:pPr>
            <a:r>
              <a:rPr lang="ar-MA" sz="2133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نمذجة</a:t>
            </a:r>
            <a:endParaRPr lang="fr-MA" sz="2133" b="1" kern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Rectangle: Rounded Corners 55">
            <a:extLst>
              <a:ext uri="{FF2B5EF4-FFF2-40B4-BE49-F238E27FC236}">
                <a16:creationId xmlns:a16="http://schemas.microsoft.com/office/drawing/2014/main" id="{7B3311F1-70BA-9D38-0014-F6B76FCCB1ED}"/>
              </a:ext>
            </a:extLst>
          </p:cNvPr>
          <p:cNvSpPr/>
          <p:nvPr/>
        </p:nvSpPr>
        <p:spPr>
          <a:xfrm>
            <a:off x="1917734" y="4076388"/>
            <a:ext cx="5596424" cy="538375"/>
          </a:xfrm>
          <a:prstGeom prst="roundRect">
            <a:avLst/>
          </a:prstGeom>
          <a:solidFill>
            <a:srgbClr val="3A8F98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r" defTabSz="685834" rtl="1">
              <a:defRPr/>
            </a:pPr>
            <a:r>
              <a:rPr lang="ar-MA" sz="2133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ممارسة موجهة</a:t>
            </a:r>
            <a:endParaRPr lang="fr-MA" sz="2133" b="1" kern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Rectangle: Rounded Corners 55">
            <a:extLst>
              <a:ext uri="{FF2B5EF4-FFF2-40B4-BE49-F238E27FC236}">
                <a16:creationId xmlns:a16="http://schemas.microsoft.com/office/drawing/2014/main" id="{EDBE7A48-694D-FF22-1BD8-E4E63B780B9B}"/>
              </a:ext>
            </a:extLst>
          </p:cNvPr>
          <p:cNvSpPr/>
          <p:nvPr/>
        </p:nvSpPr>
        <p:spPr>
          <a:xfrm>
            <a:off x="1905587" y="4788337"/>
            <a:ext cx="5596424" cy="538375"/>
          </a:xfrm>
          <a:prstGeom prst="roundRect">
            <a:avLst/>
          </a:prstGeom>
          <a:solidFill>
            <a:srgbClr val="3A8F98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r" defTabSz="685834" rtl="1">
              <a:defRPr/>
            </a:pPr>
            <a:r>
              <a:rPr lang="ar-MA" sz="2133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ممارسة مستقلة</a:t>
            </a:r>
            <a:endParaRPr lang="fr-MA" sz="2133" b="1" kern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Oval 81">
            <a:extLst>
              <a:ext uri="{FF2B5EF4-FFF2-40B4-BE49-F238E27FC236}">
                <a16:creationId xmlns:a16="http://schemas.microsoft.com/office/drawing/2014/main" id="{075A0A00-2EDB-EE13-E909-C38036D18175}"/>
              </a:ext>
            </a:extLst>
          </p:cNvPr>
          <p:cNvSpPr>
            <a:spLocks noChangeAspect="1"/>
          </p:cNvSpPr>
          <p:nvPr/>
        </p:nvSpPr>
        <p:spPr>
          <a:xfrm flipH="1">
            <a:off x="1581863" y="5476829"/>
            <a:ext cx="656743" cy="656743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MA" sz="2133" b="1" dirty="0"/>
              <a:t>1</a:t>
            </a:r>
          </a:p>
        </p:txBody>
      </p:sp>
      <p:sp>
        <p:nvSpPr>
          <p:cNvPr id="30" name="Oval 81">
            <a:extLst>
              <a:ext uri="{FF2B5EF4-FFF2-40B4-BE49-F238E27FC236}">
                <a16:creationId xmlns:a16="http://schemas.microsoft.com/office/drawing/2014/main" id="{E406EF6E-FA63-AE7D-D480-4B2AE4F2BED4}"/>
              </a:ext>
            </a:extLst>
          </p:cNvPr>
          <p:cNvSpPr>
            <a:spLocks noChangeAspect="1"/>
          </p:cNvSpPr>
          <p:nvPr/>
        </p:nvSpPr>
        <p:spPr>
          <a:xfrm flipH="1">
            <a:off x="1581863" y="2489217"/>
            <a:ext cx="656743" cy="656743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MA" sz="2133" b="1" dirty="0"/>
              <a:t>1</a:t>
            </a:r>
          </a:p>
        </p:txBody>
      </p:sp>
      <p:sp>
        <p:nvSpPr>
          <p:cNvPr id="34" name="Oval 81">
            <a:extLst>
              <a:ext uri="{FF2B5EF4-FFF2-40B4-BE49-F238E27FC236}">
                <a16:creationId xmlns:a16="http://schemas.microsoft.com/office/drawing/2014/main" id="{690E84F2-DAA5-FD3D-E2B2-B4FABD2D070C}"/>
              </a:ext>
            </a:extLst>
          </p:cNvPr>
          <p:cNvSpPr>
            <a:spLocks noChangeAspect="1"/>
          </p:cNvSpPr>
          <p:nvPr/>
        </p:nvSpPr>
        <p:spPr>
          <a:xfrm flipH="1">
            <a:off x="1581863" y="3249811"/>
            <a:ext cx="656743" cy="656743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MA" sz="2133" b="1" dirty="0"/>
              <a:t>1</a:t>
            </a:r>
          </a:p>
        </p:txBody>
      </p:sp>
      <p:sp>
        <p:nvSpPr>
          <p:cNvPr id="35" name="Oval 81">
            <a:extLst>
              <a:ext uri="{FF2B5EF4-FFF2-40B4-BE49-F238E27FC236}">
                <a16:creationId xmlns:a16="http://schemas.microsoft.com/office/drawing/2014/main" id="{0034792F-F638-6E19-F5DE-C26C1F0AB613}"/>
              </a:ext>
            </a:extLst>
          </p:cNvPr>
          <p:cNvSpPr>
            <a:spLocks noChangeAspect="1"/>
          </p:cNvSpPr>
          <p:nvPr/>
        </p:nvSpPr>
        <p:spPr>
          <a:xfrm flipH="1">
            <a:off x="1581863" y="4019179"/>
            <a:ext cx="656743" cy="656743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MA" sz="2133" b="1" dirty="0"/>
              <a:t>1</a:t>
            </a:r>
          </a:p>
        </p:txBody>
      </p:sp>
      <p:sp>
        <p:nvSpPr>
          <p:cNvPr id="36" name="Oval 81">
            <a:extLst>
              <a:ext uri="{FF2B5EF4-FFF2-40B4-BE49-F238E27FC236}">
                <a16:creationId xmlns:a16="http://schemas.microsoft.com/office/drawing/2014/main" id="{BDD3D116-3919-FC23-E5BD-A23A6FE4ED2F}"/>
              </a:ext>
            </a:extLst>
          </p:cNvPr>
          <p:cNvSpPr>
            <a:spLocks noChangeAspect="1"/>
          </p:cNvSpPr>
          <p:nvPr/>
        </p:nvSpPr>
        <p:spPr>
          <a:xfrm flipH="1">
            <a:off x="1581863" y="4725082"/>
            <a:ext cx="656743" cy="656743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MA" sz="2133" b="1" dirty="0"/>
              <a:t>1</a:t>
            </a:r>
          </a:p>
        </p:txBody>
      </p:sp>
      <p:sp>
        <p:nvSpPr>
          <p:cNvPr id="37" name="Corde 36">
            <a:extLst>
              <a:ext uri="{FF2B5EF4-FFF2-40B4-BE49-F238E27FC236}">
                <a16:creationId xmlns:a16="http://schemas.microsoft.com/office/drawing/2014/main" id="{9F83B632-8D5A-0B09-516D-56B624B24AE8}"/>
              </a:ext>
            </a:extLst>
          </p:cNvPr>
          <p:cNvSpPr/>
          <p:nvPr/>
        </p:nvSpPr>
        <p:spPr>
          <a:xfrm flipH="1">
            <a:off x="1638440" y="2558424"/>
            <a:ext cx="558587" cy="515383"/>
          </a:xfrm>
          <a:prstGeom prst="chord">
            <a:avLst>
              <a:gd name="adj1" fmla="val 5378143"/>
              <a:gd name="adj2" fmla="val 1620000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" name="Oval 81">
            <a:extLst>
              <a:ext uri="{FF2B5EF4-FFF2-40B4-BE49-F238E27FC236}">
                <a16:creationId xmlns:a16="http://schemas.microsoft.com/office/drawing/2014/main" id="{93005E75-1A80-4CE4-78EC-8371177DA460}"/>
              </a:ext>
            </a:extLst>
          </p:cNvPr>
          <p:cNvSpPr>
            <a:spLocks noChangeAspect="1"/>
          </p:cNvSpPr>
          <p:nvPr/>
        </p:nvSpPr>
        <p:spPr>
          <a:xfrm>
            <a:off x="7266026" y="2550235"/>
            <a:ext cx="558587" cy="558587"/>
          </a:xfrm>
          <a:prstGeom prst="ellipse">
            <a:avLst/>
          </a:prstGeom>
          <a:solidFill>
            <a:srgbClr val="F6BB00"/>
          </a:solidFill>
          <a:ln w="28575">
            <a:solidFill>
              <a:schemeClr val="bg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MA" sz="2133" b="1" dirty="0"/>
              <a:t>1</a:t>
            </a:r>
          </a:p>
        </p:txBody>
      </p:sp>
      <p:sp>
        <p:nvSpPr>
          <p:cNvPr id="39" name="Oval 81">
            <a:extLst>
              <a:ext uri="{FF2B5EF4-FFF2-40B4-BE49-F238E27FC236}">
                <a16:creationId xmlns:a16="http://schemas.microsoft.com/office/drawing/2014/main" id="{8CB1C5A9-8095-CA5B-6187-EA3D2A7865C8}"/>
              </a:ext>
            </a:extLst>
          </p:cNvPr>
          <p:cNvSpPr>
            <a:spLocks noChangeAspect="1"/>
          </p:cNvSpPr>
          <p:nvPr/>
        </p:nvSpPr>
        <p:spPr>
          <a:xfrm>
            <a:off x="7266026" y="3306010"/>
            <a:ext cx="558587" cy="558587"/>
          </a:xfrm>
          <a:prstGeom prst="ellipse">
            <a:avLst/>
          </a:prstGeom>
          <a:solidFill>
            <a:srgbClr val="F6BB00"/>
          </a:solidFill>
          <a:ln w="28575">
            <a:solidFill>
              <a:schemeClr val="bg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MA" sz="2133" b="1" dirty="0"/>
              <a:t>2</a:t>
            </a:r>
          </a:p>
        </p:txBody>
      </p:sp>
      <p:sp>
        <p:nvSpPr>
          <p:cNvPr id="40" name="Oval 81">
            <a:extLst>
              <a:ext uri="{FF2B5EF4-FFF2-40B4-BE49-F238E27FC236}">
                <a16:creationId xmlns:a16="http://schemas.microsoft.com/office/drawing/2014/main" id="{596415DD-7AA7-71A2-7F1F-509C4D016D16}"/>
              </a:ext>
            </a:extLst>
          </p:cNvPr>
          <p:cNvSpPr>
            <a:spLocks noChangeAspect="1"/>
          </p:cNvSpPr>
          <p:nvPr/>
        </p:nvSpPr>
        <p:spPr>
          <a:xfrm>
            <a:off x="7266026" y="4052321"/>
            <a:ext cx="558587" cy="558587"/>
          </a:xfrm>
          <a:prstGeom prst="ellipse">
            <a:avLst/>
          </a:prstGeom>
          <a:solidFill>
            <a:srgbClr val="F6BB00"/>
          </a:solidFill>
          <a:ln w="28575">
            <a:solidFill>
              <a:schemeClr val="bg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MA" sz="2133" b="1" dirty="0"/>
              <a:t>3</a:t>
            </a:r>
          </a:p>
        </p:txBody>
      </p:sp>
      <p:sp>
        <p:nvSpPr>
          <p:cNvPr id="41" name="Oval 81">
            <a:extLst>
              <a:ext uri="{FF2B5EF4-FFF2-40B4-BE49-F238E27FC236}">
                <a16:creationId xmlns:a16="http://schemas.microsoft.com/office/drawing/2014/main" id="{4F96337A-5298-9AC5-B3D0-2575DCABF410}"/>
              </a:ext>
            </a:extLst>
          </p:cNvPr>
          <p:cNvSpPr>
            <a:spLocks noChangeAspect="1"/>
          </p:cNvSpPr>
          <p:nvPr/>
        </p:nvSpPr>
        <p:spPr>
          <a:xfrm>
            <a:off x="7266026" y="4828949"/>
            <a:ext cx="558587" cy="558587"/>
          </a:xfrm>
          <a:prstGeom prst="ellipse">
            <a:avLst/>
          </a:prstGeom>
          <a:solidFill>
            <a:srgbClr val="F6BB00"/>
          </a:solidFill>
          <a:ln w="28575">
            <a:solidFill>
              <a:schemeClr val="bg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MA" sz="2133" b="1" dirty="0"/>
              <a:t>4</a:t>
            </a:r>
          </a:p>
        </p:txBody>
      </p:sp>
      <p:sp>
        <p:nvSpPr>
          <p:cNvPr id="42" name="Oval 81">
            <a:extLst>
              <a:ext uri="{FF2B5EF4-FFF2-40B4-BE49-F238E27FC236}">
                <a16:creationId xmlns:a16="http://schemas.microsoft.com/office/drawing/2014/main" id="{F3C8D90D-F753-AA50-A1FF-E3277A70A814}"/>
              </a:ext>
            </a:extLst>
          </p:cNvPr>
          <p:cNvSpPr>
            <a:spLocks noChangeAspect="1"/>
          </p:cNvSpPr>
          <p:nvPr/>
        </p:nvSpPr>
        <p:spPr>
          <a:xfrm>
            <a:off x="7266026" y="5565153"/>
            <a:ext cx="558587" cy="558587"/>
          </a:xfrm>
          <a:prstGeom prst="ellipse">
            <a:avLst/>
          </a:prstGeom>
          <a:solidFill>
            <a:srgbClr val="F6BB00"/>
          </a:solidFill>
          <a:ln w="28575">
            <a:solidFill>
              <a:schemeClr val="bg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MA" sz="2133" b="1" dirty="0"/>
              <a:t>5</a:t>
            </a:r>
          </a:p>
        </p:txBody>
      </p: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750BA15D-7285-282A-DA03-DF44BB8B8261}"/>
              </a:ext>
            </a:extLst>
          </p:cNvPr>
          <p:cNvGrpSpPr/>
          <p:nvPr/>
        </p:nvGrpSpPr>
        <p:grpSpPr>
          <a:xfrm>
            <a:off x="1653038" y="2477857"/>
            <a:ext cx="558587" cy="625740"/>
            <a:chOff x="976754" y="2489217"/>
            <a:chExt cx="558587" cy="625740"/>
          </a:xfrm>
        </p:grpSpPr>
        <p:pic>
          <p:nvPicPr>
            <p:cNvPr id="44" name="Image 43">
              <a:extLst>
                <a:ext uri="{FF2B5EF4-FFF2-40B4-BE49-F238E27FC236}">
                  <a16:creationId xmlns:a16="http://schemas.microsoft.com/office/drawing/2014/main" id="{B8922D5C-1986-6951-5E5B-E442BED769A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76754" y="2489217"/>
              <a:ext cx="558587" cy="625740"/>
            </a:xfrm>
            <a:prstGeom prst="rect">
              <a:avLst/>
            </a:prstGeom>
          </p:spPr>
        </p:pic>
        <p:sp>
          <p:nvSpPr>
            <p:cNvPr id="45" name="ZoneTexte 44">
              <a:extLst>
                <a:ext uri="{FF2B5EF4-FFF2-40B4-BE49-F238E27FC236}">
                  <a16:creationId xmlns:a16="http://schemas.microsoft.com/office/drawing/2014/main" id="{CBFACDCD-03F3-F296-2BB7-9EE9C0A1D707}"/>
                </a:ext>
              </a:extLst>
            </p:cNvPr>
            <p:cNvSpPr txBox="1"/>
            <p:nvPr/>
          </p:nvSpPr>
          <p:spPr>
            <a:xfrm>
              <a:off x="1033903" y="2641600"/>
              <a:ext cx="501437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900" b="1" dirty="0">
                  <a:solidFill>
                    <a:srgbClr val="33878B"/>
                  </a:solidFill>
                </a:rPr>
                <a:t>15</a:t>
              </a:r>
            </a:p>
          </p:txBody>
        </p:sp>
      </p:grpSp>
      <p:grpSp>
        <p:nvGrpSpPr>
          <p:cNvPr id="46" name="Groupe 45">
            <a:extLst>
              <a:ext uri="{FF2B5EF4-FFF2-40B4-BE49-F238E27FC236}">
                <a16:creationId xmlns:a16="http://schemas.microsoft.com/office/drawing/2014/main" id="{7AE1236A-AD05-9257-6654-FA46C0D1B045}"/>
              </a:ext>
            </a:extLst>
          </p:cNvPr>
          <p:cNvGrpSpPr/>
          <p:nvPr/>
        </p:nvGrpSpPr>
        <p:grpSpPr>
          <a:xfrm>
            <a:off x="1653038" y="4011911"/>
            <a:ext cx="558587" cy="625740"/>
            <a:chOff x="976754" y="4005561"/>
            <a:chExt cx="558587" cy="625740"/>
          </a:xfrm>
        </p:grpSpPr>
        <p:pic>
          <p:nvPicPr>
            <p:cNvPr id="47" name="Image 46">
              <a:extLst>
                <a:ext uri="{FF2B5EF4-FFF2-40B4-BE49-F238E27FC236}">
                  <a16:creationId xmlns:a16="http://schemas.microsoft.com/office/drawing/2014/main" id="{440AECE5-E7B5-45A2-B2D7-5685124BFAF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76754" y="4005561"/>
              <a:ext cx="558587" cy="625740"/>
            </a:xfrm>
            <a:prstGeom prst="rect">
              <a:avLst/>
            </a:prstGeom>
          </p:spPr>
        </p:pic>
        <p:sp>
          <p:nvSpPr>
            <p:cNvPr id="48" name="ZoneTexte 47">
              <a:extLst>
                <a:ext uri="{FF2B5EF4-FFF2-40B4-BE49-F238E27FC236}">
                  <a16:creationId xmlns:a16="http://schemas.microsoft.com/office/drawing/2014/main" id="{4AC559BE-5B4F-9344-BA3B-C3F3DC7A6FEB}"/>
                </a:ext>
              </a:extLst>
            </p:cNvPr>
            <p:cNvSpPr txBox="1"/>
            <p:nvPr/>
          </p:nvSpPr>
          <p:spPr>
            <a:xfrm>
              <a:off x="1030729" y="4161932"/>
              <a:ext cx="490014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MA" sz="1900" b="1" dirty="0">
                  <a:solidFill>
                    <a:srgbClr val="33878B"/>
                  </a:solidFill>
                </a:rPr>
                <a:t>20</a:t>
              </a:r>
              <a:endParaRPr lang="fr-FR" sz="1900" b="1" dirty="0">
                <a:solidFill>
                  <a:srgbClr val="33878B"/>
                </a:solidFill>
              </a:endParaRPr>
            </a:p>
          </p:txBody>
        </p:sp>
      </p:grpSp>
      <p:grpSp>
        <p:nvGrpSpPr>
          <p:cNvPr id="49" name="Groupe 48">
            <a:extLst>
              <a:ext uri="{FF2B5EF4-FFF2-40B4-BE49-F238E27FC236}">
                <a16:creationId xmlns:a16="http://schemas.microsoft.com/office/drawing/2014/main" id="{1EB06C5F-C6F2-F313-E7DD-D4C6C0577C24}"/>
              </a:ext>
            </a:extLst>
          </p:cNvPr>
          <p:cNvGrpSpPr/>
          <p:nvPr/>
        </p:nvGrpSpPr>
        <p:grpSpPr>
          <a:xfrm>
            <a:off x="1653038" y="4709374"/>
            <a:ext cx="569144" cy="628926"/>
            <a:chOff x="976754" y="4706199"/>
            <a:chExt cx="569144" cy="628926"/>
          </a:xfrm>
        </p:grpSpPr>
        <p:pic>
          <p:nvPicPr>
            <p:cNvPr id="50" name="Image 49">
              <a:extLst>
                <a:ext uri="{FF2B5EF4-FFF2-40B4-BE49-F238E27FC236}">
                  <a16:creationId xmlns:a16="http://schemas.microsoft.com/office/drawing/2014/main" id="{537F0FC5-903E-C56B-6279-3ED1D86B6FC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76754" y="4706199"/>
              <a:ext cx="558587" cy="628926"/>
            </a:xfrm>
            <a:prstGeom prst="rect">
              <a:avLst/>
            </a:prstGeom>
          </p:spPr>
        </p:pic>
        <p:sp>
          <p:nvSpPr>
            <p:cNvPr id="51" name="ZoneTexte 50">
              <a:extLst>
                <a:ext uri="{FF2B5EF4-FFF2-40B4-BE49-F238E27FC236}">
                  <a16:creationId xmlns:a16="http://schemas.microsoft.com/office/drawing/2014/main" id="{7F7F456A-1322-571B-05AD-4560BE185E14}"/>
                </a:ext>
              </a:extLst>
            </p:cNvPr>
            <p:cNvSpPr txBox="1"/>
            <p:nvPr/>
          </p:nvSpPr>
          <p:spPr>
            <a:xfrm>
              <a:off x="1030318" y="4861092"/>
              <a:ext cx="515580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900" b="1" dirty="0">
                  <a:solidFill>
                    <a:srgbClr val="33878B"/>
                  </a:solidFill>
                </a:rPr>
                <a:t>1</a:t>
              </a:r>
              <a:r>
                <a:rPr lang="ar-MA" sz="1900" b="1" dirty="0">
                  <a:solidFill>
                    <a:srgbClr val="33878B"/>
                  </a:solidFill>
                </a:rPr>
                <a:t>3</a:t>
              </a:r>
              <a:endParaRPr lang="fr-FR" sz="1900" b="1" dirty="0">
                <a:solidFill>
                  <a:srgbClr val="33878B"/>
                </a:solidFill>
              </a:endParaRPr>
            </a:p>
          </p:txBody>
        </p:sp>
      </p:grpSp>
      <p:grpSp>
        <p:nvGrpSpPr>
          <p:cNvPr id="52" name="Groupe 51">
            <a:extLst>
              <a:ext uri="{FF2B5EF4-FFF2-40B4-BE49-F238E27FC236}">
                <a16:creationId xmlns:a16="http://schemas.microsoft.com/office/drawing/2014/main" id="{5704F531-648F-7B4A-0812-771E59BDB33B}"/>
              </a:ext>
            </a:extLst>
          </p:cNvPr>
          <p:cNvGrpSpPr/>
          <p:nvPr/>
        </p:nvGrpSpPr>
        <p:grpSpPr>
          <a:xfrm>
            <a:off x="1626293" y="3237261"/>
            <a:ext cx="558588" cy="625740"/>
            <a:chOff x="965530" y="5471175"/>
            <a:chExt cx="558588" cy="625740"/>
          </a:xfrm>
        </p:grpSpPr>
        <p:pic>
          <p:nvPicPr>
            <p:cNvPr id="53" name="Image 52">
              <a:extLst>
                <a:ext uri="{FF2B5EF4-FFF2-40B4-BE49-F238E27FC236}">
                  <a16:creationId xmlns:a16="http://schemas.microsoft.com/office/drawing/2014/main" id="{E41A60CE-1638-97F1-FB49-1E8FAFC98B3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65530" y="5471175"/>
              <a:ext cx="558588" cy="625740"/>
            </a:xfrm>
            <a:prstGeom prst="rect">
              <a:avLst/>
            </a:prstGeom>
          </p:spPr>
        </p:pic>
        <p:sp>
          <p:nvSpPr>
            <p:cNvPr id="54" name="ZoneTexte 53">
              <a:extLst>
                <a:ext uri="{FF2B5EF4-FFF2-40B4-BE49-F238E27FC236}">
                  <a16:creationId xmlns:a16="http://schemas.microsoft.com/office/drawing/2014/main" id="{5735F128-0B94-31CB-8BFA-80D5D83925F2}"/>
                </a:ext>
              </a:extLst>
            </p:cNvPr>
            <p:cNvSpPr txBox="1"/>
            <p:nvPr/>
          </p:nvSpPr>
          <p:spPr>
            <a:xfrm>
              <a:off x="1011268" y="5629361"/>
              <a:ext cx="445646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1900" b="1" dirty="0">
                  <a:solidFill>
                    <a:srgbClr val="33878B"/>
                  </a:solidFill>
                </a:rPr>
                <a:t>4</a:t>
              </a:r>
              <a:endParaRPr lang="fr-FR" sz="1900" b="1" dirty="0">
                <a:solidFill>
                  <a:srgbClr val="33878B"/>
                </a:solidFill>
              </a:endParaRPr>
            </a:p>
          </p:txBody>
        </p:sp>
      </p:grpSp>
      <p:grpSp>
        <p:nvGrpSpPr>
          <p:cNvPr id="55" name="Groupe 54">
            <a:extLst>
              <a:ext uri="{FF2B5EF4-FFF2-40B4-BE49-F238E27FC236}">
                <a16:creationId xmlns:a16="http://schemas.microsoft.com/office/drawing/2014/main" id="{3BED7DD3-30C5-A14A-7F0D-23EB05B86C72}"/>
              </a:ext>
            </a:extLst>
          </p:cNvPr>
          <p:cNvGrpSpPr/>
          <p:nvPr/>
        </p:nvGrpSpPr>
        <p:grpSpPr>
          <a:xfrm>
            <a:off x="1674818" y="5476829"/>
            <a:ext cx="547364" cy="621681"/>
            <a:chOff x="976754" y="3247380"/>
            <a:chExt cx="547364" cy="620956"/>
          </a:xfrm>
        </p:grpSpPr>
        <p:pic>
          <p:nvPicPr>
            <p:cNvPr id="56" name="Image 55">
              <a:extLst>
                <a:ext uri="{FF2B5EF4-FFF2-40B4-BE49-F238E27FC236}">
                  <a16:creationId xmlns:a16="http://schemas.microsoft.com/office/drawing/2014/main" id="{22CBE076-DDDE-0A3C-19DF-F9FFD36F7C1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76754" y="3247380"/>
              <a:ext cx="547364" cy="620956"/>
            </a:xfrm>
            <a:prstGeom prst="rect">
              <a:avLst/>
            </a:prstGeom>
          </p:spPr>
        </p:pic>
        <p:sp>
          <p:nvSpPr>
            <p:cNvPr id="57" name="ZoneTexte 56">
              <a:extLst>
                <a:ext uri="{FF2B5EF4-FFF2-40B4-BE49-F238E27FC236}">
                  <a16:creationId xmlns:a16="http://schemas.microsoft.com/office/drawing/2014/main" id="{8319895B-118B-C126-4C4B-B178340BCCA3}"/>
                </a:ext>
              </a:extLst>
            </p:cNvPr>
            <p:cNvSpPr txBox="1"/>
            <p:nvPr/>
          </p:nvSpPr>
          <p:spPr>
            <a:xfrm>
              <a:off x="1033064" y="3393264"/>
              <a:ext cx="445646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1900" b="1" dirty="0">
                  <a:solidFill>
                    <a:srgbClr val="33878B"/>
                  </a:solidFill>
                </a:rPr>
                <a:t>3</a:t>
              </a:r>
              <a:r>
                <a:rPr lang="fr-FR" sz="1900" b="1" dirty="0">
                  <a:solidFill>
                    <a:srgbClr val="33878B"/>
                  </a:solidFill>
                </a:rPr>
                <a:t>  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49931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9554C7-5F57-CE78-7A9C-FCEF02193A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01F54A0F-08F6-29CC-223A-A8FEC278C68A}"/>
              </a:ext>
            </a:extLst>
          </p:cNvPr>
          <p:cNvSpPr txBox="1"/>
          <p:nvPr/>
        </p:nvSpPr>
        <p:spPr>
          <a:xfrm>
            <a:off x="1230609" y="894241"/>
            <a:ext cx="6273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ارفعوا الألواح</a:t>
            </a: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4" name="Google Shape;156;p9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A448B597-C6CF-6D94-A29F-CFC9C1BB8E63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t="-7142" b="7142"/>
          <a:stretch/>
        </p:blipFill>
        <p:spPr>
          <a:xfrm>
            <a:off x="7779289" y="614571"/>
            <a:ext cx="1008000" cy="10080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2" name="Google Shape;292;p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525195D7-78A2-DFC4-DCAF-2D40685A2872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1984375"/>
            <a:ext cx="3457575" cy="345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21727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6399000">
        <p:fade/>
      </p:transition>
    </mc:Choice>
    <mc:Fallback xmlns="">
      <p:transition spd="slow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C9EA78-1B1C-33EA-E236-5CA759376D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oneTexte 2">
            <a:extLst>
              <a:ext uri="{FF2B5EF4-FFF2-40B4-BE49-F238E27FC236}">
                <a16:creationId xmlns:a16="http://schemas.microsoft.com/office/drawing/2014/main" id="{2C260D11-06CF-B5B3-2A66-9FD335928FBA}"/>
              </a:ext>
            </a:extLst>
          </p:cNvPr>
          <p:cNvSpPr txBox="1"/>
          <p:nvPr/>
        </p:nvSpPr>
        <p:spPr>
          <a:xfrm>
            <a:off x="694739" y="875115"/>
            <a:ext cx="6786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صححوا : في المجموعة الأولى قرص واحد ، نكتب 1 في الدائرة الحمراء</a:t>
            </a:r>
            <a:r>
              <a:rPr lang="f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ar-MA" b="1" dirty="0">
              <a:solidFill>
                <a:prstClr val="white">
                  <a:lumMod val="65000"/>
                </a:prst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0E8F83C-1034-63E4-1067-8AB39B800F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6268" y="5460801"/>
            <a:ext cx="651551" cy="209645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4BF5EE82-1535-284F-D29C-A13AEAD6EFE7}"/>
              </a:ext>
            </a:extLst>
          </p:cNvPr>
          <p:cNvGrpSpPr/>
          <p:nvPr/>
        </p:nvGrpSpPr>
        <p:grpSpPr>
          <a:xfrm>
            <a:off x="6340411" y="1825418"/>
            <a:ext cx="1596659" cy="442468"/>
            <a:chOff x="6340411" y="1825418"/>
            <a:chExt cx="1596659" cy="442468"/>
          </a:xfrm>
        </p:grpSpPr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EB27D716-CFB4-48E2-20A2-198CA2A019D8}"/>
                </a:ext>
              </a:extLst>
            </p:cNvPr>
            <p:cNvSpPr/>
            <p:nvPr/>
          </p:nvSpPr>
          <p:spPr>
            <a:xfrm>
              <a:off x="6340411" y="1825418"/>
              <a:ext cx="1145417" cy="433004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16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أمثل العدد</a:t>
              </a:r>
              <a:endParaRPr lang="fr-FR" sz="1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" name="Oval 80">
              <a:extLst>
                <a:ext uri="{FF2B5EF4-FFF2-40B4-BE49-F238E27FC236}">
                  <a16:creationId xmlns:a16="http://schemas.microsoft.com/office/drawing/2014/main" id="{545479B0-7327-6102-2241-0B815DC637B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496673" y="1827489"/>
              <a:ext cx="440397" cy="440397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1600" b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  <a:endParaRPr lang="fr-MA" sz="1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9" name="Groupe 8">
            <a:extLst>
              <a:ext uri="{FF2B5EF4-FFF2-40B4-BE49-F238E27FC236}">
                <a16:creationId xmlns:a16="http://schemas.microsoft.com/office/drawing/2014/main" id="{F072C727-6FE5-C335-251D-9DAD6FB70BCA}"/>
              </a:ext>
            </a:extLst>
          </p:cNvPr>
          <p:cNvGrpSpPr/>
          <p:nvPr/>
        </p:nvGrpSpPr>
        <p:grpSpPr>
          <a:xfrm>
            <a:off x="3541007" y="1825418"/>
            <a:ext cx="2144233" cy="442468"/>
            <a:chOff x="3289342" y="1825418"/>
            <a:chExt cx="2144233" cy="442468"/>
          </a:xfrm>
        </p:grpSpPr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77C7EF71-3EDC-87DE-6AFF-729C54B912A5}"/>
                </a:ext>
              </a:extLst>
            </p:cNvPr>
            <p:cNvSpPr/>
            <p:nvPr/>
          </p:nvSpPr>
          <p:spPr>
            <a:xfrm>
              <a:off x="3289342" y="1825418"/>
              <a:ext cx="1703836" cy="433004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1600" b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أكون </a:t>
              </a:r>
              <a:r>
                <a:rPr lang="ar-MA" sz="16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مجموعتين</a:t>
              </a:r>
              <a:endParaRPr lang="fr-FR" sz="1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8" name="Oval 80">
              <a:extLst>
                <a:ext uri="{FF2B5EF4-FFF2-40B4-BE49-F238E27FC236}">
                  <a16:creationId xmlns:a16="http://schemas.microsoft.com/office/drawing/2014/main" id="{46AC403B-5FAD-2EA0-A763-DD779924E99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993178" y="1827489"/>
              <a:ext cx="440397" cy="440397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600" b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  <a:endParaRPr lang="fr-MA" sz="1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7B5C4CB-8E1F-D6FE-295F-0BDAD821D453}"/>
              </a:ext>
            </a:extLst>
          </p:cNvPr>
          <p:cNvGrpSpPr/>
          <p:nvPr/>
        </p:nvGrpSpPr>
        <p:grpSpPr>
          <a:xfrm>
            <a:off x="866018" y="1825418"/>
            <a:ext cx="2019819" cy="442468"/>
            <a:chOff x="866018" y="1825418"/>
            <a:chExt cx="2019819" cy="442468"/>
          </a:xfrm>
        </p:grpSpPr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A7CF8CC7-90E0-0E73-7291-618A5FE5B7CA}"/>
                </a:ext>
              </a:extLst>
            </p:cNvPr>
            <p:cNvSpPr/>
            <p:nvPr/>
          </p:nvSpPr>
          <p:spPr>
            <a:xfrm>
              <a:off x="866018" y="1825418"/>
              <a:ext cx="1583326" cy="433004"/>
            </a:xfrm>
            <a:prstGeom prst="roundRect">
              <a:avLst/>
            </a:prstGeom>
            <a:solidFill>
              <a:srgbClr val="1960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r>
                <a:rPr lang="ar-MA" sz="1600" b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أكتب التفكيك</a:t>
              </a:r>
              <a:r>
                <a:rPr lang="ar-MA" sz="16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lang="fr-FR" sz="1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1" name="Oval 80">
              <a:extLst>
                <a:ext uri="{FF2B5EF4-FFF2-40B4-BE49-F238E27FC236}">
                  <a16:creationId xmlns:a16="http://schemas.microsoft.com/office/drawing/2014/main" id="{4ED1A30A-C656-BD58-11EF-E7DD7E1ABB5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445440" y="1827489"/>
              <a:ext cx="440397" cy="440397"/>
            </a:xfrm>
            <a:prstGeom prst="ellipse">
              <a:avLst/>
            </a:prstGeom>
            <a:solidFill>
              <a:srgbClr val="F6BB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r>
                <a:rPr lang="fr-FR" sz="16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  <a:endParaRPr lang="fr-MA" sz="1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22" name="Image 21">
            <a:extLst>
              <a:ext uri="{FF2B5EF4-FFF2-40B4-BE49-F238E27FC236}">
                <a16:creationId xmlns:a16="http://schemas.microsoft.com/office/drawing/2014/main" id="{E161C10D-944A-A40B-8950-C921C923F9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2084" y="2455621"/>
            <a:ext cx="2459832" cy="2104805"/>
          </a:xfrm>
          <a:prstGeom prst="rect">
            <a:avLst/>
          </a:prstGeom>
        </p:spPr>
      </p:pic>
      <p:sp>
        <p:nvSpPr>
          <p:cNvPr id="23" name="Ellipse 22">
            <a:extLst>
              <a:ext uri="{FF2B5EF4-FFF2-40B4-BE49-F238E27FC236}">
                <a16:creationId xmlns:a16="http://schemas.microsoft.com/office/drawing/2014/main" id="{B21BBD86-FEF6-295C-59DB-DE227B7EBC0C}"/>
              </a:ext>
            </a:extLst>
          </p:cNvPr>
          <p:cNvSpPr/>
          <p:nvPr/>
        </p:nvSpPr>
        <p:spPr>
          <a:xfrm>
            <a:off x="3924206" y="4737310"/>
            <a:ext cx="1954576" cy="952489"/>
          </a:xfrm>
          <a:prstGeom prst="ellipse">
            <a:avLst/>
          </a:prstGeom>
          <a:noFill/>
          <a:ln w="28575"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llipse 23">
            <a:extLst>
              <a:ext uri="{FF2B5EF4-FFF2-40B4-BE49-F238E27FC236}">
                <a16:creationId xmlns:a16="http://schemas.microsoft.com/office/drawing/2014/main" id="{41818662-A689-F5D0-857C-49545D5A591B}"/>
              </a:ext>
            </a:extLst>
          </p:cNvPr>
          <p:cNvSpPr/>
          <p:nvPr/>
        </p:nvSpPr>
        <p:spPr>
          <a:xfrm>
            <a:off x="3144039" y="4871196"/>
            <a:ext cx="780167" cy="684718"/>
          </a:xfrm>
          <a:prstGeom prst="ellipse">
            <a:avLst/>
          </a:prstGeom>
          <a:noFill/>
          <a:ln w="28575"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5" name="Groupe 24">
            <a:extLst>
              <a:ext uri="{FF2B5EF4-FFF2-40B4-BE49-F238E27FC236}">
                <a16:creationId xmlns:a16="http://schemas.microsoft.com/office/drawing/2014/main" id="{7F013994-1B84-CC79-A716-5225AD26D09D}"/>
              </a:ext>
            </a:extLst>
          </p:cNvPr>
          <p:cNvGrpSpPr/>
          <p:nvPr/>
        </p:nvGrpSpPr>
        <p:grpSpPr>
          <a:xfrm>
            <a:off x="3404008" y="5014452"/>
            <a:ext cx="2335984" cy="398207"/>
            <a:chOff x="3937819" y="1816379"/>
            <a:chExt cx="1755059" cy="471949"/>
          </a:xfrm>
          <a:solidFill>
            <a:srgbClr val="17AB98"/>
          </a:solidFill>
        </p:grpSpPr>
        <p:sp>
          <p:nvSpPr>
            <p:cNvPr id="26" name="Organigramme : Connecteur 25">
              <a:extLst>
                <a:ext uri="{FF2B5EF4-FFF2-40B4-BE49-F238E27FC236}">
                  <a16:creationId xmlns:a16="http://schemas.microsoft.com/office/drawing/2014/main" id="{CE65D10A-5145-D2F6-7E8E-D61BBD65AD24}"/>
                </a:ext>
              </a:extLst>
            </p:cNvPr>
            <p:cNvSpPr/>
            <p:nvPr/>
          </p:nvSpPr>
          <p:spPr>
            <a:xfrm>
              <a:off x="3937819" y="1816379"/>
              <a:ext cx="294968" cy="471949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7" name="Organigramme : Connecteur 26">
              <a:extLst>
                <a:ext uri="{FF2B5EF4-FFF2-40B4-BE49-F238E27FC236}">
                  <a16:creationId xmlns:a16="http://schemas.microsoft.com/office/drawing/2014/main" id="{5656BB3C-9E88-FEF0-363B-68D2461E9C09}"/>
                </a:ext>
              </a:extLst>
            </p:cNvPr>
            <p:cNvSpPr/>
            <p:nvPr/>
          </p:nvSpPr>
          <p:spPr>
            <a:xfrm>
              <a:off x="4424516" y="1816379"/>
              <a:ext cx="294968" cy="471949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8" name="Organigramme : Connecteur 27">
              <a:extLst>
                <a:ext uri="{FF2B5EF4-FFF2-40B4-BE49-F238E27FC236}">
                  <a16:creationId xmlns:a16="http://schemas.microsoft.com/office/drawing/2014/main" id="{FAF74532-1143-3EE2-DD46-B7D60F041783}"/>
                </a:ext>
              </a:extLst>
            </p:cNvPr>
            <p:cNvSpPr/>
            <p:nvPr/>
          </p:nvSpPr>
          <p:spPr>
            <a:xfrm>
              <a:off x="4911213" y="1816379"/>
              <a:ext cx="294968" cy="471949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9" name="Organigramme : Connecteur 28">
              <a:extLst>
                <a:ext uri="{FF2B5EF4-FFF2-40B4-BE49-F238E27FC236}">
                  <a16:creationId xmlns:a16="http://schemas.microsoft.com/office/drawing/2014/main" id="{9C08540A-FA7A-6151-610A-3063FA2B354A}"/>
                </a:ext>
              </a:extLst>
            </p:cNvPr>
            <p:cNvSpPr/>
            <p:nvPr/>
          </p:nvSpPr>
          <p:spPr>
            <a:xfrm>
              <a:off x="5397910" y="1816379"/>
              <a:ext cx="294968" cy="471949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31" name="Image 30">
            <a:extLst>
              <a:ext uri="{FF2B5EF4-FFF2-40B4-BE49-F238E27FC236}">
                <a16:creationId xmlns:a16="http://schemas.microsoft.com/office/drawing/2014/main" id="{5F1D7C9F-AD29-D102-7975-834566E9AA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95372" y="4049633"/>
            <a:ext cx="641943" cy="299573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CE4D8FF-6827-1043-E2B6-ADA905A11C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91137" y="3755204"/>
            <a:ext cx="381812" cy="696243"/>
          </a:xfrm>
          <a:prstGeom prst="rect">
            <a:avLst/>
          </a:prstGeom>
        </p:spPr>
      </p:pic>
      <p:pic>
        <p:nvPicPr>
          <p:cNvPr id="8" name="Google Shape;156;p9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D60460D7-7257-D128-61D7-C66E31B981DD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t="-7142" b="7142"/>
          <a:stretch/>
        </p:blipFill>
        <p:spPr>
          <a:xfrm>
            <a:off x="7779289" y="614571"/>
            <a:ext cx="1008000" cy="1008000"/>
          </a:xfrm>
          <a:prstGeom prst="ellipse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13143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6399000">
        <p:fade/>
      </p:transition>
    </mc:Choice>
    <mc:Fallback xmlns="">
      <p:transition spd="slow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6ED142-9280-F96A-F86D-2F6A863DF6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oneTexte 2">
            <a:extLst>
              <a:ext uri="{FF2B5EF4-FFF2-40B4-BE49-F238E27FC236}">
                <a16:creationId xmlns:a16="http://schemas.microsoft.com/office/drawing/2014/main" id="{F839F990-18FB-E7FA-8E5B-BB7945F6D1F7}"/>
              </a:ext>
            </a:extLst>
          </p:cNvPr>
          <p:cNvSpPr txBox="1"/>
          <p:nvPr/>
        </p:nvSpPr>
        <p:spPr>
          <a:xfrm>
            <a:off x="779664" y="884211"/>
            <a:ext cx="6786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اكتبوا على الألواح  العدد الذي سنكتبه في الدائرة الزرقاء</a:t>
            </a:r>
            <a:r>
              <a:rPr lang="f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ar-MA" b="1" dirty="0">
              <a:solidFill>
                <a:prstClr val="white">
                  <a:lumMod val="65000"/>
                </a:prst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Google Shape;156;p9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C9EB7035-6B56-FAFD-26C0-9647D8AF1B23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t="-7142" b="7142"/>
          <a:stretch/>
        </p:blipFill>
        <p:spPr>
          <a:xfrm>
            <a:off x="7779289" y="614571"/>
            <a:ext cx="1008000" cy="1008000"/>
          </a:xfrm>
          <a:prstGeom prst="ellipse">
            <a:avLst/>
          </a:prstGeom>
          <a:noFill/>
          <a:ln>
            <a:noFill/>
          </a:ln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D9D7B965-C8B8-FD8A-E1BB-8ABC0BABC707}"/>
              </a:ext>
            </a:extLst>
          </p:cNvPr>
          <p:cNvGrpSpPr/>
          <p:nvPr/>
        </p:nvGrpSpPr>
        <p:grpSpPr>
          <a:xfrm>
            <a:off x="6340411" y="1825418"/>
            <a:ext cx="1596659" cy="442468"/>
            <a:chOff x="6340411" y="1825418"/>
            <a:chExt cx="1596659" cy="442468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A6B2D769-3579-2297-7CA1-E5B93196B867}"/>
                </a:ext>
              </a:extLst>
            </p:cNvPr>
            <p:cNvSpPr/>
            <p:nvPr/>
          </p:nvSpPr>
          <p:spPr>
            <a:xfrm>
              <a:off x="6340411" y="1825418"/>
              <a:ext cx="1145417" cy="433004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16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أمثل العدد</a:t>
              </a:r>
              <a:endParaRPr lang="fr-FR" sz="1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" name="Oval 80">
              <a:extLst>
                <a:ext uri="{FF2B5EF4-FFF2-40B4-BE49-F238E27FC236}">
                  <a16:creationId xmlns:a16="http://schemas.microsoft.com/office/drawing/2014/main" id="{ACD22FB0-2E1A-7E16-FB45-ABCE2ADB96B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496673" y="1827489"/>
              <a:ext cx="440397" cy="440397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1600" b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  <a:endParaRPr lang="fr-MA" sz="1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5" name="Groupe 4">
            <a:extLst>
              <a:ext uri="{FF2B5EF4-FFF2-40B4-BE49-F238E27FC236}">
                <a16:creationId xmlns:a16="http://schemas.microsoft.com/office/drawing/2014/main" id="{5EE65A23-5B3A-3E18-6D0A-EC29AE69769E}"/>
              </a:ext>
            </a:extLst>
          </p:cNvPr>
          <p:cNvGrpSpPr/>
          <p:nvPr/>
        </p:nvGrpSpPr>
        <p:grpSpPr>
          <a:xfrm>
            <a:off x="3541007" y="1825418"/>
            <a:ext cx="2144233" cy="442468"/>
            <a:chOff x="3289342" y="1825418"/>
            <a:chExt cx="2144233" cy="442468"/>
          </a:xfrm>
        </p:grpSpPr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FDDF1A56-ADD0-BEE0-A3D3-6D6D6E1E5C79}"/>
                </a:ext>
              </a:extLst>
            </p:cNvPr>
            <p:cNvSpPr/>
            <p:nvPr/>
          </p:nvSpPr>
          <p:spPr>
            <a:xfrm>
              <a:off x="3289342" y="1825418"/>
              <a:ext cx="1703836" cy="433004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1600" b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أكون </a:t>
              </a:r>
              <a:r>
                <a:rPr lang="ar-MA" sz="16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مجموعتين</a:t>
              </a:r>
              <a:endParaRPr lang="fr-FR" sz="1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" name="Oval 80">
              <a:extLst>
                <a:ext uri="{FF2B5EF4-FFF2-40B4-BE49-F238E27FC236}">
                  <a16:creationId xmlns:a16="http://schemas.microsoft.com/office/drawing/2014/main" id="{44B44A89-CAF4-1961-3843-2D9AA078D6F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993178" y="1827489"/>
              <a:ext cx="440397" cy="440397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600" b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  <a:endParaRPr lang="fr-MA" sz="1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9" name="Groupe 8">
            <a:extLst>
              <a:ext uri="{FF2B5EF4-FFF2-40B4-BE49-F238E27FC236}">
                <a16:creationId xmlns:a16="http://schemas.microsoft.com/office/drawing/2014/main" id="{31A234D9-C8FE-B49D-D932-D3C2DE36383A}"/>
              </a:ext>
            </a:extLst>
          </p:cNvPr>
          <p:cNvGrpSpPr/>
          <p:nvPr/>
        </p:nvGrpSpPr>
        <p:grpSpPr>
          <a:xfrm>
            <a:off x="866018" y="1825418"/>
            <a:ext cx="2019819" cy="442468"/>
            <a:chOff x="866018" y="1825418"/>
            <a:chExt cx="2019819" cy="442468"/>
          </a:xfrm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A7EFC29A-8BE8-148B-D604-883A14534177}"/>
                </a:ext>
              </a:extLst>
            </p:cNvPr>
            <p:cNvSpPr/>
            <p:nvPr/>
          </p:nvSpPr>
          <p:spPr>
            <a:xfrm>
              <a:off x="866018" y="1825418"/>
              <a:ext cx="1583326" cy="433004"/>
            </a:xfrm>
            <a:prstGeom prst="roundRect">
              <a:avLst/>
            </a:prstGeom>
            <a:solidFill>
              <a:srgbClr val="1960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r>
                <a:rPr lang="ar-MA" sz="1600" b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أكتب التفكيك</a:t>
              </a:r>
              <a:r>
                <a:rPr lang="ar-MA" sz="16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lang="fr-FR" sz="1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1" name="Oval 80">
              <a:extLst>
                <a:ext uri="{FF2B5EF4-FFF2-40B4-BE49-F238E27FC236}">
                  <a16:creationId xmlns:a16="http://schemas.microsoft.com/office/drawing/2014/main" id="{8BA546B8-DCA2-2932-E0A1-4243E796420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445440" y="1827489"/>
              <a:ext cx="440397" cy="440397"/>
            </a:xfrm>
            <a:prstGeom prst="ellipse">
              <a:avLst/>
            </a:prstGeom>
            <a:solidFill>
              <a:srgbClr val="F6BB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r>
                <a:rPr lang="fr-FR" sz="16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  <a:endParaRPr lang="fr-MA" sz="1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2" name="Image 11">
            <a:extLst>
              <a:ext uri="{FF2B5EF4-FFF2-40B4-BE49-F238E27FC236}">
                <a16:creationId xmlns:a16="http://schemas.microsoft.com/office/drawing/2014/main" id="{A8547076-4FA9-C89C-33AC-A978334839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2084" y="2455621"/>
            <a:ext cx="2459832" cy="210480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0D0CC229-7EB7-EEA9-CB62-3D60D70056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95372" y="4049633"/>
            <a:ext cx="641943" cy="299573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BBFF158A-2236-AFCB-B11F-6A4B2C7F9A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91137" y="3755204"/>
            <a:ext cx="381812" cy="696243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EBE9DF9F-6AF6-A8FF-A08F-B5C4B27E4B4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56268" y="5460801"/>
            <a:ext cx="651551" cy="209645"/>
          </a:xfrm>
          <a:prstGeom prst="rect">
            <a:avLst/>
          </a:prstGeom>
        </p:spPr>
      </p:pic>
      <p:sp>
        <p:nvSpPr>
          <p:cNvPr id="18" name="Ellipse 17">
            <a:extLst>
              <a:ext uri="{FF2B5EF4-FFF2-40B4-BE49-F238E27FC236}">
                <a16:creationId xmlns:a16="http://schemas.microsoft.com/office/drawing/2014/main" id="{B0C4BF42-0941-F3D9-53BC-17763C634580}"/>
              </a:ext>
            </a:extLst>
          </p:cNvPr>
          <p:cNvSpPr/>
          <p:nvPr/>
        </p:nvSpPr>
        <p:spPr>
          <a:xfrm>
            <a:off x="3924206" y="4737310"/>
            <a:ext cx="1954576" cy="952489"/>
          </a:xfrm>
          <a:prstGeom prst="ellipse">
            <a:avLst/>
          </a:prstGeom>
          <a:noFill/>
          <a:ln w="28575"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189E49BE-C24E-C2FB-2264-CAA6922CEF24}"/>
              </a:ext>
            </a:extLst>
          </p:cNvPr>
          <p:cNvSpPr/>
          <p:nvPr/>
        </p:nvSpPr>
        <p:spPr>
          <a:xfrm>
            <a:off x="3144039" y="4871196"/>
            <a:ext cx="780167" cy="684718"/>
          </a:xfrm>
          <a:prstGeom prst="ellipse">
            <a:avLst/>
          </a:prstGeom>
          <a:noFill/>
          <a:ln w="28575"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AFEE9A6B-0685-8E64-85E3-67C2820A9F3C}"/>
              </a:ext>
            </a:extLst>
          </p:cNvPr>
          <p:cNvGrpSpPr/>
          <p:nvPr/>
        </p:nvGrpSpPr>
        <p:grpSpPr>
          <a:xfrm>
            <a:off x="3404008" y="5014452"/>
            <a:ext cx="2335984" cy="398207"/>
            <a:chOff x="3937819" y="1816379"/>
            <a:chExt cx="1755059" cy="471949"/>
          </a:xfrm>
          <a:solidFill>
            <a:srgbClr val="17AB98"/>
          </a:solidFill>
        </p:grpSpPr>
        <p:sp>
          <p:nvSpPr>
            <p:cNvPr id="21" name="Organigramme : Connecteur 20">
              <a:extLst>
                <a:ext uri="{FF2B5EF4-FFF2-40B4-BE49-F238E27FC236}">
                  <a16:creationId xmlns:a16="http://schemas.microsoft.com/office/drawing/2014/main" id="{66B44B9B-10A3-98B4-F319-079175B54D67}"/>
                </a:ext>
              </a:extLst>
            </p:cNvPr>
            <p:cNvSpPr/>
            <p:nvPr/>
          </p:nvSpPr>
          <p:spPr>
            <a:xfrm>
              <a:off x="3937819" y="1816379"/>
              <a:ext cx="294968" cy="471949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2" name="Organigramme : Connecteur 21">
              <a:extLst>
                <a:ext uri="{FF2B5EF4-FFF2-40B4-BE49-F238E27FC236}">
                  <a16:creationId xmlns:a16="http://schemas.microsoft.com/office/drawing/2014/main" id="{88F3F94C-3D70-D2B4-8781-3488EAECB187}"/>
                </a:ext>
              </a:extLst>
            </p:cNvPr>
            <p:cNvSpPr/>
            <p:nvPr/>
          </p:nvSpPr>
          <p:spPr>
            <a:xfrm>
              <a:off x="4424516" y="1816379"/>
              <a:ext cx="294968" cy="471949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3" name="Organigramme : Connecteur 22">
              <a:extLst>
                <a:ext uri="{FF2B5EF4-FFF2-40B4-BE49-F238E27FC236}">
                  <a16:creationId xmlns:a16="http://schemas.microsoft.com/office/drawing/2014/main" id="{57EF20E6-D4F1-0673-EEB0-BC4F080DFF8F}"/>
                </a:ext>
              </a:extLst>
            </p:cNvPr>
            <p:cNvSpPr/>
            <p:nvPr/>
          </p:nvSpPr>
          <p:spPr>
            <a:xfrm>
              <a:off x="4911213" y="1816379"/>
              <a:ext cx="294968" cy="471949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4" name="Organigramme : Connecteur 23">
              <a:extLst>
                <a:ext uri="{FF2B5EF4-FFF2-40B4-BE49-F238E27FC236}">
                  <a16:creationId xmlns:a16="http://schemas.microsoft.com/office/drawing/2014/main" id="{46FA1322-3C00-3806-0AFA-4F9B73F244FD}"/>
                </a:ext>
              </a:extLst>
            </p:cNvPr>
            <p:cNvSpPr/>
            <p:nvPr/>
          </p:nvSpPr>
          <p:spPr>
            <a:xfrm>
              <a:off x="5397910" y="1816379"/>
              <a:ext cx="294968" cy="471949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1485421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6399000">
        <p:fade/>
      </p:transition>
    </mc:Choice>
    <mc:Fallback xmlns="">
      <p:transition spd="slow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EDEC81-19A0-61C0-4052-2218F726FB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020BA23A-1803-6A45-A864-3ECB9E90E99B}"/>
              </a:ext>
            </a:extLst>
          </p:cNvPr>
          <p:cNvSpPr txBox="1"/>
          <p:nvPr/>
        </p:nvSpPr>
        <p:spPr>
          <a:xfrm>
            <a:off x="1230609" y="894241"/>
            <a:ext cx="6273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ارفعوا الألواح</a:t>
            </a: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4" name="Google Shape;156;p9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B47628F5-C801-0265-5E8B-EF9523C1E7B8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t="-7142" b="7142"/>
          <a:stretch/>
        </p:blipFill>
        <p:spPr>
          <a:xfrm>
            <a:off x="7779289" y="614571"/>
            <a:ext cx="1008000" cy="10080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2" name="Google Shape;292;p22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0CDAB764-A682-866A-0C01-38721B8B6477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1984375"/>
            <a:ext cx="3457575" cy="345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5469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6399000">
        <p:fade/>
      </p:transition>
    </mc:Choice>
    <mc:Fallback xmlns="">
      <p:transition spd="slow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BD3AEF-D571-AAAE-9338-F1014C351C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oneTexte 2">
            <a:extLst>
              <a:ext uri="{FF2B5EF4-FFF2-40B4-BE49-F238E27FC236}">
                <a16:creationId xmlns:a16="http://schemas.microsoft.com/office/drawing/2014/main" id="{5C6A31A5-D3C9-03B1-0E08-C9C65EEB69AD}"/>
              </a:ext>
            </a:extLst>
          </p:cNvPr>
          <p:cNvSpPr txBox="1"/>
          <p:nvPr/>
        </p:nvSpPr>
        <p:spPr>
          <a:xfrm>
            <a:off x="438598" y="883525"/>
            <a:ext cx="70868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صححوا : في المجموعة الثانية 3 أقراص، أكتب 3 في الدائرة الزرقاء. إذن 4 هو 1 و3</a:t>
            </a:r>
            <a:r>
              <a:rPr lang="f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ar-MA" b="1" dirty="0">
              <a:solidFill>
                <a:prstClr val="white">
                  <a:lumMod val="65000"/>
                </a:prst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9" name="Image 38">
            <a:extLst>
              <a:ext uri="{FF2B5EF4-FFF2-40B4-BE49-F238E27FC236}">
                <a16:creationId xmlns:a16="http://schemas.microsoft.com/office/drawing/2014/main" id="{AF04ED88-19A2-00E7-33BB-C9960EA133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6268" y="5460801"/>
            <a:ext cx="651551" cy="20964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0C10C77B-37EB-0E39-39BD-90246D7AF3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9037" y="5460800"/>
            <a:ext cx="716706" cy="230610"/>
          </a:xfrm>
          <a:prstGeom prst="rect">
            <a:avLst/>
          </a:prstGeom>
        </p:spPr>
      </p:pic>
      <p:pic>
        <p:nvPicPr>
          <p:cNvPr id="47" name="Google Shape;156;p9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644BCC5F-B7DA-368E-BEA2-D049D4545046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-7142" b="7142"/>
          <a:stretch/>
        </p:blipFill>
        <p:spPr>
          <a:xfrm>
            <a:off x="7779289" y="614571"/>
            <a:ext cx="1008000" cy="1008000"/>
          </a:xfrm>
          <a:prstGeom prst="ellipse">
            <a:avLst/>
          </a:prstGeom>
          <a:noFill/>
          <a:ln>
            <a:noFill/>
          </a:ln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8981A18E-9FC8-A6A0-D3ED-EE78601EEDE4}"/>
              </a:ext>
            </a:extLst>
          </p:cNvPr>
          <p:cNvGrpSpPr/>
          <p:nvPr/>
        </p:nvGrpSpPr>
        <p:grpSpPr>
          <a:xfrm>
            <a:off x="6340411" y="1825418"/>
            <a:ext cx="1596659" cy="442468"/>
            <a:chOff x="6340411" y="1825418"/>
            <a:chExt cx="1596659" cy="442468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C35B15CD-1C6D-71F9-05E2-0BA1E5506126}"/>
                </a:ext>
              </a:extLst>
            </p:cNvPr>
            <p:cNvSpPr/>
            <p:nvPr/>
          </p:nvSpPr>
          <p:spPr>
            <a:xfrm>
              <a:off x="6340411" y="1825418"/>
              <a:ext cx="1145417" cy="433004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16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أمثل العدد</a:t>
              </a:r>
              <a:endParaRPr lang="fr-FR" sz="1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" name="Oval 80">
              <a:extLst>
                <a:ext uri="{FF2B5EF4-FFF2-40B4-BE49-F238E27FC236}">
                  <a16:creationId xmlns:a16="http://schemas.microsoft.com/office/drawing/2014/main" id="{D8ED3F89-3E3A-9AB9-1BA9-2DD7A6E595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496673" y="1827489"/>
              <a:ext cx="440397" cy="440397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1600" b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  <a:endParaRPr lang="fr-MA" sz="1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5" name="Groupe 4">
            <a:extLst>
              <a:ext uri="{FF2B5EF4-FFF2-40B4-BE49-F238E27FC236}">
                <a16:creationId xmlns:a16="http://schemas.microsoft.com/office/drawing/2014/main" id="{DB7C19CE-21F9-C3DE-A6C2-9CE9850722CE}"/>
              </a:ext>
            </a:extLst>
          </p:cNvPr>
          <p:cNvGrpSpPr/>
          <p:nvPr/>
        </p:nvGrpSpPr>
        <p:grpSpPr>
          <a:xfrm>
            <a:off x="3541007" y="1825418"/>
            <a:ext cx="2144233" cy="442468"/>
            <a:chOff x="3289342" y="1825418"/>
            <a:chExt cx="2144233" cy="442468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6639378C-FDF9-7F10-FC6C-A594053B2EE8}"/>
                </a:ext>
              </a:extLst>
            </p:cNvPr>
            <p:cNvSpPr/>
            <p:nvPr/>
          </p:nvSpPr>
          <p:spPr>
            <a:xfrm>
              <a:off x="3289342" y="1825418"/>
              <a:ext cx="1703836" cy="433004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1600" b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أكون </a:t>
              </a:r>
              <a:r>
                <a:rPr lang="ar-MA" sz="16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مجموعتين</a:t>
              </a:r>
              <a:endParaRPr lang="fr-FR" sz="1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" name="Oval 80">
              <a:extLst>
                <a:ext uri="{FF2B5EF4-FFF2-40B4-BE49-F238E27FC236}">
                  <a16:creationId xmlns:a16="http://schemas.microsoft.com/office/drawing/2014/main" id="{B6C31941-252B-432A-E179-39D0DD6DA6A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993178" y="1827489"/>
              <a:ext cx="440397" cy="440397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600" b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  <a:endParaRPr lang="fr-MA" sz="1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9" name="Groupe 8">
            <a:extLst>
              <a:ext uri="{FF2B5EF4-FFF2-40B4-BE49-F238E27FC236}">
                <a16:creationId xmlns:a16="http://schemas.microsoft.com/office/drawing/2014/main" id="{0779E6D9-B249-B9A3-3BDF-693D21CBD197}"/>
              </a:ext>
            </a:extLst>
          </p:cNvPr>
          <p:cNvGrpSpPr/>
          <p:nvPr/>
        </p:nvGrpSpPr>
        <p:grpSpPr>
          <a:xfrm>
            <a:off x="866018" y="1825418"/>
            <a:ext cx="2019819" cy="442468"/>
            <a:chOff x="866018" y="1825418"/>
            <a:chExt cx="2019819" cy="442468"/>
          </a:xfrm>
        </p:grpSpPr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9E22F84D-D743-EF83-8927-FB0F6805C443}"/>
                </a:ext>
              </a:extLst>
            </p:cNvPr>
            <p:cNvSpPr/>
            <p:nvPr/>
          </p:nvSpPr>
          <p:spPr>
            <a:xfrm>
              <a:off x="866018" y="1825418"/>
              <a:ext cx="1583326" cy="433004"/>
            </a:xfrm>
            <a:prstGeom prst="roundRect">
              <a:avLst/>
            </a:prstGeom>
            <a:solidFill>
              <a:srgbClr val="1960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r>
                <a:rPr lang="ar-MA" sz="1600" b="1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أكتب التفكيك</a:t>
              </a:r>
              <a:r>
                <a:rPr lang="ar-MA" sz="16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lang="fr-FR" sz="1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8" name="Oval 80">
              <a:extLst>
                <a:ext uri="{FF2B5EF4-FFF2-40B4-BE49-F238E27FC236}">
                  <a16:creationId xmlns:a16="http://schemas.microsoft.com/office/drawing/2014/main" id="{AD0204B9-0516-F617-D760-6F18F6AA86E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445440" y="1827489"/>
              <a:ext cx="440397" cy="440397"/>
            </a:xfrm>
            <a:prstGeom prst="ellipse">
              <a:avLst/>
            </a:prstGeom>
            <a:solidFill>
              <a:srgbClr val="F6BB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r>
                <a:rPr lang="fr-FR" sz="16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3</a:t>
              </a:r>
              <a:endParaRPr lang="fr-MA" sz="1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9" name="Image 18">
            <a:extLst>
              <a:ext uri="{FF2B5EF4-FFF2-40B4-BE49-F238E27FC236}">
                <a16:creationId xmlns:a16="http://schemas.microsoft.com/office/drawing/2014/main" id="{66A19049-8FBA-F37F-6289-B3E76B391D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2084" y="2455621"/>
            <a:ext cx="2459832" cy="2104805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9D8480FA-A17E-52E0-AA4C-E8EE0F51EA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6268" y="5460801"/>
            <a:ext cx="651551" cy="209645"/>
          </a:xfrm>
          <a:prstGeom prst="rect">
            <a:avLst/>
          </a:prstGeom>
        </p:spPr>
      </p:pic>
      <p:sp>
        <p:nvSpPr>
          <p:cNvPr id="21" name="Ellipse 20">
            <a:extLst>
              <a:ext uri="{FF2B5EF4-FFF2-40B4-BE49-F238E27FC236}">
                <a16:creationId xmlns:a16="http://schemas.microsoft.com/office/drawing/2014/main" id="{FBFC3192-7D1E-6E20-502E-2648840EFD51}"/>
              </a:ext>
            </a:extLst>
          </p:cNvPr>
          <p:cNvSpPr/>
          <p:nvPr/>
        </p:nvSpPr>
        <p:spPr>
          <a:xfrm>
            <a:off x="3924206" y="4737310"/>
            <a:ext cx="1954576" cy="952489"/>
          </a:xfrm>
          <a:prstGeom prst="ellipse">
            <a:avLst/>
          </a:prstGeom>
          <a:noFill/>
          <a:ln w="28575"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A89DE5E1-9933-05A4-CB8A-AE768AE39B1F}"/>
              </a:ext>
            </a:extLst>
          </p:cNvPr>
          <p:cNvSpPr/>
          <p:nvPr/>
        </p:nvSpPr>
        <p:spPr>
          <a:xfrm>
            <a:off x="3144039" y="4871196"/>
            <a:ext cx="780167" cy="684718"/>
          </a:xfrm>
          <a:prstGeom prst="ellipse">
            <a:avLst/>
          </a:prstGeom>
          <a:noFill/>
          <a:ln w="28575"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0FB3B6D-77E5-044D-52AD-438C3A1A1194}"/>
              </a:ext>
            </a:extLst>
          </p:cNvPr>
          <p:cNvGrpSpPr/>
          <p:nvPr/>
        </p:nvGrpSpPr>
        <p:grpSpPr>
          <a:xfrm>
            <a:off x="3404008" y="5014452"/>
            <a:ext cx="2335984" cy="398207"/>
            <a:chOff x="3937819" y="1816379"/>
            <a:chExt cx="1755059" cy="471949"/>
          </a:xfrm>
          <a:solidFill>
            <a:srgbClr val="17AB98"/>
          </a:solidFill>
        </p:grpSpPr>
        <p:sp>
          <p:nvSpPr>
            <p:cNvPr id="24" name="Organigramme : Connecteur 23">
              <a:extLst>
                <a:ext uri="{FF2B5EF4-FFF2-40B4-BE49-F238E27FC236}">
                  <a16:creationId xmlns:a16="http://schemas.microsoft.com/office/drawing/2014/main" id="{284EE4C2-4F2A-71BD-7293-2BA7EB566649}"/>
                </a:ext>
              </a:extLst>
            </p:cNvPr>
            <p:cNvSpPr/>
            <p:nvPr/>
          </p:nvSpPr>
          <p:spPr>
            <a:xfrm>
              <a:off x="3937819" y="1816379"/>
              <a:ext cx="294968" cy="471949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5" name="Organigramme : Connecteur 24">
              <a:extLst>
                <a:ext uri="{FF2B5EF4-FFF2-40B4-BE49-F238E27FC236}">
                  <a16:creationId xmlns:a16="http://schemas.microsoft.com/office/drawing/2014/main" id="{23E2454E-1E2E-D316-B989-737CC6576B64}"/>
                </a:ext>
              </a:extLst>
            </p:cNvPr>
            <p:cNvSpPr/>
            <p:nvPr/>
          </p:nvSpPr>
          <p:spPr>
            <a:xfrm>
              <a:off x="4424516" y="1816379"/>
              <a:ext cx="294968" cy="471949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6" name="Organigramme : Connecteur 25">
              <a:extLst>
                <a:ext uri="{FF2B5EF4-FFF2-40B4-BE49-F238E27FC236}">
                  <a16:creationId xmlns:a16="http://schemas.microsoft.com/office/drawing/2014/main" id="{9E31CCEA-8E58-250A-3179-87025A870A64}"/>
                </a:ext>
              </a:extLst>
            </p:cNvPr>
            <p:cNvSpPr/>
            <p:nvPr/>
          </p:nvSpPr>
          <p:spPr>
            <a:xfrm>
              <a:off x="4911213" y="1816379"/>
              <a:ext cx="294968" cy="471949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8" name="Organigramme : Connecteur 47">
              <a:extLst>
                <a:ext uri="{FF2B5EF4-FFF2-40B4-BE49-F238E27FC236}">
                  <a16:creationId xmlns:a16="http://schemas.microsoft.com/office/drawing/2014/main" id="{26E1A48B-E09D-7DA6-47FE-4990CCA453D4}"/>
                </a:ext>
              </a:extLst>
            </p:cNvPr>
            <p:cNvSpPr/>
            <p:nvPr/>
          </p:nvSpPr>
          <p:spPr>
            <a:xfrm>
              <a:off x="5397910" y="1816379"/>
              <a:ext cx="294968" cy="471949"/>
            </a:xfrm>
            <a:prstGeom prst="flowChartConnector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49" name="Image 48">
            <a:extLst>
              <a:ext uri="{FF2B5EF4-FFF2-40B4-BE49-F238E27FC236}">
                <a16:creationId xmlns:a16="http://schemas.microsoft.com/office/drawing/2014/main" id="{A2EC7CBE-9132-0E0D-537C-37525D8784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95372" y="4049633"/>
            <a:ext cx="641943" cy="299573"/>
          </a:xfrm>
          <a:prstGeom prst="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46C02B7-3A86-021B-2E6A-70C0B1EAAA0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91137" y="3755204"/>
            <a:ext cx="381812" cy="696243"/>
          </a:xfrm>
          <a:prstGeom prst="rect">
            <a:avLst/>
          </a:prstGeom>
        </p:spPr>
      </p:pic>
      <p:pic>
        <p:nvPicPr>
          <p:cNvPr id="51" name="Image 50">
            <a:extLst>
              <a:ext uri="{FF2B5EF4-FFF2-40B4-BE49-F238E27FC236}">
                <a16:creationId xmlns:a16="http://schemas.microsoft.com/office/drawing/2014/main" id="{BD6626CF-C9FF-85A3-F9EA-5E08F5EC957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66719" y="4061244"/>
            <a:ext cx="641943" cy="29957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22CCA17-7AFC-48AB-0638-78910434091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53015" y="3765796"/>
            <a:ext cx="460269" cy="675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670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6399000">
        <p:fade/>
      </p:transition>
    </mc:Choice>
    <mc:Fallback xmlns="">
      <p:transition spd="slow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FD64DB-7D17-72B2-E04A-A4CA8B8F41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76C473C7-ACF2-F93E-9339-0A02C8B3EC8C}"/>
              </a:ext>
            </a:extLst>
          </p:cNvPr>
          <p:cNvSpPr txBox="1">
            <a:spLocks/>
          </p:cNvSpPr>
          <p:nvPr/>
        </p:nvSpPr>
        <p:spPr>
          <a:xfrm>
            <a:off x="6374255" y="1063104"/>
            <a:ext cx="3108897" cy="36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ar-SA" sz="18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ة</a:t>
            </a:r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ar-SA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خاص بالأستاذ </a:t>
            </a:r>
            <a:endParaRPr lang="fr-FR" sz="1800" dirty="0">
              <a:solidFill>
                <a:schemeClr val="bg1"/>
              </a:solidFill>
            </a:endParaRP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DC303251-FC00-3821-41A6-2F0F259F32DA}"/>
              </a:ext>
            </a:extLst>
          </p:cNvPr>
          <p:cNvGrpSpPr/>
          <p:nvPr/>
        </p:nvGrpSpPr>
        <p:grpSpPr>
          <a:xfrm>
            <a:off x="2050585" y="2436266"/>
            <a:ext cx="4694460" cy="2598313"/>
            <a:chOff x="2050585" y="2436266"/>
            <a:chExt cx="4694460" cy="2598313"/>
          </a:xfrm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0F08A307-943F-F5F8-BA1B-F5CB1783783E}"/>
                </a:ext>
              </a:extLst>
            </p:cNvPr>
            <p:cNvSpPr/>
            <p:nvPr/>
          </p:nvSpPr>
          <p:spPr>
            <a:xfrm>
              <a:off x="2268784" y="2817097"/>
              <a:ext cx="4476261" cy="2217482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pic>
          <p:nvPicPr>
            <p:cNvPr id="15" name="Image 14" descr="Une image contenant symbole, Graphique, conception&#10;&#10;Le contenu généré par l’IA peut être incorrect.">
              <a:extLst>
                <a:ext uri="{FF2B5EF4-FFF2-40B4-BE49-F238E27FC236}">
                  <a16:creationId xmlns:a16="http://schemas.microsoft.com/office/drawing/2014/main" id="{21830545-9494-5348-D81D-4B64B4DF03E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10800000">
              <a:off x="5654096" y="3806881"/>
              <a:ext cx="631873" cy="631873"/>
            </a:xfrm>
            <a:prstGeom prst="rect">
              <a:avLst/>
            </a:prstGeom>
          </p:spPr>
        </p:pic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F09D259E-1CE1-0FB4-0D89-FE7DD86D1C3C}"/>
                </a:ext>
              </a:extLst>
            </p:cNvPr>
            <p:cNvSpPr txBox="1"/>
            <p:nvPr/>
          </p:nvSpPr>
          <p:spPr>
            <a:xfrm>
              <a:off x="2080133" y="3346129"/>
              <a:ext cx="3555109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defTabSz="685834" rtl="1">
                <a:defRPr/>
              </a:pPr>
              <a:r>
                <a:rPr lang="ar-MA" sz="2400" b="1" dirty="0">
                  <a:solidFill>
                    <a:schemeClr val="bg1">
                      <a:lumMod val="65000"/>
                    </a:schemeClr>
                  </a:solidFill>
                  <a:latin typeface="Dosis" pitchFamily="2" charset="0"/>
                  <a:cs typeface="Calibri" panose="020F0502020204030204" pitchFamily="34" charset="0"/>
                </a:rPr>
                <a:t>النشاط 1</a:t>
              </a:r>
            </a:p>
          </p:txBody>
        </p:sp>
        <p:sp>
          <p:nvSpPr>
            <p:cNvPr id="17" name="Flowchart: Alternate Process 54">
              <a:extLst>
                <a:ext uri="{FF2B5EF4-FFF2-40B4-BE49-F238E27FC236}">
                  <a16:creationId xmlns:a16="http://schemas.microsoft.com/office/drawing/2014/main" id="{45788F58-198D-22C2-4217-D45B4255BA20}"/>
                </a:ext>
              </a:extLst>
            </p:cNvPr>
            <p:cNvSpPr/>
            <p:nvPr/>
          </p:nvSpPr>
          <p:spPr>
            <a:xfrm>
              <a:off x="2969606" y="2436266"/>
              <a:ext cx="2800697" cy="726354"/>
            </a:xfrm>
            <a:prstGeom prst="flowChartAlternateProcess">
              <a:avLst/>
            </a:prstGeom>
            <a:solidFill>
              <a:srgbClr val="3A8F98"/>
            </a:solidFill>
            <a:ln w="539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4" rtl="1">
                <a:defRPr/>
              </a:pPr>
              <a:r>
                <a:rPr lang="fr-FR" sz="32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 </a:t>
              </a:r>
              <a:r>
                <a:rPr lang="ar-AE" sz="32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ممارسة موجهة</a:t>
              </a:r>
            </a:p>
          </p:txBody>
        </p:sp>
        <p:sp>
          <p:nvSpPr>
            <p:cNvPr id="18" name="Oval 80">
              <a:extLst>
                <a:ext uri="{FF2B5EF4-FFF2-40B4-BE49-F238E27FC236}">
                  <a16:creationId xmlns:a16="http://schemas.microsoft.com/office/drawing/2014/main" id="{5AD921A2-F19B-AD28-A7F8-7D9F8112DC5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456357" y="2452646"/>
              <a:ext cx="627891" cy="631872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MA" sz="3200" b="1" dirty="0"/>
                <a:t>3</a:t>
              </a:r>
            </a:p>
          </p:txBody>
        </p:sp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4CF15B57-0D02-6375-EF77-3B4005517D31}"/>
                </a:ext>
              </a:extLst>
            </p:cNvPr>
            <p:cNvSpPr txBox="1"/>
            <p:nvPr/>
          </p:nvSpPr>
          <p:spPr>
            <a:xfrm>
              <a:off x="2223570" y="3873132"/>
              <a:ext cx="3447931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defTabSz="685834" rtl="1">
                <a:defRPr/>
              </a:pPr>
              <a:r>
                <a:rPr lang="ar-MA" sz="2800" b="1" dirty="0">
                  <a:solidFill>
                    <a:srgbClr val="FC8D00"/>
                  </a:solidFill>
                  <a:latin typeface="Dosis" pitchFamily="2" charset="0"/>
                  <a:cs typeface="Calibri" panose="020F0502020204030204" pitchFamily="34" charset="0"/>
                </a:rPr>
                <a:t>النشاط 2</a:t>
              </a:r>
            </a:p>
          </p:txBody>
        </p:sp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08D87490-1FE2-ABD8-C654-074DB405C4AA}"/>
                </a:ext>
              </a:extLst>
            </p:cNvPr>
            <p:cNvSpPr txBox="1"/>
            <p:nvPr/>
          </p:nvSpPr>
          <p:spPr>
            <a:xfrm>
              <a:off x="2050585" y="4397214"/>
              <a:ext cx="3584657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defTabSz="685834" rtl="1">
                <a:defRPr/>
              </a:pPr>
              <a:r>
                <a:rPr lang="ar-MA" sz="2400" b="1" dirty="0">
                  <a:solidFill>
                    <a:srgbClr val="B2B3AE"/>
                  </a:solidFill>
                  <a:latin typeface="Dosis" pitchFamily="2" charset="0"/>
                  <a:cs typeface="Calibri" panose="020F0502020204030204" pitchFamily="34" charset="0"/>
                </a:rPr>
                <a:t>النشاط 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08757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6399000"/>
    </mc:Choice>
    <mc:Fallback xmlns="">
      <p:transition spd="slow"/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>
          <a:extLst>
            <a:ext uri="{FF2B5EF4-FFF2-40B4-BE49-F238E27FC236}">
              <a16:creationId xmlns:a16="http://schemas.microsoft.com/office/drawing/2014/main" id="{07D1418B-3B0F-2418-B751-E5FAA26649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oneTexte 2">
            <a:extLst>
              <a:ext uri="{FF2B5EF4-FFF2-40B4-BE49-F238E27FC236}">
                <a16:creationId xmlns:a16="http://schemas.microsoft.com/office/drawing/2014/main" id="{E8B51C77-6492-0521-F1BE-1DEA7B8CCA29}"/>
              </a:ext>
            </a:extLst>
          </p:cNvPr>
          <p:cNvSpPr txBox="1"/>
          <p:nvPr/>
        </p:nvSpPr>
        <p:spPr>
          <a:xfrm>
            <a:off x="707131" y="885149"/>
            <a:ext cx="6786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من يقوم إلى السبورة  الجانبية ليكمل تفكيك العدد 4 باتباع نفس الخطوات ؟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B33A185-7B24-1136-A806-D73C256E64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7451" y="4615225"/>
            <a:ext cx="716706" cy="23061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0CAD82B-6DCC-3C2C-FA6A-F11F184AAF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3602" y="4846875"/>
            <a:ext cx="716706" cy="23061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E8185347-8D8A-5DBC-5991-276868E748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62667" y="3953985"/>
            <a:ext cx="476316" cy="219106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EF2366F2-7489-2B68-BE0F-281C6082C19A}"/>
              </a:ext>
            </a:extLst>
          </p:cNvPr>
          <p:cNvSpPr txBox="1"/>
          <p:nvPr/>
        </p:nvSpPr>
        <p:spPr>
          <a:xfrm>
            <a:off x="5017955" y="3803759"/>
            <a:ext cx="520242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ar-MA" sz="2000" b="1" dirty="0">
                <a:solidFill>
                  <a:srgbClr val="C00000"/>
                </a:solidFill>
              </a:rPr>
              <a:t>...</a:t>
            </a:r>
            <a:endParaRPr lang="fr-FR" sz="2000" b="1" dirty="0">
              <a:solidFill>
                <a:srgbClr val="C00000"/>
              </a:solidFill>
            </a:endParaRPr>
          </a:p>
        </p:txBody>
      </p:sp>
      <p:pic>
        <p:nvPicPr>
          <p:cNvPr id="2" name="Google Shape;156;p9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E3A84055-BABE-D921-CEE0-036D8A34BA55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t="-7142" b="7142"/>
          <a:stretch/>
        </p:blipFill>
        <p:spPr>
          <a:xfrm>
            <a:off x="7779289" y="614571"/>
            <a:ext cx="1008000" cy="10080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EC65874-33D9-0FA3-8A9F-810F5C1E499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53895" y="2364874"/>
            <a:ext cx="2236211" cy="191345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DE7957B-3A29-E30C-F9BC-16D846B8C80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00408" y="3780142"/>
            <a:ext cx="509223" cy="297047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C1B5A71E-5B27-6126-4DB9-5F1FC8DDBCF5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5876" y="3547273"/>
            <a:ext cx="538285" cy="556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2680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86399000">
        <p:fade/>
      </p:transition>
    </mc:Choice>
    <mc:Fallback xmlns="">
      <p:transition spd="slow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9F8740-5095-4E00-86B6-6FCF3605FF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oneTexte 2">
            <a:extLst>
              <a:ext uri="{FF2B5EF4-FFF2-40B4-BE49-F238E27FC236}">
                <a16:creationId xmlns:a16="http://schemas.microsoft.com/office/drawing/2014/main" id="{7DCB8CD5-7370-5A05-CAEB-8896780A8195}"/>
              </a:ext>
            </a:extLst>
          </p:cNvPr>
          <p:cNvSpPr txBox="1"/>
          <p:nvPr/>
        </p:nvSpPr>
        <p:spPr>
          <a:xfrm>
            <a:off x="807023" y="896106"/>
            <a:ext cx="6786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نصحح : العدد 4 هو2 و2 ، لدينا  2 في الدائرة الحمراء ونكتب  2 في الدائرة الزرقاء</a:t>
            </a:r>
            <a:r>
              <a:rPr lang="f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fr-FR" b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1" name="Google Shape;156;p9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B43162EF-9FC8-CF59-4686-D7A3B6577A15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t="-7142" b="7142"/>
          <a:stretch/>
        </p:blipFill>
        <p:spPr>
          <a:xfrm>
            <a:off x="7779289" y="614571"/>
            <a:ext cx="1008000" cy="10080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2192DCB9-7658-E824-3285-6671085FBE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62667" y="3953985"/>
            <a:ext cx="476316" cy="219106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A1E49036-8948-367E-9FBC-C064C2426139}"/>
              </a:ext>
            </a:extLst>
          </p:cNvPr>
          <p:cNvSpPr txBox="1"/>
          <p:nvPr/>
        </p:nvSpPr>
        <p:spPr>
          <a:xfrm>
            <a:off x="5017955" y="3803759"/>
            <a:ext cx="520242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ar-MA" sz="2000" b="1" dirty="0">
                <a:solidFill>
                  <a:srgbClr val="C00000"/>
                </a:solidFill>
              </a:rPr>
              <a:t>...</a:t>
            </a:r>
            <a:endParaRPr lang="fr-FR" sz="2000" b="1" dirty="0">
              <a:solidFill>
                <a:srgbClr val="C00000"/>
              </a:solidFill>
            </a:endParaRP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F6D55335-5D8F-1778-53FE-BDE048CF18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53895" y="2364874"/>
            <a:ext cx="2236211" cy="1913459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1C3649FF-5ECF-DA5F-66ED-438CBD06167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00408" y="3780142"/>
            <a:ext cx="509223" cy="297047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AD1A5942-B1F1-4BC0-404F-F32163F5AED8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5876" y="3547273"/>
            <a:ext cx="538285" cy="556846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9F6DA4D8-4DB1-E4E3-D1E6-71B2343435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9574" y="3908431"/>
            <a:ext cx="476316" cy="219106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4BD7F6DD-5020-0722-165C-06DA9A63FE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77315" y="3734588"/>
            <a:ext cx="509223" cy="297047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434EB497-C5EC-50F5-BBC2-3A1F27D82AC7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62783" y="3501719"/>
            <a:ext cx="538285" cy="556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4255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6399000">
        <p:fade/>
      </p:transition>
    </mc:Choice>
    <mc:Fallback xmlns="">
      <p:transition spd="slow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D9B7FF-93BA-0C56-C1B2-D01BF28094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oneTexte 2">
            <a:extLst>
              <a:ext uri="{FF2B5EF4-FFF2-40B4-BE49-F238E27FC236}">
                <a16:creationId xmlns:a16="http://schemas.microsoft.com/office/drawing/2014/main" id="{DDB3B928-EA91-52F2-C71E-74220671431C}"/>
              </a:ext>
            </a:extLst>
          </p:cNvPr>
          <p:cNvSpPr txBox="1"/>
          <p:nvPr/>
        </p:nvSpPr>
        <p:spPr>
          <a:xfrm>
            <a:off x="659996" y="875722"/>
            <a:ext cx="6786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من يقوم إلى السبورة الجانبية  ليكمل  تفكيك العدد </a:t>
            </a:r>
            <a:r>
              <a:rPr lang="fr-FR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باتباع نفس الخطوات  ؟</a:t>
            </a:r>
          </a:p>
        </p:txBody>
      </p:sp>
      <p:pic>
        <p:nvPicPr>
          <p:cNvPr id="4" name="Google Shape;156;p9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17D0893D-A18D-F872-B09E-8FFF1F60DD3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t="-7142" b="7142"/>
          <a:stretch/>
        </p:blipFill>
        <p:spPr>
          <a:xfrm>
            <a:off x="7779289" y="614571"/>
            <a:ext cx="1008000" cy="10080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C9C2AEB2-7831-B378-A2D1-FA9C1F0751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4399" y="2364874"/>
            <a:ext cx="2295201" cy="2042055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8B3DDEF0-B6DF-2E47-6E5E-B97B1D7513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6676" y="3945865"/>
            <a:ext cx="538472" cy="173260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0C75D7E2-C102-1942-FC3F-5C71D6C6B1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55719" y="3584957"/>
            <a:ext cx="380387" cy="557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938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6399000">
        <p:fade/>
      </p:transition>
    </mc:Choice>
    <mc:Fallback xmlns="">
      <p:transition spd="slow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576187-463B-9824-C967-2EA7B3F903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oneTexte 2">
            <a:extLst>
              <a:ext uri="{FF2B5EF4-FFF2-40B4-BE49-F238E27FC236}">
                <a16:creationId xmlns:a16="http://schemas.microsoft.com/office/drawing/2014/main" id="{4DAA76BD-C1F8-7F1F-3FAF-E4FC43430DC7}"/>
              </a:ext>
            </a:extLst>
          </p:cNvPr>
          <p:cNvSpPr txBox="1"/>
          <p:nvPr/>
        </p:nvSpPr>
        <p:spPr>
          <a:xfrm>
            <a:off x="657031" y="905535"/>
            <a:ext cx="6786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نصحح : العدد </a:t>
            </a:r>
            <a:r>
              <a:rPr lang="fr-FR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هو3 و</a:t>
            </a:r>
            <a:r>
              <a:rPr lang="fr-FR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نكتب 3 في الدائرة الحمراء و </a:t>
            </a:r>
            <a:r>
              <a:rPr lang="fr-FR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في الدائرة الزرقاء</a:t>
            </a:r>
            <a:r>
              <a:rPr lang="f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fr-FR" b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4" name="Google Shape;156;p9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1CA2C9D0-3E93-1FF2-A861-C6F5529054DB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t="-7142" b="7142"/>
          <a:stretch/>
        </p:blipFill>
        <p:spPr>
          <a:xfrm>
            <a:off x="7779289" y="614571"/>
            <a:ext cx="1008000" cy="10080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892F5AE5-E57C-E7D2-6551-F746302057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30" y="3603290"/>
            <a:ext cx="592319" cy="190586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5E028437-710B-11CD-EC12-3F29FBF21A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5970" y="3603290"/>
            <a:ext cx="592319" cy="190586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ACBB1713-DBFB-979B-CA02-525B5DEEB2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24399" y="2364874"/>
            <a:ext cx="2295201" cy="204205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9FD86F6-CE3A-E6F2-8A95-24FDC9F9DC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6676" y="3945865"/>
            <a:ext cx="538472" cy="17326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04E54585-FA23-CE18-09E7-3DE2CC1F7A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55719" y="3584957"/>
            <a:ext cx="380387" cy="55789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1BAB9E5-CEA0-9A8D-5B94-20BE65C137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1413" y="3918816"/>
            <a:ext cx="538472" cy="17326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CCC684B-F69B-9399-6151-BE43F2BE61A0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51413" y="3469072"/>
            <a:ext cx="651325" cy="673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25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6399000">
        <p:fade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2EF5477-012A-B66A-28F7-9F2895E6E719}"/>
              </a:ext>
            </a:extLst>
          </p:cNvPr>
          <p:cNvSpPr txBox="1">
            <a:spLocks/>
          </p:cNvSpPr>
          <p:nvPr/>
        </p:nvSpPr>
        <p:spPr>
          <a:xfrm>
            <a:off x="6374255" y="1063104"/>
            <a:ext cx="3108897" cy="36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ar-SA" sz="18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ة</a:t>
            </a:r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ar-SA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خاص بالأستاذ </a:t>
            </a:r>
            <a:endParaRPr lang="fr-FR" sz="1800" dirty="0">
              <a:solidFill>
                <a:schemeClr val="bg1"/>
              </a:solidFill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04C699B0-AB36-A9C5-9A04-A5DD52AEA90F}"/>
              </a:ext>
            </a:extLst>
          </p:cNvPr>
          <p:cNvGrpSpPr/>
          <p:nvPr/>
        </p:nvGrpSpPr>
        <p:grpSpPr>
          <a:xfrm>
            <a:off x="1484028" y="2089999"/>
            <a:ext cx="6175944" cy="1322379"/>
            <a:chOff x="1711174" y="2035893"/>
            <a:chExt cx="5721651" cy="1322379"/>
          </a:xfrm>
        </p:grpSpPr>
        <p:sp>
          <p:nvSpPr>
            <p:cNvPr id="9" name="TextBox 5">
              <a:extLst>
                <a:ext uri="{FF2B5EF4-FFF2-40B4-BE49-F238E27FC236}">
                  <a16:creationId xmlns:a16="http://schemas.microsoft.com/office/drawing/2014/main" id="{995475EF-38D4-7556-EA02-7FFDA277F661}"/>
                </a:ext>
              </a:extLst>
            </p:cNvPr>
            <p:cNvSpPr txBox="1"/>
            <p:nvPr/>
          </p:nvSpPr>
          <p:spPr>
            <a:xfrm>
              <a:off x="2200275" y="2035893"/>
              <a:ext cx="4743450" cy="38228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ts val="2075"/>
                </a:lnSpc>
              </a:pPr>
              <a:r>
                <a:rPr lang="ar-MA" sz="2600" b="1" kern="0" dirty="0">
                  <a:solidFill>
                    <a:srgbClr val="3494BA">
                      <a:lumMod val="75000"/>
                    </a:srgb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عند نهاية الدرس</a:t>
              </a:r>
            </a:p>
          </p:txBody>
        </p:sp>
        <p:sp>
          <p:nvSpPr>
            <p:cNvPr id="12" name="TextBox 9">
              <a:extLst>
                <a:ext uri="{FF2B5EF4-FFF2-40B4-BE49-F238E27FC236}">
                  <a16:creationId xmlns:a16="http://schemas.microsoft.com/office/drawing/2014/main" id="{FC222F9E-6DCC-849E-36CC-EDB358A41D25}"/>
                </a:ext>
              </a:extLst>
            </p:cNvPr>
            <p:cNvSpPr txBox="1"/>
            <p:nvPr/>
          </p:nvSpPr>
          <p:spPr>
            <a:xfrm>
              <a:off x="1711174" y="2465720"/>
              <a:ext cx="5721651" cy="89255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>
                <a:spcAft>
                  <a:spcPts val="600"/>
                </a:spcAft>
              </a:pPr>
              <a:r>
                <a:rPr lang="ar-MA" sz="2600" b="1" kern="0" dirty="0">
                  <a:solidFill>
                    <a:srgbClr val="106585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على الأقل </a:t>
              </a:r>
              <a:r>
                <a:rPr lang="fr-FR" sz="2600" b="1" kern="0" dirty="0">
                  <a:solidFill>
                    <a:srgbClr val="FC8D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80%</a:t>
              </a:r>
              <a:r>
                <a:rPr lang="ar-MA" sz="2600" b="1" kern="0" dirty="0">
                  <a:solidFill>
                    <a:srgbClr val="FC8D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من المتعلمين </a:t>
              </a:r>
              <a:r>
                <a:rPr lang="ar-MA" sz="2600" b="1" kern="0" dirty="0">
                  <a:solidFill>
                    <a:srgbClr val="106585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سيكونون قادرين على</a:t>
              </a:r>
              <a:r>
                <a:rPr lang="en-GB" sz="2600" b="1" kern="0" dirty="0">
                  <a:solidFill>
                    <a:srgbClr val="106585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: </a:t>
              </a:r>
              <a:endParaRPr lang="fr-FR" sz="2600" b="1" kern="0" dirty="0">
                <a:solidFill>
                  <a:srgbClr val="106585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1D7A9AD4-7D13-F981-B42A-5DC6C9A688F5}"/>
              </a:ext>
            </a:extLst>
          </p:cNvPr>
          <p:cNvSpPr/>
          <p:nvPr/>
        </p:nvSpPr>
        <p:spPr>
          <a:xfrm>
            <a:off x="1076206" y="3638497"/>
            <a:ext cx="6801287" cy="892559"/>
          </a:xfrm>
          <a:prstGeom prst="roundRect">
            <a:avLst/>
          </a:prstGeom>
          <a:solidFill>
            <a:srgbClr val="58B6C0">
              <a:lumMod val="20000"/>
              <a:lumOff val="80000"/>
            </a:srgbClr>
          </a:solidFill>
          <a:ln w="19050" cap="flat" cmpd="sng" algn="ctr">
            <a:solidFill>
              <a:srgbClr val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567417F6-727A-5F8C-20F5-759F1CE4C002}"/>
              </a:ext>
            </a:extLst>
          </p:cNvPr>
          <p:cNvSpPr txBox="1"/>
          <p:nvPr/>
        </p:nvSpPr>
        <p:spPr>
          <a:xfrm>
            <a:off x="1637853" y="3835273"/>
            <a:ext cx="5458046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>
              <a:spcAft>
                <a:spcPts val="600"/>
              </a:spcAft>
            </a:pPr>
            <a:r>
              <a:rPr lang="ar-MA" sz="2600" b="1" kern="0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تفكيك العددين 4 و5.</a:t>
            </a:r>
          </a:p>
        </p:txBody>
      </p: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5878E0E2-5349-B71F-042C-8BA20B066CAC}"/>
              </a:ext>
            </a:extLst>
          </p:cNvPr>
          <p:cNvGrpSpPr/>
          <p:nvPr/>
        </p:nvGrpSpPr>
        <p:grpSpPr>
          <a:xfrm>
            <a:off x="7352956" y="3505458"/>
            <a:ext cx="952824" cy="892559"/>
            <a:chOff x="7018463" y="3273195"/>
            <a:chExt cx="1249561" cy="1172098"/>
          </a:xfrm>
        </p:grpSpPr>
        <p:grpSp>
          <p:nvGrpSpPr>
            <p:cNvPr id="20" name="Groupe 19">
              <a:extLst>
                <a:ext uri="{FF2B5EF4-FFF2-40B4-BE49-F238E27FC236}">
                  <a16:creationId xmlns:a16="http://schemas.microsoft.com/office/drawing/2014/main" id="{4CC12C57-68B8-4184-E109-F771E5FBCC3D}"/>
                </a:ext>
              </a:extLst>
            </p:cNvPr>
            <p:cNvGrpSpPr/>
            <p:nvPr/>
          </p:nvGrpSpPr>
          <p:grpSpPr>
            <a:xfrm>
              <a:off x="7018463" y="3537379"/>
              <a:ext cx="907914" cy="907914"/>
              <a:chOff x="3664086" y="1245255"/>
              <a:chExt cx="907914" cy="907914"/>
            </a:xfrm>
          </p:grpSpPr>
          <p:sp>
            <p:nvSpPr>
              <p:cNvPr id="24" name="Ellipse 23">
                <a:extLst>
                  <a:ext uri="{FF2B5EF4-FFF2-40B4-BE49-F238E27FC236}">
                    <a16:creationId xmlns:a16="http://schemas.microsoft.com/office/drawing/2014/main" id="{3BBFE5AF-E826-AE8E-F097-924F99BA9902}"/>
                  </a:ext>
                </a:extLst>
              </p:cNvPr>
              <p:cNvSpPr/>
              <p:nvPr/>
            </p:nvSpPr>
            <p:spPr>
              <a:xfrm>
                <a:off x="3664086" y="1245255"/>
                <a:ext cx="907914" cy="907914"/>
              </a:xfrm>
              <a:prstGeom prst="ellipse">
                <a:avLst/>
              </a:prstGeom>
              <a:noFill/>
              <a:ln w="120650" cap="flat" cmpd="sng" algn="ctr">
                <a:solidFill>
                  <a:srgbClr val="00E4C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5" name="Ellipse 24">
                <a:extLst>
                  <a:ext uri="{FF2B5EF4-FFF2-40B4-BE49-F238E27FC236}">
                    <a16:creationId xmlns:a16="http://schemas.microsoft.com/office/drawing/2014/main" id="{E4041C9F-B71E-DEE7-2B6E-EB52ED173F2C}"/>
                  </a:ext>
                </a:extLst>
              </p:cNvPr>
              <p:cNvSpPr/>
              <p:nvPr/>
            </p:nvSpPr>
            <p:spPr>
              <a:xfrm>
                <a:off x="3893891" y="1484074"/>
                <a:ext cx="448304" cy="430276"/>
              </a:xfrm>
              <a:prstGeom prst="ellipse">
                <a:avLst/>
              </a:prstGeom>
              <a:noFill/>
              <a:ln w="120650" cap="flat" cmpd="sng" algn="ctr">
                <a:solidFill>
                  <a:srgbClr val="00E4C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21" name="Groupe 20">
              <a:extLst>
                <a:ext uri="{FF2B5EF4-FFF2-40B4-BE49-F238E27FC236}">
                  <a16:creationId xmlns:a16="http://schemas.microsoft.com/office/drawing/2014/main" id="{F6FAA8B3-A371-CAB7-41A2-7E920CD7A32B}"/>
                </a:ext>
              </a:extLst>
            </p:cNvPr>
            <p:cNvGrpSpPr/>
            <p:nvPr/>
          </p:nvGrpSpPr>
          <p:grpSpPr>
            <a:xfrm rot="692408">
              <a:off x="7545472" y="3273195"/>
              <a:ext cx="722552" cy="808616"/>
              <a:chOff x="6561871" y="1779515"/>
              <a:chExt cx="722552" cy="808616"/>
            </a:xfrm>
          </p:grpSpPr>
          <p:sp>
            <p:nvSpPr>
              <p:cNvPr id="22" name="Chevron 5">
                <a:extLst>
                  <a:ext uri="{FF2B5EF4-FFF2-40B4-BE49-F238E27FC236}">
                    <a16:creationId xmlns:a16="http://schemas.microsoft.com/office/drawing/2014/main" id="{8DE86B46-7F9B-32FC-375E-358F9B802983}"/>
                  </a:ext>
                </a:extLst>
              </p:cNvPr>
              <p:cNvSpPr/>
              <p:nvPr/>
            </p:nvSpPr>
            <p:spPr>
              <a:xfrm rot="8014795">
                <a:off x="7022818" y="1840050"/>
                <a:ext cx="322140" cy="201070"/>
              </a:xfrm>
              <a:prstGeom prst="chevron">
                <a:avLst>
                  <a:gd name="adj" fmla="val 32529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solidFill>
                  <a:srgbClr val="4B505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>
                  <a:solidFill>
                    <a:schemeClr val="tx1"/>
                  </a:solidFill>
                  <a:latin typeface="Calibri" panose="020F0502020204030204" pitchFamily="34" charset="0"/>
                </a:endParaRPr>
              </a:p>
            </p:txBody>
          </p:sp>
          <p:cxnSp>
            <p:nvCxnSpPr>
              <p:cNvPr id="23" name="Connecteur droit 22">
                <a:extLst>
                  <a:ext uri="{FF2B5EF4-FFF2-40B4-BE49-F238E27FC236}">
                    <a16:creationId xmlns:a16="http://schemas.microsoft.com/office/drawing/2014/main" id="{0FD621A7-CF52-170D-77A9-8766A1758BD7}"/>
                  </a:ext>
                </a:extLst>
              </p:cNvPr>
              <p:cNvCxnSpPr>
                <a:cxnSpLocks/>
                <a:stCxn id="22" idx="3"/>
              </p:cNvCxnSpPr>
              <p:nvPr/>
            </p:nvCxnSpPr>
            <p:spPr>
              <a:xfrm flipH="1">
                <a:off x="6561871" y="2057266"/>
                <a:ext cx="510981" cy="530865"/>
              </a:xfrm>
              <a:prstGeom prst="line">
                <a:avLst/>
              </a:prstGeom>
              <a:ln w="38100">
                <a:solidFill>
                  <a:srgbClr val="4B505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1393193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C0AD79-C94F-C0F2-638B-65AE135BAD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FA566FA0-E56C-7A29-B05D-8E9EB149EFF0}"/>
              </a:ext>
            </a:extLst>
          </p:cNvPr>
          <p:cNvSpPr txBox="1">
            <a:spLocks/>
          </p:cNvSpPr>
          <p:nvPr/>
        </p:nvSpPr>
        <p:spPr>
          <a:xfrm>
            <a:off x="6374255" y="1063104"/>
            <a:ext cx="3108897" cy="36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ar-SA" sz="18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ة</a:t>
            </a:r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ar-SA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خاص بالأستاذ </a:t>
            </a:r>
            <a:endParaRPr lang="fr-FR" sz="1800" dirty="0">
              <a:solidFill>
                <a:schemeClr val="bg1"/>
              </a:solidFill>
            </a:endParaRP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E19DF15C-E6F5-D7E9-41BC-46C71D24AD72}"/>
              </a:ext>
            </a:extLst>
          </p:cNvPr>
          <p:cNvGrpSpPr/>
          <p:nvPr/>
        </p:nvGrpSpPr>
        <p:grpSpPr>
          <a:xfrm>
            <a:off x="2050585" y="2436266"/>
            <a:ext cx="4694460" cy="2598313"/>
            <a:chOff x="2050585" y="2436266"/>
            <a:chExt cx="4694460" cy="2598313"/>
          </a:xfrm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201022BC-6EB6-7E0C-3E99-60EC925B4FC9}"/>
                </a:ext>
              </a:extLst>
            </p:cNvPr>
            <p:cNvSpPr/>
            <p:nvPr/>
          </p:nvSpPr>
          <p:spPr>
            <a:xfrm>
              <a:off x="2268784" y="2817097"/>
              <a:ext cx="4476261" cy="2217482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pic>
          <p:nvPicPr>
            <p:cNvPr id="15" name="Image 14" descr="Une image contenant symbole, Graphique, conception&#10;&#10;Le contenu généré par l’IA peut être incorrect.">
              <a:extLst>
                <a:ext uri="{FF2B5EF4-FFF2-40B4-BE49-F238E27FC236}">
                  <a16:creationId xmlns:a16="http://schemas.microsoft.com/office/drawing/2014/main" id="{3ED23987-C94E-D9A2-76B6-B107F142F23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10800000">
              <a:off x="5664259" y="4312109"/>
              <a:ext cx="631873" cy="631873"/>
            </a:xfrm>
            <a:prstGeom prst="rect">
              <a:avLst/>
            </a:prstGeom>
          </p:spPr>
        </p:pic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D659DE0D-28EA-47D5-F9D1-B3392D33C847}"/>
                </a:ext>
              </a:extLst>
            </p:cNvPr>
            <p:cNvSpPr txBox="1"/>
            <p:nvPr/>
          </p:nvSpPr>
          <p:spPr>
            <a:xfrm>
              <a:off x="2080133" y="3346129"/>
              <a:ext cx="3555109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defTabSz="685834" rtl="1">
                <a:defRPr/>
              </a:pPr>
              <a:r>
                <a:rPr lang="ar-MA" sz="2400" b="1" dirty="0">
                  <a:solidFill>
                    <a:schemeClr val="bg1">
                      <a:lumMod val="65000"/>
                    </a:schemeClr>
                  </a:solidFill>
                  <a:latin typeface="Dosis" pitchFamily="2" charset="0"/>
                  <a:cs typeface="Calibri" panose="020F0502020204030204" pitchFamily="34" charset="0"/>
                </a:rPr>
                <a:t>النشاط 1</a:t>
              </a:r>
            </a:p>
          </p:txBody>
        </p:sp>
        <p:sp>
          <p:nvSpPr>
            <p:cNvPr id="17" name="Flowchart: Alternate Process 54">
              <a:extLst>
                <a:ext uri="{FF2B5EF4-FFF2-40B4-BE49-F238E27FC236}">
                  <a16:creationId xmlns:a16="http://schemas.microsoft.com/office/drawing/2014/main" id="{EF041C46-056D-D91A-9F4E-ED48F63429F3}"/>
                </a:ext>
              </a:extLst>
            </p:cNvPr>
            <p:cNvSpPr/>
            <p:nvPr/>
          </p:nvSpPr>
          <p:spPr>
            <a:xfrm>
              <a:off x="2969606" y="2436266"/>
              <a:ext cx="2800697" cy="726354"/>
            </a:xfrm>
            <a:prstGeom prst="flowChartAlternateProcess">
              <a:avLst/>
            </a:prstGeom>
            <a:solidFill>
              <a:srgbClr val="3A8F98"/>
            </a:solidFill>
            <a:ln w="539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4" rtl="1">
                <a:defRPr/>
              </a:pPr>
              <a:r>
                <a:rPr lang="fr-FR" sz="32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 </a:t>
              </a:r>
              <a:r>
                <a:rPr lang="ar-AE" sz="32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ممارسة موجهة</a:t>
              </a:r>
            </a:p>
          </p:txBody>
        </p:sp>
        <p:sp>
          <p:nvSpPr>
            <p:cNvPr id="18" name="Oval 80">
              <a:extLst>
                <a:ext uri="{FF2B5EF4-FFF2-40B4-BE49-F238E27FC236}">
                  <a16:creationId xmlns:a16="http://schemas.microsoft.com/office/drawing/2014/main" id="{31158152-91C1-F8AA-C3AB-A0221B295C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456357" y="2452646"/>
              <a:ext cx="627891" cy="631872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MA" sz="3200" b="1" dirty="0"/>
                <a:t>3</a:t>
              </a:r>
            </a:p>
          </p:txBody>
        </p:sp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3582BC61-8A2F-FBDB-1666-20E8B4F33600}"/>
                </a:ext>
              </a:extLst>
            </p:cNvPr>
            <p:cNvSpPr txBox="1"/>
            <p:nvPr/>
          </p:nvSpPr>
          <p:spPr>
            <a:xfrm>
              <a:off x="2223570" y="3873132"/>
              <a:ext cx="3447931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defTabSz="685834" rtl="1">
                <a:defRPr/>
              </a:pPr>
              <a:r>
                <a:rPr lang="ar-MA" sz="2400" b="1" dirty="0">
                  <a:solidFill>
                    <a:schemeClr val="bg1">
                      <a:lumMod val="65000"/>
                    </a:schemeClr>
                  </a:solidFill>
                  <a:latin typeface="Dosis" pitchFamily="2" charset="0"/>
                  <a:cs typeface="Calibri" panose="020F0502020204030204" pitchFamily="34" charset="0"/>
                </a:rPr>
                <a:t>النشاط 2</a:t>
              </a:r>
            </a:p>
          </p:txBody>
        </p:sp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A44978DA-2FD8-8162-ECC8-56045F0C833F}"/>
                </a:ext>
              </a:extLst>
            </p:cNvPr>
            <p:cNvSpPr txBox="1"/>
            <p:nvPr/>
          </p:nvSpPr>
          <p:spPr>
            <a:xfrm>
              <a:off x="2050585" y="4397214"/>
              <a:ext cx="3584657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defTabSz="685834" rtl="1">
                <a:defRPr/>
              </a:pPr>
              <a:r>
                <a:rPr lang="ar-MA" sz="2800" b="1" dirty="0">
                  <a:solidFill>
                    <a:srgbClr val="FC8D00"/>
                  </a:solidFill>
                  <a:latin typeface="Dosis" pitchFamily="2" charset="0"/>
                  <a:cs typeface="Calibri" panose="020F0502020204030204" pitchFamily="34" charset="0"/>
                </a:rPr>
                <a:t>النشاط 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19312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6399000"/>
    </mc:Choice>
    <mc:Fallback xmlns="">
      <p:transition spd="slow"/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A46B8E-FB56-0174-3FDB-F3FBAF1FD0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oneTexte 2">
            <a:extLst>
              <a:ext uri="{FF2B5EF4-FFF2-40B4-BE49-F238E27FC236}">
                <a16:creationId xmlns:a16="http://schemas.microsoft.com/office/drawing/2014/main" id="{B452CA2A-CDF0-2F2E-7B33-F570E1D70397}"/>
              </a:ext>
            </a:extLst>
          </p:cNvPr>
          <p:cNvSpPr txBox="1"/>
          <p:nvPr/>
        </p:nvSpPr>
        <p:spPr>
          <a:xfrm>
            <a:off x="327278" y="909995"/>
            <a:ext cx="71163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 rtl="1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ar-MA" b="1" dirty="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الآن خذوا كراساتكم</a:t>
            </a:r>
            <a:r>
              <a:rPr lang="fr-FR" b="1" dirty="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ar-MA" b="1" dirty="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الصفحة 15 سنطبق ما تعلمناه  في  النشاط رقم 4؛ سأشرح لكم التعليمة. انتظروا الانطلاقة</a:t>
            </a:r>
            <a:r>
              <a:rPr lang="ar-MA" dirty="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ar-MA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F78C89D-7D91-4678-CEE7-ECD4B610C7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169" y="1291215"/>
            <a:ext cx="8364319" cy="5576212"/>
          </a:xfrm>
          <a:prstGeom prst="rect">
            <a:avLst/>
          </a:prstGeom>
        </p:spPr>
      </p:pic>
      <p:pic>
        <p:nvPicPr>
          <p:cNvPr id="8" name="Google Shape;156;p9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293ED4E1-5C13-8C88-D12B-1532891B188E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-7142" b="7142"/>
          <a:stretch/>
        </p:blipFill>
        <p:spPr>
          <a:xfrm>
            <a:off x="7779289" y="614571"/>
            <a:ext cx="1008000" cy="10080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63C3BE2C-4136-43BB-759B-AC47A752FFE5}"/>
              </a:ext>
            </a:extLst>
          </p:cNvPr>
          <p:cNvSpPr/>
          <p:nvPr/>
        </p:nvSpPr>
        <p:spPr>
          <a:xfrm>
            <a:off x="1711433" y="2401388"/>
            <a:ext cx="2618895" cy="872754"/>
          </a:xfrm>
          <a:prstGeom prst="roundRect">
            <a:avLst>
              <a:gd name="adj" fmla="val 9430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7387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63990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E278A5-CE53-7B19-2151-4DAA11D46C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E7C6CCA4-8498-984F-268A-0919154CF062}"/>
              </a:ext>
            </a:extLst>
          </p:cNvPr>
          <p:cNvSpPr txBox="1"/>
          <p:nvPr/>
        </p:nvSpPr>
        <p:spPr>
          <a:xfrm>
            <a:off x="381066" y="907361"/>
            <a:ext cx="71163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 rtl="1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ar-MA" b="1" dirty="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لديكم  دقيقتان للإنجاز. سأمر بين الصفوف لمساعدتكم</a:t>
            </a:r>
            <a:endParaRPr lang="ar-MA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D4CD05F-B78E-35A9-4D57-1E42F68ADE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66" y="2483025"/>
            <a:ext cx="5494054" cy="2196172"/>
          </a:xfrm>
          <a:prstGeom prst="rect">
            <a:avLst/>
          </a:prstGeom>
        </p:spPr>
      </p:pic>
      <p:pic>
        <p:nvPicPr>
          <p:cNvPr id="2" name="Google Shape;156;p9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865B73AF-D74B-56B4-6C03-A3A44D2218E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-7142" b="7142"/>
          <a:stretch/>
        </p:blipFill>
        <p:spPr>
          <a:xfrm>
            <a:off x="7779289" y="614571"/>
            <a:ext cx="1008000" cy="10080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F32B2D2-504B-8702-751E-5CF3631CABE2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03522" y="2444817"/>
            <a:ext cx="2195007" cy="2195007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4B900A21-6C4F-FB99-F201-78F51F912C3B}"/>
              </a:ext>
            </a:extLst>
          </p:cNvPr>
          <p:cNvGrpSpPr/>
          <p:nvPr/>
        </p:nvGrpSpPr>
        <p:grpSpPr>
          <a:xfrm>
            <a:off x="379266" y="951263"/>
            <a:ext cx="614494" cy="688367"/>
            <a:chOff x="924143" y="3511073"/>
            <a:chExt cx="614494" cy="688367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D05EEA81-8CC0-6DCD-2757-93337BA8B1F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24143" y="3511073"/>
              <a:ext cx="614494" cy="688367"/>
            </a:xfrm>
            <a:prstGeom prst="rect">
              <a:avLst/>
            </a:prstGeom>
          </p:spPr>
        </p:pic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D23D087A-A721-A069-AB4B-3880EFBF6A1E}"/>
                </a:ext>
              </a:extLst>
            </p:cNvPr>
            <p:cNvSpPr txBox="1"/>
            <p:nvPr/>
          </p:nvSpPr>
          <p:spPr>
            <a:xfrm>
              <a:off x="1008567" y="3689691"/>
              <a:ext cx="445646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900" b="1" dirty="0">
                  <a:solidFill>
                    <a:srgbClr val="33878B"/>
                  </a:solidFill>
                </a:rPr>
                <a:t>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37286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6399000">
        <p:fade/>
      </p:transition>
    </mc:Choice>
    <mc:Fallback xmlns="">
      <p:transition spd="slow"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CCA298-FCE5-C41F-1316-D35A5F74B4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C814787D-0691-0F7E-25F0-7E581E5D306B}"/>
              </a:ext>
            </a:extLst>
          </p:cNvPr>
          <p:cNvSpPr txBox="1"/>
          <p:nvPr/>
        </p:nvSpPr>
        <p:spPr>
          <a:xfrm>
            <a:off x="363137" y="901954"/>
            <a:ext cx="711632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ar-MA" b="1" dirty="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الآن بعد الإنجاز الفردي ستشتغلون في ثنائيات. كل واحد يقارن إنجازه مع إنجاز زميله، استعينوا  ببطاقة التذكر </a:t>
            </a:r>
          </a:p>
          <a:p>
            <a:pPr algn="r" rtl="1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ar-MA" b="1" dirty="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</a:p>
        </p:txBody>
      </p:sp>
      <p:pic>
        <p:nvPicPr>
          <p:cNvPr id="5" name="Google Shape;156;p9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D72A292E-3D10-AEFC-7304-E9D2BC6B8D43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t="-7142" b="7142"/>
          <a:stretch/>
        </p:blipFill>
        <p:spPr>
          <a:xfrm>
            <a:off x="7779289" y="614571"/>
            <a:ext cx="1008000" cy="10080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8E9B72E0-04BE-9BC7-9458-AF1B57C912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88601" y="2668153"/>
            <a:ext cx="2146632" cy="2146632"/>
          </a:xfrm>
          <a:prstGeom prst="rect">
            <a:avLst/>
          </a:prstGeom>
        </p:spPr>
      </p:pic>
      <p:pic>
        <p:nvPicPr>
          <p:cNvPr id="6" name="Image 5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3CF8FC86-5BCB-4474-CC9E-2E58FB8C68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193" y="2330141"/>
            <a:ext cx="5077886" cy="2822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6445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6399000">
        <p:fade/>
      </p:transition>
    </mc:Choice>
    <mc:Fallback xmlns="">
      <p:transition spd="slow"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063F2C-BD6C-9EF2-708B-D3F7281B92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oneTexte 2">
            <a:extLst>
              <a:ext uri="{FF2B5EF4-FFF2-40B4-BE49-F238E27FC236}">
                <a16:creationId xmlns:a16="http://schemas.microsoft.com/office/drawing/2014/main" id="{FE84880A-15FC-E436-B785-13B976395EF7}"/>
              </a:ext>
            </a:extLst>
          </p:cNvPr>
          <p:cNvSpPr txBox="1"/>
          <p:nvPr/>
        </p:nvSpPr>
        <p:spPr>
          <a:xfrm>
            <a:off x="327278" y="907765"/>
            <a:ext cx="71163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 rtl="1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ar-MA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صححوا</a:t>
            </a:r>
            <a:r>
              <a:rPr kumimoji="0" lang="fr-MA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.</a:t>
            </a:r>
            <a:endParaRPr kumimoji="0" lang="ar-MA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2" name="Google Shape;156;p9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63D421BB-ADD8-29D6-7907-921184A030FE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t="-7142" b="7142"/>
          <a:stretch/>
        </p:blipFill>
        <p:spPr>
          <a:xfrm>
            <a:off x="7779289" y="614571"/>
            <a:ext cx="1008000" cy="10080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E631ABAD-2D3F-9C62-1127-9BEC584580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7222" y="3777657"/>
            <a:ext cx="266737" cy="10479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6D26811C-AC63-A084-CF2C-704C502826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2025" y="3783659"/>
            <a:ext cx="266737" cy="10479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86D9385B-2A3B-BD12-99EB-706427D5C8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7337" y="3803970"/>
            <a:ext cx="266737" cy="10479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C6071E1-C792-000D-5E3D-4FB27CA8639E}"/>
              </a:ext>
            </a:extLst>
          </p:cNvPr>
          <p:cNvSpPr txBox="1"/>
          <p:nvPr/>
        </p:nvSpPr>
        <p:spPr>
          <a:xfrm>
            <a:off x="4557075" y="3454491"/>
            <a:ext cx="5014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36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endParaRPr lang="fr-FR" sz="36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CB6BB13-47FC-8229-BEF8-EE9BEA8F3163}"/>
              </a:ext>
            </a:extLst>
          </p:cNvPr>
          <p:cNvSpPr txBox="1"/>
          <p:nvPr/>
        </p:nvSpPr>
        <p:spPr>
          <a:xfrm>
            <a:off x="6037373" y="3454491"/>
            <a:ext cx="5014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36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endParaRPr lang="fr-FR" sz="36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6B0F9FE-DB0D-248A-1956-F9483BECFB2C}"/>
              </a:ext>
            </a:extLst>
          </p:cNvPr>
          <p:cNvSpPr txBox="1"/>
          <p:nvPr/>
        </p:nvSpPr>
        <p:spPr>
          <a:xfrm>
            <a:off x="6623233" y="3454490"/>
            <a:ext cx="5014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36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endParaRPr lang="fr-FR" sz="36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5D0E82A4-EB4A-A658-68EE-D6D0A2D022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6989" y="2393566"/>
            <a:ext cx="6870023" cy="2070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486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6399000">
        <p:fade/>
      </p:transition>
    </mc:Choice>
    <mc:Fallback xmlns="">
      <p:transition spd="slow"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17CE08-B02C-52CD-415E-D70EE1C259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529F8E43-ACC9-535F-9FC1-67987339DB73}"/>
              </a:ext>
            </a:extLst>
          </p:cNvPr>
          <p:cNvSpPr txBox="1"/>
          <p:nvPr/>
        </p:nvSpPr>
        <p:spPr>
          <a:xfrm>
            <a:off x="372564" y="769976"/>
            <a:ext cx="71163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الآن  لديكم  </a:t>
            </a:r>
            <a:r>
              <a:rPr lang="ar-MA" b="1" dirty="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 دقائق </a:t>
            </a:r>
            <a:r>
              <a:rPr kumimoji="0" lang="ar-MA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لإنجاز  النشاط رقم 5 .  سأمر بين الصفوف لمساعدتكم.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FD317432-C282-0CC0-D1FA-2D2D1F91161B}"/>
              </a:ext>
            </a:extLst>
          </p:cNvPr>
          <p:cNvGrpSpPr/>
          <p:nvPr/>
        </p:nvGrpSpPr>
        <p:grpSpPr>
          <a:xfrm>
            <a:off x="379266" y="951263"/>
            <a:ext cx="614494" cy="688367"/>
            <a:chOff x="924143" y="3511073"/>
            <a:chExt cx="614494" cy="688367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78BEF5AB-9F9A-73AF-9ADC-BDBE18C38BA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24143" y="3511073"/>
              <a:ext cx="614494" cy="688367"/>
            </a:xfrm>
            <a:prstGeom prst="rect">
              <a:avLst/>
            </a:prstGeom>
          </p:spPr>
        </p:pic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3267324B-25AC-D176-53D0-145914F5BDF8}"/>
                </a:ext>
              </a:extLst>
            </p:cNvPr>
            <p:cNvSpPr txBox="1"/>
            <p:nvPr/>
          </p:nvSpPr>
          <p:spPr>
            <a:xfrm>
              <a:off x="1008567" y="3689691"/>
              <a:ext cx="445646" cy="3847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1900" b="1" dirty="0">
                  <a:solidFill>
                    <a:srgbClr val="33878B"/>
                  </a:solidFill>
                </a:rPr>
                <a:t>3</a:t>
              </a:r>
              <a:endParaRPr lang="fr-FR" sz="1900" b="1" dirty="0">
                <a:solidFill>
                  <a:srgbClr val="33878B"/>
                </a:solidFill>
              </a:endParaRPr>
            </a:p>
          </p:txBody>
        </p:sp>
      </p:grpSp>
      <p:pic>
        <p:nvPicPr>
          <p:cNvPr id="7" name="Image 6">
            <a:extLst>
              <a:ext uri="{FF2B5EF4-FFF2-40B4-BE49-F238E27FC236}">
                <a16:creationId xmlns:a16="http://schemas.microsoft.com/office/drawing/2014/main" id="{185CCFA1-B1B0-0E8E-A2FB-6790074E09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>
            <a:fillRect/>
          </a:stretch>
        </p:blipFill>
        <p:spPr>
          <a:xfrm>
            <a:off x="148169" y="1291215"/>
            <a:ext cx="4182159" cy="5576212"/>
          </a:xfrm>
          <a:prstGeom prst="rect">
            <a:avLst/>
          </a:prstGeom>
        </p:spPr>
      </p:pic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A55B3F0-3B21-E51C-D743-C613704D9F45}"/>
              </a:ext>
            </a:extLst>
          </p:cNvPr>
          <p:cNvSpPr/>
          <p:nvPr/>
        </p:nvSpPr>
        <p:spPr>
          <a:xfrm>
            <a:off x="1902542" y="3206567"/>
            <a:ext cx="2427786" cy="657510"/>
          </a:xfrm>
          <a:prstGeom prst="roundRect">
            <a:avLst>
              <a:gd name="adj" fmla="val 9430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5BD7A621-097B-EE9C-6DD5-6B308D87135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46451" y="2766573"/>
            <a:ext cx="2195007" cy="2195007"/>
          </a:xfrm>
          <a:prstGeom prst="rect">
            <a:avLst/>
          </a:prstGeom>
        </p:spPr>
      </p:pic>
      <p:pic>
        <p:nvPicPr>
          <p:cNvPr id="11" name="Image 10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8E328634-EB20-BC9B-15E5-AA2A92FA1E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2434" y="589935"/>
            <a:ext cx="1051835" cy="1083845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15144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63990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217B81-0814-1808-D271-674919E3AF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37D5F60E-19CB-6947-D59D-7A0EB4FCDB35}"/>
              </a:ext>
            </a:extLst>
          </p:cNvPr>
          <p:cNvSpPr txBox="1"/>
          <p:nvPr/>
        </p:nvSpPr>
        <p:spPr>
          <a:xfrm>
            <a:off x="248290" y="883100"/>
            <a:ext cx="7287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 rtl="1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ar-MA" b="1" dirty="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بعد الإنجاز الفردي ، ستشتغلون في ثنائيات كل واحد يقارن إنجازه مع إنجاز  زميله</a:t>
            </a:r>
            <a:r>
              <a:rPr lang="fr-MA" b="1" dirty="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ar-MA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B7CCEE7-4328-0976-D40A-D8D3720979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33948" y="2599507"/>
            <a:ext cx="2476104" cy="2476104"/>
          </a:xfrm>
          <a:prstGeom prst="rect">
            <a:avLst/>
          </a:prstGeom>
        </p:spPr>
      </p:pic>
      <p:pic>
        <p:nvPicPr>
          <p:cNvPr id="6" name="Image 5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696DF3AD-E58E-8058-01F3-5853E41FCD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2434" y="589935"/>
            <a:ext cx="1051835" cy="1083845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086683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6399000">
        <p:fade/>
      </p:transition>
    </mc:Choice>
    <mc:Fallback xmlns="">
      <p:transition spd="slow">
        <p:fade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0E54F3-BFCC-2D38-E5CC-281DB1F142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oneTexte 2">
            <a:extLst>
              <a:ext uri="{FF2B5EF4-FFF2-40B4-BE49-F238E27FC236}">
                <a16:creationId xmlns:a16="http://schemas.microsoft.com/office/drawing/2014/main" id="{8C54F7F8-848A-A54D-53A3-BB2105B200C9}"/>
              </a:ext>
            </a:extLst>
          </p:cNvPr>
          <p:cNvSpPr txBox="1"/>
          <p:nvPr/>
        </p:nvSpPr>
        <p:spPr>
          <a:xfrm>
            <a:off x="327278" y="879484"/>
            <a:ext cx="71163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صححوا</a:t>
            </a:r>
            <a:r>
              <a:rPr kumimoji="0" lang="fr-MA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.</a:t>
            </a:r>
            <a:endParaRPr kumimoji="0" lang="ar-MA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7" name="Image 6" descr="Une image contenant dessin humoristique, clipart, illustration, Dessin animé&#10;&#10;Le contenu généré par l’IA peut être incorrect.">
            <a:extLst>
              <a:ext uri="{FF2B5EF4-FFF2-40B4-BE49-F238E27FC236}">
                <a16:creationId xmlns:a16="http://schemas.microsoft.com/office/drawing/2014/main" id="{2A91DF47-D362-DAF6-691D-4DB51E7540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2434" y="589935"/>
            <a:ext cx="1051835" cy="1083845"/>
          </a:xfrm>
          <a:prstGeom prst="ellipse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0C1054BE-060D-9513-7862-B5BA00943409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02810" y="3959844"/>
            <a:ext cx="169835" cy="309699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51900634-81E9-9B27-F775-1DEFB0AB13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01804" y="4183566"/>
            <a:ext cx="281801" cy="10645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2CA56663-9EE9-AC05-536E-0142909449A2}"/>
              </a:ext>
            </a:extLst>
          </p:cNvPr>
          <p:cNvSpPr txBox="1"/>
          <p:nvPr/>
        </p:nvSpPr>
        <p:spPr>
          <a:xfrm>
            <a:off x="3031374" y="3804681"/>
            <a:ext cx="5014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36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endParaRPr lang="fr-FR" sz="36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22B3FB31-EC51-370E-C946-A78E89F82C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40821" y="4157935"/>
            <a:ext cx="296746" cy="112105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47A7236-C2E9-084B-C1BB-322B716AE6A6}"/>
              </a:ext>
            </a:extLst>
          </p:cNvPr>
          <p:cNvSpPr txBox="1"/>
          <p:nvPr/>
        </p:nvSpPr>
        <p:spPr>
          <a:xfrm>
            <a:off x="3680190" y="3819429"/>
            <a:ext cx="5014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36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endParaRPr lang="fr-FR" sz="36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04BA0DC9-B051-E5E2-22EE-E550FFB2BF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81564" y="4152313"/>
            <a:ext cx="292797" cy="110613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C0530EC6-E3AF-DDDF-0AE3-6F8BFFAADE26}"/>
              </a:ext>
            </a:extLst>
          </p:cNvPr>
          <p:cNvSpPr txBox="1"/>
          <p:nvPr/>
        </p:nvSpPr>
        <p:spPr>
          <a:xfrm>
            <a:off x="5000719" y="3832439"/>
            <a:ext cx="5014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36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endParaRPr lang="fr-FR" sz="36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31687404-CB67-3AED-E44B-CC0D6165C6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02164" y="4890062"/>
            <a:ext cx="428685" cy="161948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9BB3D06C-44C3-29C7-A98F-3B182D6ED7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02509" y="4187202"/>
            <a:ext cx="266179" cy="100557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85152F2C-A960-BFF6-FFBE-49D8D4BDD48C}"/>
              </a:ext>
            </a:extLst>
          </p:cNvPr>
          <p:cNvSpPr txBox="1"/>
          <p:nvPr/>
        </p:nvSpPr>
        <p:spPr>
          <a:xfrm>
            <a:off x="5663909" y="3819428"/>
            <a:ext cx="5014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36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endParaRPr lang="fr-FR" sz="36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F3B7AA1B-BC9F-E0B1-1F8A-7F764C713B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88098" y="4765363"/>
            <a:ext cx="428685" cy="161948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D284325E-2D49-DEFD-41CC-E80C14E83A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4837" y="4168261"/>
            <a:ext cx="292797" cy="110613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0435EB54-2D9F-CE7C-E837-CB5D7949078A}"/>
              </a:ext>
            </a:extLst>
          </p:cNvPr>
          <p:cNvSpPr txBox="1"/>
          <p:nvPr/>
        </p:nvSpPr>
        <p:spPr>
          <a:xfrm>
            <a:off x="6953593" y="3343016"/>
            <a:ext cx="50144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6600" dirty="0">
                <a:solidFill>
                  <a:srgbClr val="C00000"/>
                </a:solidFill>
                <a:latin typeface="Aldhabi" panose="01000000000000000000" pitchFamily="2" charset="-78"/>
                <a:cs typeface="Aldhabi" panose="01000000000000000000" pitchFamily="2" charset="-78"/>
              </a:rPr>
              <a:t>4</a:t>
            </a:r>
            <a:endParaRPr lang="fr-FR" sz="6600" dirty="0">
              <a:solidFill>
                <a:srgbClr val="C00000"/>
              </a:solidFill>
              <a:latin typeface="Aldhabi" panose="01000000000000000000" pitchFamily="2" charset="-78"/>
              <a:cs typeface="Aldhabi" panose="01000000000000000000" pitchFamily="2" charset="-78"/>
            </a:endParaRPr>
          </a:p>
        </p:txBody>
      </p:sp>
      <p:pic>
        <p:nvPicPr>
          <p:cNvPr id="33" name="Image 32">
            <a:extLst>
              <a:ext uri="{FF2B5EF4-FFF2-40B4-BE49-F238E27FC236}">
                <a16:creationId xmlns:a16="http://schemas.microsoft.com/office/drawing/2014/main" id="{0A51732B-B829-386A-346C-06A452F85D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08949" y="4805397"/>
            <a:ext cx="428685" cy="161948"/>
          </a:xfrm>
          <a:prstGeom prst="rect">
            <a:avLst/>
          </a:prstGeom>
        </p:spPr>
      </p:pic>
      <p:pic>
        <p:nvPicPr>
          <p:cNvPr id="35" name="Image 34">
            <a:extLst>
              <a:ext uri="{FF2B5EF4-FFF2-40B4-BE49-F238E27FC236}">
                <a16:creationId xmlns:a16="http://schemas.microsoft.com/office/drawing/2014/main" id="{D0AF695E-62BA-E401-B960-1740BB33AE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82858" y="4174271"/>
            <a:ext cx="292797" cy="110613"/>
          </a:xfrm>
          <a:prstGeom prst="rect">
            <a:avLst/>
          </a:prstGeom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C832EDD4-AEBF-18C0-ECC1-0365B36B0F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75562" y="2456684"/>
            <a:ext cx="6392876" cy="1944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913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6399000">
        <p:fade/>
      </p:transition>
    </mc:Choice>
    <mc:Fallback xmlns="">
      <p:transition spd="slow">
        <p:fade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9995E4-FEAD-7698-9AE3-4C7B78D8DE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828D1863-E5B4-95C4-6604-30B8B3DBD996}"/>
              </a:ext>
            </a:extLst>
          </p:cNvPr>
          <p:cNvSpPr txBox="1">
            <a:spLocks/>
          </p:cNvSpPr>
          <p:nvPr/>
        </p:nvSpPr>
        <p:spPr>
          <a:xfrm>
            <a:off x="6374255" y="1063104"/>
            <a:ext cx="3108897" cy="36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ar-SA" sz="18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ة</a:t>
            </a:r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ar-SA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خاص بالأستاذ </a:t>
            </a:r>
            <a:endParaRPr lang="fr-FR" sz="1800" dirty="0">
              <a:solidFill>
                <a:schemeClr val="bg1"/>
              </a:solidFill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EB06158E-C997-5CD1-B63A-F2E04F993A02}"/>
              </a:ext>
            </a:extLst>
          </p:cNvPr>
          <p:cNvGrpSpPr/>
          <p:nvPr/>
        </p:nvGrpSpPr>
        <p:grpSpPr>
          <a:xfrm>
            <a:off x="2090295" y="2761066"/>
            <a:ext cx="4654750" cy="1742377"/>
            <a:chOff x="2090295" y="2436266"/>
            <a:chExt cx="4654750" cy="1742377"/>
          </a:xfrm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758C9BB0-7CE9-D136-4289-7BBB559E1709}"/>
                </a:ext>
              </a:extLst>
            </p:cNvPr>
            <p:cNvSpPr/>
            <p:nvPr/>
          </p:nvSpPr>
          <p:spPr>
            <a:xfrm>
              <a:off x="2268784" y="2817097"/>
              <a:ext cx="4476261" cy="136154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pic>
          <p:nvPicPr>
            <p:cNvPr id="11" name="Image 10" descr="Une image contenant symbole, Graphique, conception&#10;&#10;Le contenu généré par l’IA peut être incorrect.">
              <a:extLst>
                <a:ext uri="{FF2B5EF4-FFF2-40B4-BE49-F238E27FC236}">
                  <a16:creationId xmlns:a16="http://schemas.microsoft.com/office/drawing/2014/main" id="{7581ACB0-7A00-01A0-B6F4-2D4A1E2324A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0800000">
              <a:off x="5727044" y="3379444"/>
              <a:ext cx="631873" cy="631873"/>
            </a:xfrm>
            <a:prstGeom prst="rect">
              <a:avLst/>
            </a:prstGeom>
          </p:spPr>
        </p:pic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E4BCB42E-F3C0-509D-AAE9-CBF2F16758EE}"/>
                </a:ext>
              </a:extLst>
            </p:cNvPr>
            <p:cNvSpPr txBox="1"/>
            <p:nvPr/>
          </p:nvSpPr>
          <p:spPr>
            <a:xfrm>
              <a:off x="2090295" y="3192168"/>
              <a:ext cx="3555109" cy="71609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defTabSz="685834" rtl="1">
                <a:lnSpc>
                  <a:spcPts val="5486"/>
                </a:lnSpc>
                <a:defRPr/>
              </a:pPr>
              <a:r>
                <a:rPr lang="ar-MA" sz="2800" b="1" dirty="0">
                  <a:solidFill>
                    <a:srgbClr val="FC8D00"/>
                  </a:solidFill>
                  <a:latin typeface="Dosis" pitchFamily="2" charset="0"/>
                  <a:cs typeface="Calibri" panose="020F0502020204030204" pitchFamily="34" charset="0"/>
                </a:rPr>
                <a:t>أنجز بمفردي</a:t>
              </a:r>
            </a:p>
          </p:txBody>
        </p:sp>
        <p:sp>
          <p:nvSpPr>
            <p:cNvPr id="13" name="Flowchart: Alternate Process 54">
              <a:extLst>
                <a:ext uri="{FF2B5EF4-FFF2-40B4-BE49-F238E27FC236}">
                  <a16:creationId xmlns:a16="http://schemas.microsoft.com/office/drawing/2014/main" id="{32472983-6EA5-2915-9EB1-AE97F4F1188B}"/>
                </a:ext>
              </a:extLst>
            </p:cNvPr>
            <p:cNvSpPr/>
            <p:nvPr/>
          </p:nvSpPr>
          <p:spPr>
            <a:xfrm>
              <a:off x="2969606" y="2436266"/>
              <a:ext cx="2800697" cy="726354"/>
            </a:xfrm>
            <a:prstGeom prst="flowChartAlternateProcess">
              <a:avLst/>
            </a:prstGeom>
            <a:solidFill>
              <a:srgbClr val="3A8F98"/>
            </a:solidFill>
            <a:ln w="539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4" rtl="1">
                <a:defRPr/>
              </a:pPr>
              <a:r>
                <a:rPr lang="fr-FR" sz="32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  </a:t>
              </a:r>
              <a:r>
                <a:rPr lang="ar-AE" sz="32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ممارسة مستقلة</a:t>
              </a:r>
            </a:p>
          </p:txBody>
        </p:sp>
        <p:sp>
          <p:nvSpPr>
            <p:cNvPr id="14" name="Oval 80">
              <a:extLst>
                <a:ext uri="{FF2B5EF4-FFF2-40B4-BE49-F238E27FC236}">
                  <a16:creationId xmlns:a16="http://schemas.microsoft.com/office/drawing/2014/main" id="{E9CEE207-80C5-0594-CA38-EA19F0CBEFE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456357" y="2452646"/>
              <a:ext cx="627891" cy="631872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MA" sz="3200" b="1" dirty="0"/>
                <a:t>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78978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6399000"/>
    </mc:Choice>
    <mc:Fallback xmlns="">
      <p:transition spd="slow"/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oneTexte 2">
            <a:extLst>
              <a:ext uri="{FF2B5EF4-FFF2-40B4-BE49-F238E27FC236}">
                <a16:creationId xmlns:a16="http://schemas.microsoft.com/office/drawing/2014/main" id="{30B86E6E-BD4D-3F80-5CC4-32C14B68E852}"/>
              </a:ext>
            </a:extLst>
          </p:cNvPr>
          <p:cNvSpPr txBox="1"/>
          <p:nvPr/>
        </p:nvSpPr>
        <p:spPr>
          <a:xfrm>
            <a:off x="163773" y="809480"/>
            <a:ext cx="73579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الآن ستنجزون النشاط رقم  6  ،سأمر بين الصفوف لمساعدتكم و مراقبة كراساتكم .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83F206FD-0F23-FBB1-A297-A5D470832D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2202" y="1733676"/>
            <a:ext cx="3569552" cy="4656346"/>
          </a:xfrm>
          <a:prstGeom prst="rect">
            <a:avLst/>
          </a:prstGeom>
        </p:spPr>
      </p:pic>
      <p:pic>
        <p:nvPicPr>
          <p:cNvPr id="15" name="Image 21">
            <a:extLst>
              <a:ext uri="{FF2B5EF4-FFF2-40B4-BE49-F238E27FC236}">
                <a16:creationId xmlns:a16="http://schemas.microsoft.com/office/drawing/2014/main" id="{7CB77307-3774-C996-2A22-5D2808D9DB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4500" y="2586038"/>
            <a:ext cx="2479675" cy="247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4D0B2A71-5F37-ADFD-2A1F-1D75CEC173FC}"/>
              </a:ext>
            </a:extLst>
          </p:cNvPr>
          <p:cNvSpPr/>
          <p:nvPr/>
        </p:nvSpPr>
        <p:spPr>
          <a:xfrm>
            <a:off x="1312202" y="3698544"/>
            <a:ext cx="3569552" cy="1367170"/>
          </a:xfrm>
          <a:prstGeom prst="roundRect">
            <a:avLst>
              <a:gd name="adj" fmla="val 7515"/>
            </a:avLst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7A1F82A-0E66-1AA1-6E68-C4B2569035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50223" y="624931"/>
            <a:ext cx="1030099" cy="1030099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484722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63990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ZoneTexte 11">
            <a:extLst>
              <a:ext uri="{FF2B5EF4-FFF2-40B4-BE49-F238E27FC236}">
                <a16:creationId xmlns:a16="http://schemas.microsoft.com/office/drawing/2014/main" id="{1D7D99DD-1FAA-9000-BAFF-CC98AF393E6F}"/>
              </a:ext>
            </a:extLst>
          </p:cNvPr>
          <p:cNvSpPr txBox="1"/>
          <p:nvPr/>
        </p:nvSpPr>
        <p:spPr>
          <a:xfrm>
            <a:off x="961411" y="899252"/>
            <a:ext cx="6515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مرحباً، سنتابع درس</a:t>
            </a:r>
            <a:r>
              <a:rPr lang="ar-SA" b="1" dirty="0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</a:t>
            </a: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جديدا مع مجد وندى.</a:t>
            </a:r>
          </a:p>
        </p:txBody>
      </p:sp>
      <p:pic>
        <p:nvPicPr>
          <p:cNvPr id="2" name="Google Shape;156;p9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6E235EBB-8729-078B-53A6-586AA275CC8B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 t="-7142" b="7142"/>
          <a:stretch/>
        </p:blipFill>
        <p:spPr>
          <a:xfrm>
            <a:off x="7779289" y="614571"/>
            <a:ext cx="1008000" cy="10080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5" name="Nada-Wave">
            <a:hlinkClick r:id="" action="ppaction://media"/>
            <a:extLst>
              <a:ext uri="{FF2B5EF4-FFF2-40B4-BE49-F238E27FC236}">
                <a16:creationId xmlns:a16="http://schemas.microsoft.com/office/drawing/2014/main" id="{D2A0AB6D-1BC7-AD6E-44EA-161177B04B4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504342" y="2299662"/>
            <a:ext cx="2104888" cy="3361537"/>
          </a:xfrm>
          <a:prstGeom prst="rect">
            <a:avLst/>
          </a:prstGeom>
        </p:spPr>
      </p:pic>
      <p:pic>
        <p:nvPicPr>
          <p:cNvPr id="8" name="majd_wave">
            <a:hlinkClick r:id="" action="ppaction://media"/>
            <a:extLst>
              <a:ext uri="{FF2B5EF4-FFF2-40B4-BE49-F238E27FC236}">
                <a16:creationId xmlns:a16="http://schemas.microsoft.com/office/drawing/2014/main" id="{C36A2371-34F2-4285-8070-B16F7284AA1A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rcRect b="2166"/>
          <a:stretch>
            <a:fillRect/>
          </a:stretch>
        </p:blipFill>
        <p:spPr>
          <a:xfrm>
            <a:off x="2283479" y="2270080"/>
            <a:ext cx="1932723" cy="3361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005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8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47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48C674-F2C8-F0FB-7A38-A0451DB5B0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oneTexte 2">
            <a:extLst>
              <a:ext uri="{FF2B5EF4-FFF2-40B4-BE49-F238E27FC236}">
                <a16:creationId xmlns:a16="http://schemas.microsoft.com/office/drawing/2014/main" id="{7C3235AD-7956-A5CA-C507-7543CBD0EA35}"/>
              </a:ext>
            </a:extLst>
          </p:cNvPr>
          <p:cNvSpPr txBox="1"/>
          <p:nvPr/>
        </p:nvSpPr>
        <p:spPr>
          <a:xfrm>
            <a:off x="1272261" y="912716"/>
            <a:ext cx="62494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صححوا</a:t>
            </a:r>
            <a:r>
              <a:rPr lang="f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ar-MA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pic>
        <p:nvPicPr>
          <p:cNvPr id="2" name="Google Shape;156;p9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5D5F9CF8-76B6-C667-4A60-D8EB464D5EF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t="-7142" b="7142"/>
          <a:stretch/>
        </p:blipFill>
        <p:spPr>
          <a:xfrm>
            <a:off x="7779289" y="614571"/>
            <a:ext cx="1008000" cy="10080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0FBD3A81-D68B-C185-E3EA-7682B9CA0F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4814" y="3503934"/>
            <a:ext cx="257211" cy="9526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B19FC1E-E99E-9BC8-B7DC-FF92D0F5D9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1976" y="3215494"/>
            <a:ext cx="385763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ar-MA" altLang="fr-FR" sz="2800" b="1" dirty="0">
                <a:solidFill>
                  <a:srgbClr val="C00000"/>
                </a:solidFill>
              </a:rPr>
              <a:t>1</a:t>
            </a:r>
            <a:endParaRPr lang="fr-MA" altLang="fr-FR" sz="2800" b="1" dirty="0">
              <a:solidFill>
                <a:srgbClr val="C00000"/>
              </a:solidFill>
            </a:endParaRPr>
          </a:p>
        </p:txBody>
      </p:sp>
      <p:pic>
        <p:nvPicPr>
          <p:cNvPr id="28" name="Image 27">
            <a:extLst>
              <a:ext uri="{FF2B5EF4-FFF2-40B4-BE49-F238E27FC236}">
                <a16:creationId xmlns:a16="http://schemas.microsoft.com/office/drawing/2014/main" id="{28DB480A-57B0-9CF3-1473-0A66420CCD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1959" y="3497246"/>
            <a:ext cx="257211" cy="95263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BB52A027-CD22-5FAD-9CC5-734D7E5F0B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2358" y="3215494"/>
            <a:ext cx="38576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ar-MA" altLang="fr-FR" sz="2800" b="1" dirty="0">
                <a:solidFill>
                  <a:srgbClr val="C00000"/>
                </a:solidFill>
              </a:rPr>
              <a:t>3</a:t>
            </a:r>
            <a:endParaRPr lang="fr-MA" altLang="fr-FR" sz="2800" b="1" dirty="0">
              <a:solidFill>
                <a:srgbClr val="C00000"/>
              </a:solidFill>
            </a:endParaRPr>
          </a:p>
        </p:txBody>
      </p:sp>
      <p:pic>
        <p:nvPicPr>
          <p:cNvPr id="30" name="Image 29">
            <a:extLst>
              <a:ext uri="{FF2B5EF4-FFF2-40B4-BE49-F238E27FC236}">
                <a16:creationId xmlns:a16="http://schemas.microsoft.com/office/drawing/2014/main" id="{F7B196FC-86B9-78CD-8C1F-426AA1B276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7097" y="3534913"/>
            <a:ext cx="257211" cy="95263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A8F1B769-E35C-DD0D-2804-0F0D1A4C22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4264" y="3215493"/>
            <a:ext cx="385763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ar-MA" altLang="fr-FR" sz="2800" b="1" dirty="0">
                <a:solidFill>
                  <a:srgbClr val="C00000"/>
                </a:solidFill>
              </a:rPr>
              <a:t>2</a:t>
            </a:r>
            <a:endParaRPr lang="fr-MA" altLang="fr-FR" sz="2800" b="1" dirty="0">
              <a:solidFill>
                <a:srgbClr val="C00000"/>
              </a:solidFill>
            </a:endParaRPr>
          </a:p>
        </p:txBody>
      </p:sp>
      <p:pic>
        <p:nvPicPr>
          <p:cNvPr id="32" name="Image 31">
            <a:extLst>
              <a:ext uri="{FF2B5EF4-FFF2-40B4-BE49-F238E27FC236}">
                <a16:creationId xmlns:a16="http://schemas.microsoft.com/office/drawing/2014/main" id="{A223474D-21BB-12B3-12AE-B38B96A0FB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4022" y="3490284"/>
            <a:ext cx="257211" cy="95263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CA6E0FA8-652D-890A-129A-5D4E0C7897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3570" y="3215493"/>
            <a:ext cx="385763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ar-MA" altLang="fr-FR" sz="2800" b="1" dirty="0">
                <a:solidFill>
                  <a:srgbClr val="C00000"/>
                </a:solidFill>
              </a:rPr>
              <a:t>2</a:t>
            </a:r>
            <a:endParaRPr lang="fr-MA" altLang="fr-FR" sz="2800" b="1" dirty="0">
              <a:solidFill>
                <a:srgbClr val="C00000"/>
              </a:solidFill>
            </a:endParaRPr>
          </a:p>
        </p:txBody>
      </p:sp>
      <p:pic>
        <p:nvPicPr>
          <p:cNvPr id="34" name="Image 33">
            <a:extLst>
              <a:ext uri="{FF2B5EF4-FFF2-40B4-BE49-F238E27FC236}">
                <a16:creationId xmlns:a16="http://schemas.microsoft.com/office/drawing/2014/main" id="{01E040F6-7EE7-86F2-845B-236ABDBE23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5431" y="3120230"/>
            <a:ext cx="257211" cy="95263"/>
          </a:xfrm>
          <a:prstGeom prst="rect">
            <a:avLst/>
          </a:prstGeom>
        </p:spPr>
      </p:pic>
      <p:pic>
        <p:nvPicPr>
          <p:cNvPr id="36" name="Image 35">
            <a:extLst>
              <a:ext uri="{FF2B5EF4-FFF2-40B4-BE49-F238E27FC236}">
                <a16:creationId xmlns:a16="http://schemas.microsoft.com/office/drawing/2014/main" id="{98DF869B-92D6-5241-2661-31E3ECA7CC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4737" y="3490284"/>
            <a:ext cx="257211" cy="95263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DA95DD17-25F9-EB60-B486-43A7AF0602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53987" y="3228674"/>
            <a:ext cx="38576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ar-MA" altLang="fr-FR" sz="2800" b="1" dirty="0">
                <a:solidFill>
                  <a:srgbClr val="C00000"/>
                </a:solidFill>
              </a:rPr>
              <a:t>3</a:t>
            </a:r>
            <a:endParaRPr lang="fr-MA" altLang="fr-FR" sz="2800" b="1" dirty="0">
              <a:solidFill>
                <a:srgbClr val="C00000"/>
              </a:solidFill>
            </a:endParaRPr>
          </a:p>
        </p:txBody>
      </p:sp>
      <p:pic>
        <p:nvPicPr>
          <p:cNvPr id="38" name="Image 37">
            <a:extLst>
              <a:ext uri="{FF2B5EF4-FFF2-40B4-BE49-F238E27FC236}">
                <a16:creationId xmlns:a16="http://schemas.microsoft.com/office/drawing/2014/main" id="{642DE948-65E1-7F6F-F358-ABDF90626A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9942" y="3503932"/>
            <a:ext cx="257211" cy="95263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95C2CBF3-B8A9-8087-1CE4-D41CE43A2A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94369" y="3211950"/>
            <a:ext cx="385763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ar-MA" altLang="fr-FR" sz="2800" b="1" dirty="0">
                <a:solidFill>
                  <a:srgbClr val="C00000"/>
                </a:solidFill>
              </a:rPr>
              <a:t>1</a:t>
            </a:r>
            <a:endParaRPr lang="fr-MA" altLang="fr-FR" sz="2800" b="1" dirty="0">
              <a:solidFill>
                <a:srgbClr val="C00000"/>
              </a:solidFill>
            </a:endParaRPr>
          </a:p>
        </p:txBody>
      </p:sp>
      <p:pic>
        <p:nvPicPr>
          <p:cNvPr id="58" name="Image 57">
            <a:extLst>
              <a:ext uri="{FF2B5EF4-FFF2-40B4-BE49-F238E27FC236}">
                <a16:creationId xmlns:a16="http://schemas.microsoft.com/office/drawing/2014/main" id="{E131B6B7-DD41-080A-0207-9CA24B8971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2261" y="2611639"/>
            <a:ext cx="6369972" cy="2726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73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6399000">
        <p:fade/>
      </p:transition>
    </mc:Choice>
    <mc:Fallback xmlns="">
      <p:transition spd="slow">
        <p:fade/>
      </p:transition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9995E4-FEAD-7698-9AE3-4C7B78D8DE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828D1863-E5B4-95C4-6604-30B8B3DBD996}"/>
              </a:ext>
            </a:extLst>
          </p:cNvPr>
          <p:cNvSpPr txBox="1">
            <a:spLocks/>
          </p:cNvSpPr>
          <p:nvPr/>
        </p:nvSpPr>
        <p:spPr>
          <a:xfrm>
            <a:off x="6374255" y="1063104"/>
            <a:ext cx="3108897" cy="36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ar-SA" sz="18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ة</a:t>
            </a:r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ar-SA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خاص بالأستاذ </a:t>
            </a:r>
            <a:endParaRPr lang="fr-FR" sz="1800" dirty="0">
              <a:solidFill>
                <a:schemeClr val="bg1"/>
              </a:solidFill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0DEF7FBF-A5DB-AAB4-DFF2-D965FF993A4F}"/>
              </a:ext>
            </a:extLst>
          </p:cNvPr>
          <p:cNvGrpSpPr/>
          <p:nvPr/>
        </p:nvGrpSpPr>
        <p:grpSpPr>
          <a:xfrm>
            <a:off x="3014679" y="3065823"/>
            <a:ext cx="3114642" cy="726354"/>
            <a:chOff x="2969606" y="2436266"/>
            <a:chExt cx="3114642" cy="726354"/>
          </a:xfrm>
        </p:grpSpPr>
        <p:sp>
          <p:nvSpPr>
            <p:cNvPr id="9" name="Flowchart: Alternate Process 54">
              <a:extLst>
                <a:ext uri="{FF2B5EF4-FFF2-40B4-BE49-F238E27FC236}">
                  <a16:creationId xmlns:a16="http://schemas.microsoft.com/office/drawing/2014/main" id="{1CF6CD9A-7208-996B-2151-8869BAC96CF4}"/>
                </a:ext>
              </a:extLst>
            </p:cNvPr>
            <p:cNvSpPr/>
            <p:nvPr/>
          </p:nvSpPr>
          <p:spPr>
            <a:xfrm>
              <a:off x="2969606" y="2436266"/>
              <a:ext cx="2800697" cy="726354"/>
            </a:xfrm>
            <a:prstGeom prst="flowChartAlternateProcess">
              <a:avLst/>
            </a:prstGeom>
            <a:solidFill>
              <a:srgbClr val="3A8F98"/>
            </a:solidFill>
            <a:ln w="539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4" rtl="1">
                <a:defRPr/>
              </a:pPr>
              <a:r>
                <a:rPr lang="ar-MA" sz="3200" b="1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اختتام الدرس</a:t>
              </a:r>
              <a:endParaRPr lang="ar-MA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" name="Oval 80">
              <a:extLst>
                <a:ext uri="{FF2B5EF4-FFF2-40B4-BE49-F238E27FC236}">
                  <a16:creationId xmlns:a16="http://schemas.microsoft.com/office/drawing/2014/main" id="{A1C3E53C-6F7F-4CFE-F5FC-FE183D1A685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456357" y="2452646"/>
              <a:ext cx="627891" cy="631872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MA" sz="3200" b="1" dirty="0"/>
                <a:t>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33918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6399000"/>
    </mc:Choice>
    <mc:Fallback xmlns="">
      <p:transition spd="slow"/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F91F3B2-1293-542D-9EA1-A835F6A500E4}"/>
              </a:ext>
            </a:extLst>
          </p:cNvPr>
          <p:cNvSpPr txBox="1"/>
          <p:nvPr/>
        </p:nvSpPr>
        <p:spPr>
          <a:xfrm>
            <a:off x="408182" y="911312"/>
            <a:ext cx="71902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altLang="fr-FR" b="1" dirty="0">
                <a:solidFill>
                  <a:srgbClr val="84848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انتبهوا جيدا!  في المنزل، ستنجزون الأنشطة المتبقية على الصفحتين 14 و15</a:t>
            </a:r>
            <a:endParaRPr lang="ar-MA" b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Google Shape;156;p9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4F993325-43B0-6E71-89DA-CA9E877B1F4E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t="-7142" b="7142"/>
          <a:stretch/>
        </p:blipFill>
        <p:spPr>
          <a:xfrm>
            <a:off x="7779289" y="614571"/>
            <a:ext cx="1008000" cy="10080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81D1FF8-107D-CFC7-7259-A73EF779C0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870" y="1077124"/>
            <a:ext cx="8364319" cy="5576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015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6399000"/>
    </mc:Choice>
    <mc:Fallback xmlns="">
      <p:transition spd="slow"/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78FDE9F2-15F6-67BC-8F41-A49B8A982599}"/>
              </a:ext>
            </a:extLst>
          </p:cNvPr>
          <p:cNvSpPr txBox="1"/>
          <p:nvPr/>
        </p:nvSpPr>
        <p:spPr>
          <a:xfrm>
            <a:off x="339696" y="923240"/>
            <a:ext cx="71902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في الحصة القادمة، سنقوم بتصحيح التمارين المنجزة في المنزل. إلى اللقاء.</a:t>
            </a:r>
            <a:r>
              <a:rPr lang="f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</a:t>
            </a:r>
            <a:endParaRPr lang="ar-MA" b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Google Shape;156;p9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217F11BE-6A1B-DB4E-CA6D-99C3F7F7E202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t="-7142" b="7142"/>
          <a:stretch/>
        </p:blipFill>
        <p:spPr>
          <a:xfrm>
            <a:off x="7779289" y="614571"/>
            <a:ext cx="1008000" cy="10080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5" name="Nada-Wave">
            <a:hlinkClick r:id="" action="ppaction://media"/>
            <a:extLst>
              <a:ext uri="{FF2B5EF4-FFF2-40B4-BE49-F238E27FC236}">
                <a16:creationId xmlns:a16="http://schemas.microsoft.com/office/drawing/2014/main" id="{AA13B1A2-D910-A641-6F94-DFCEE666F50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t="5399" b="2627"/>
          <a:stretch>
            <a:fillRect/>
          </a:stretch>
        </p:blipFill>
        <p:spPr>
          <a:xfrm>
            <a:off x="4484548" y="2198670"/>
            <a:ext cx="2360273" cy="3466848"/>
          </a:xfrm>
          <a:prstGeom prst="rect">
            <a:avLst/>
          </a:prstGeom>
        </p:spPr>
      </p:pic>
      <p:pic>
        <p:nvPicPr>
          <p:cNvPr id="6" name="majd_wave">
            <a:hlinkClick r:id="" action="ppaction://media"/>
            <a:extLst>
              <a:ext uri="{FF2B5EF4-FFF2-40B4-BE49-F238E27FC236}">
                <a16:creationId xmlns:a16="http://schemas.microsoft.com/office/drawing/2014/main" id="{8D1EA7E1-C3F4-44A3-1013-4EB82BA3BF31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rcRect t="3654" b="2382"/>
          <a:stretch>
            <a:fillRect/>
          </a:stretch>
        </p:blipFill>
        <p:spPr>
          <a:xfrm>
            <a:off x="2496620" y="2198670"/>
            <a:ext cx="2075380" cy="3466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4534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6399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8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47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B6AC1A-DAE6-F165-379F-FE55D721A7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08C6F285-1500-E218-CED0-99098813533A}"/>
              </a:ext>
            </a:extLst>
          </p:cNvPr>
          <p:cNvSpPr txBox="1">
            <a:spLocks/>
          </p:cNvSpPr>
          <p:nvPr/>
        </p:nvSpPr>
        <p:spPr>
          <a:xfrm>
            <a:off x="6374255" y="1063104"/>
            <a:ext cx="3108897" cy="36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ar-SA" sz="18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ة</a:t>
            </a:r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ar-SA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خاص بالأستاذ </a:t>
            </a:r>
            <a:endParaRPr lang="fr-FR" sz="1800" dirty="0">
              <a:solidFill>
                <a:schemeClr val="bg1"/>
              </a:solidFill>
            </a:endParaRPr>
          </a:p>
        </p:txBody>
      </p:sp>
      <p:sp>
        <p:nvSpPr>
          <p:cNvPr id="2" name="TextBox 5">
            <a:extLst>
              <a:ext uri="{FF2B5EF4-FFF2-40B4-BE49-F238E27FC236}">
                <a16:creationId xmlns:a16="http://schemas.microsoft.com/office/drawing/2014/main" id="{89C05EE6-F681-833C-5790-4899B7B791E1}"/>
              </a:ext>
            </a:extLst>
          </p:cNvPr>
          <p:cNvSpPr txBox="1"/>
          <p:nvPr/>
        </p:nvSpPr>
        <p:spPr>
          <a:xfrm>
            <a:off x="1747838" y="2595563"/>
            <a:ext cx="6524625" cy="3746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1" fontAlgn="auto" hangingPunct="1">
              <a:lnSpc>
                <a:spcPts val="2075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ar-MA" sz="2200" b="1" kern="0" dirty="0">
                <a:solidFill>
                  <a:srgbClr val="3494BA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بناء على إنجازات المتعلمين خلال الممارسة المستقلة </a:t>
            </a:r>
          </a:p>
        </p:txBody>
      </p:sp>
      <p:pic>
        <p:nvPicPr>
          <p:cNvPr id="3" name="Image 2" descr="Une image contenant texte, diagramme, Parallèle, ligne&#10;&#10;Le contenu généré par l’IA peut être incorrect.">
            <a:extLst>
              <a:ext uri="{FF2B5EF4-FFF2-40B4-BE49-F238E27FC236}">
                <a16:creationId xmlns:a16="http://schemas.microsoft.com/office/drawing/2014/main" id="{D8AACDC6-7924-7BF3-2097-F8E1D39CEBF6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433" y="2196320"/>
            <a:ext cx="1896443" cy="26803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Image 2">
            <a:extLst>
              <a:ext uri="{FF2B5EF4-FFF2-40B4-BE49-F238E27FC236}">
                <a16:creationId xmlns:a16="http://schemas.microsoft.com/office/drawing/2014/main" id="{E551C360-54BB-8646-8CBF-F2F33D3017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025" y="3125788"/>
            <a:ext cx="5689600" cy="1189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059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6399000"/>
    </mc:Choice>
    <mc:Fallback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2FD42E-BDFA-A8E0-5BE2-D1257A161D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49FD9CBC-31AE-65FA-6C6D-45780769C34A}"/>
              </a:ext>
            </a:extLst>
          </p:cNvPr>
          <p:cNvSpPr txBox="1">
            <a:spLocks/>
          </p:cNvSpPr>
          <p:nvPr/>
        </p:nvSpPr>
        <p:spPr>
          <a:xfrm>
            <a:off x="6374255" y="1063104"/>
            <a:ext cx="3108897" cy="36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ar-SA" sz="18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ة</a:t>
            </a:r>
            <a:r>
              <a:rPr lang="fr-FR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ar-SA" sz="1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خاص بالأستاذ </a:t>
            </a:r>
            <a:endParaRPr lang="fr-FR" sz="1800" dirty="0">
              <a:solidFill>
                <a:schemeClr val="bg1"/>
              </a:solidFill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12E1740D-48F9-1EFE-D1C1-B32CCA4D86D0}"/>
              </a:ext>
            </a:extLst>
          </p:cNvPr>
          <p:cNvGrpSpPr/>
          <p:nvPr/>
        </p:nvGrpSpPr>
        <p:grpSpPr>
          <a:xfrm>
            <a:off x="2095799" y="2436266"/>
            <a:ext cx="4649246" cy="2588886"/>
            <a:chOff x="2332467" y="2221113"/>
            <a:chExt cx="4649246" cy="2588886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022CD944-C95A-7F13-1B05-B180BA86D5AC}"/>
                </a:ext>
              </a:extLst>
            </p:cNvPr>
            <p:cNvSpPr/>
            <p:nvPr/>
          </p:nvSpPr>
          <p:spPr>
            <a:xfrm>
              <a:off x="2505452" y="2592517"/>
              <a:ext cx="4476261" cy="2217482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pic>
          <p:nvPicPr>
            <p:cNvPr id="2" name="Image 1" descr="Une image contenant symbole, Graphique, conception&#10;&#10;Le contenu généré par l’IA peut être incorrect.">
              <a:extLst>
                <a:ext uri="{FF2B5EF4-FFF2-40B4-BE49-F238E27FC236}">
                  <a16:creationId xmlns:a16="http://schemas.microsoft.com/office/drawing/2014/main" id="{16E12811-D3C5-1449-AAF8-0AA3CB58415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0800000">
              <a:off x="6179956" y="3051280"/>
              <a:ext cx="631873" cy="631873"/>
            </a:xfrm>
            <a:prstGeom prst="rect">
              <a:avLst/>
            </a:prstGeom>
          </p:spPr>
        </p:pic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DC3487C0-6552-437C-909E-045AE91FF9CA}"/>
                </a:ext>
              </a:extLst>
            </p:cNvPr>
            <p:cNvSpPr txBox="1"/>
            <p:nvPr/>
          </p:nvSpPr>
          <p:spPr>
            <a:xfrm>
              <a:off x="2362015" y="3107737"/>
              <a:ext cx="3555109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defTabSz="685834" rtl="1">
                <a:defRPr/>
              </a:pPr>
              <a:r>
                <a:rPr lang="ar-SA" sz="2800" b="1" dirty="0">
                  <a:solidFill>
                    <a:srgbClr val="FC8D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تصحيح الواجب المنزلية</a:t>
              </a:r>
            </a:p>
          </p:txBody>
        </p:sp>
        <p:sp>
          <p:nvSpPr>
            <p:cNvPr id="6" name="Flowchart: Alternate Process 54">
              <a:extLst>
                <a:ext uri="{FF2B5EF4-FFF2-40B4-BE49-F238E27FC236}">
                  <a16:creationId xmlns:a16="http://schemas.microsoft.com/office/drawing/2014/main" id="{A8AD340F-350B-83A6-7647-660D9B5E7B7E}"/>
                </a:ext>
              </a:extLst>
            </p:cNvPr>
            <p:cNvSpPr/>
            <p:nvPr/>
          </p:nvSpPr>
          <p:spPr>
            <a:xfrm>
              <a:off x="3206274" y="2221113"/>
              <a:ext cx="2800697" cy="726354"/>
            </a:xfrm>
            <a:prstGeom prst="flowChartAlternateProcess">
              <a:avLst/>
            </a:prstGeom>
            <a:solidFill>
              <a:srgbClr val="3A8F98"/>
            </a:solidFill>
            <a:ln w="539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4" rtl="1">
                <a:defRPr/>
              </a:pPr>
              <a:r>
                <a:rPr lang="en-US" sz="32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ar-MA" sz="32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افتتاح الدرس</a:t>
              </a:r>
              <a:endParaRPr lang="en-US" sz="2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" name="Oval 80">
              <a:extLst>
                <a:ext uri="{FF2B5EF4-FFF2-40B4-BE49-F238E27FC236}">
                  <a16:creationId xmlns:a16="http://schemas.microsoft.com/office/drawing/2014/main" id="{1B76E087-25C7-D484-EEE8-A3FA0490F5A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693025" y="2237493"/>
              <a:ext cx="627891" cy="631872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MA" sz="3200" b="1" dirty="0"/>
                <a:t>1</a:t>
              </a:r>
            </a:p>
          </p:txBody>
        </p:sp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FC951D87-2E52-FBCF-D41D-2115D913E897}"/>
                </a:ext>
              </a:extLst>
            </p:cNvPr>
            <p:cNvSpPr txBox="1"/>
            <p:nvPr/>
          </p:nvSpPr>
          <p:spPr>
            <a:xfrm>
              <a:off x="2505452" y="3710156"/>
              <a:ext cx="3447931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defTabSz="685834" rtl="1">
                <a:defRPr/>
              </a:pPr>
              <a:r>
                <a:rPr lang="ar-MA" sz="2400" b="1" dirty="0">
                  <a:solidFill>
                    <a:srgbClr val="B2B3AE"/>
                  </a:solidFill>
                  <a:latin typeface="Dosis" pitchFamily="2" charset="0"/>
                  <a:cs typeface="Calibri" panose="020F0502020204030204" pitchFamily="34" charset="0"/>
                </a:rPr>
                <a:t>كتابة  الأعداد من 1 إلى 5</a:t>
              </a:r>
            </a:p>
          </p:txBody>
        </p:sp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663C0823-84C5-B106-0737-BE76E494237A}"/>
                </a:ext>
              </a:extLst>
            </p:cNvPr>
            <p:cNvSpPr txBox="1"/>
            <p:nvPr/>
          </p:nvSpPr>
          <p:spPr>
            <a:xfrm>
              <a:off x="2332467" y="4253092"/>
              <a:ext cx="3584657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 defTabSz="685834" rtl="1">
                <a:defRPr/>
              </a:pPr>
              <a:r>
                <a:rPr lang="ar-MA" sz="2400" b="1" dirty="0">
                  <a:solidFill>
                    <a:srgbClr val="B2B3AE"/>
                  </a:solidFill>
                  <a:latin typeface="Dosis" pitchFamily="2" charset="0"/>
                  <a:cs typeface="Calibri" panose="020F0502020204030204" pitchFamily="34" charset="0"/>
                </a:rPr>
                <a:t>أنشطة تمهيدية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8567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BBC694-0A78-C675-95EE-67580D533B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ZoneTexte 11">
            <a:extLst>
              <a:ext uri="{FF2B5EF4-FFF2-40B4-BE49-F238E27FC236}">
                <a16:creationId xmlns:a16="http://schemas.microsoft.com/office/drawing/2014/main" id="{579624D4-27A2-6081-B866-9FC36FF56905}"/>
              </a:ext>
            </a:extLst>
          </p:cNvPr>
          <p:cNvSpPr txBox="1"/>
          <p:nvPr/>
        </p:nvSpPr>
        <p:spPr>
          <a:xfrm>
            <a:off x="932476" y="933905"/>
            <a:ext cx="6515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خذوا كراساتكم و صححوا  النشاط رقم 7 الصفحة 13</a:t>
            </a:r>
            <a:r>
              <a:rPr lang="f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.</a:t>
            </a:r>
            <a:r>
              <a:rPr lang="ar-MA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59352899-2C21-EAD7-12F5-E7D24A32BD59}"/>
              </a:ext>
            </a:extLst>
          </p:cNvPr>
          <p:cNvGrpSpPr/>
          <p:nvPr/>
        </p:nvGrpSpPr>
        <p:grpSpPr>
          <a:xfrm>
            <a:off x="1401829" y="2426425"/>
            <a:ext cx="6340341" cy="2698627"/>
            <a:chOff x="408670" y="1964512"/>
            <a:chExt cx="8326658" cy="2928974"/>
          </a:xfrm>
        </p:grpSpPr>
        <p:pic>
          <p:nvPicPr>
            <p:cNvPr id="2" name="Image 1">
              <a:extLst>
                <a:ext uri="{FF2B5EF4-FFF2-40B4-BE49-F238E27FC236}">
                  <a16:creationId xmlns:a16="http://schemas.microsoft.com/office/drawing/2014/main" id="{38A12291-BEF7-3DB7-28FB-D4D83C4AA11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8670" y="1964512"/>
              <a:ext cx="8326658" cy="2928974"/>
            </a:xfrm>
            <a:prstGeom prst="rect">
              <a:avLst/>
            </a:prstGeom>
          </p:spPr>
        </p:pic>
        <p:sp>
          <p:nvSpPr>
            <p:cNvPr id="20" name="Ellipse 19">
              <a:extLst>
                <a:ext uri="{FF2B5EF4-FFF2-40B4-BE49-F238E27FC236}">
                  <a16:creationId xmlns:a16="http://schemas.microsoft.com/office/drawing/2014/main" id="{5BB1C86F-68EC-8304-6B16-1F78BBC1D768}"/>
                </a:ext>
              </a:extLst>
            </p:cNvPr>
            <p:cNvSpPr/>
            <p:nvPr/>
          </p:nvSpPr>
          <p:spPr>
            <a:xfrm>
              <a:off x="3859801" y="4156640"/>
              <a:ext cx="421708" cy="34851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Ellipse 20">
              <a:extLst>
                <a:ext uri="{FF2B5EF4-FFF2-40B4-BE49-F238E27FC236}">
                  <a16:creationId xmlns:a16="http://schemas.microsoft.com/office/drawing/2014/main" id="{EFFA6052-CBEA-1088-4B77-9C7EBDEC592C}"/>
                </a:ext>
              </a:extLst>
            </p:cNvPr>
            <p:cNvSpPr/>
            <p:nvPr/>
          </p:nvSpPr>
          <p:spPr>
            <a:xfrm>
              <a:off x="4635470" y="4156640"/>
              <a:ext cx="421708" cy="348519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Ellipse 21">
              <a:extLst>
                <a:ext uri="{FF2B5EF4-FFF2-40B4-BE49-F238E27FC236}">
                  <a16:creationId xmlns:a16="http://schemas.microsoft.com/office/drawing/2014/main" id="{5DD9DA23-2BFE-575D-925C-6DDA78A2D813}"/>
                </a:ext>
              </a:extLst>
            </p:cNvPr>
            <p:cNvSpPr/>
            <p:nvPr/>
          </p:nvSpPr>
          <p:spPr>
            <a:xfrm>
              <a:off x="7722433" y="4156639"/>
              <a:ext cx="421708" cy="348519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Ellipse 22">
              <a:extLst>
                <a:ext uri="{FF2B5EF4-FFF2-40B4-BE49-F238E27FC236}">
                  <a16:creationId xmlns:a16="http://schemas.microsoft.com/office/drawing/2014/main" id="{2F692F87-7633-F49F-8928-0077DD615780}"/>
                </a:ext>
              </a:extLst>
            </p:cNvPr>
            <p:cNvSpPr/>
            <p:nvPr/>
          </p:nvSpPr>
          <p:spPr>
            <a:xfrm>
              <a:off x="7131246" y="4156639"/>
              <a:ext cx="421708" cy="348519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Ellipse 23">
              <a:extLst>
                <a:ext uri="{FF2B5EF4-FFF2-40B4-BE49-F238E27FC236}">
                  <a16:creationId xmlns:a16="http://schemas.microsoft.com/office/drawing/2014/main" id="{A604A784-8D77-399F-AD28-2237213B2413}"/>
                </a:ext>
              </a:extLst>
            </p:cNvPr>
            <p:cNvSpPr/>
            <p:nvPr/>
          </p:nvSpPr>
          <p:spPr>
            <a:xfrm>
              <a:off x="6474545" y="4156639"/>
              <a:ext cx="421708" cy="34851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4" name="Google Shape;156;p9" descr="Une image contenant dessin humoristique, clipart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7A6B05F4-9164-3C88-02E1-A8F32834021E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t="-7142" b="7142"/>
          <a:stretch/>
        </p:blipFill>
        <p:spPr>
          <a:xfrm>
            <a:off x="7779289" y="614571"/>
            <a:ext cx="1008000" cy="1008000"/>
          </a:xfrm>
          <a:prstGeom prst="ellipse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19015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2_Conception personnalisée">
  <a:themeElements>
    <a:clrScheme name="maths">
      <a:dk1>
        <a:srgbClr val="000000"/>
      </a:dk1>
      <a:lt1>
        <a:srgbClr val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00E4CF"/>
      </a:accent6>
      <a:hlink>
        <a:srgbClr val="FA9300"/>
      </a:hlink>
      <a:folHlink>
        <a:srgbClr val="FFC40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Page d'entre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partie 1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3_Conception personnalisée">
  <a:themeElements>
    <a:clrScheme name="maths">
      <a:dk1>
        <a:srgbClr val="000000"/>
      </a:dk1>
      <a:lt1>
        <a:srgbClr val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00E4CF"/>
      </a:accent6>
      <a:hlink>
        <a:srgbClr val="FA9300"/>
      </a:hlink>
      <a:folHlink>
        <a:srgbClr val="FFC40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16745</TotalTime>
  <Words>1046</Words>
  <Application>Microsoft Office PowerPoint</Application>
  <PresentationFormat>Affichage à l'écran (4:3)</PresentationFormat>
  <Paragraphs>273</Paragraphs>
  <Slides>74</Slides>
  <Notes>11</Notes>
  <HiddenSlides>0</HiddenSlides>
  <MMClips>6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74</vt:i4>
      </vt:variant>
    </vt:vector>
  </HeadingPairs>
  <TitlesOfParts>
    <vt:vector size="88" baseType="lpstr">
      <vt:lpstr>Dosis</vt:lpstr>
      <vt:lpstr>Aldhabi</vt:lpstr>
      <vt:lpstr>Noto Sans Symbols</vt:lpstr>
      <vt:lpstr>Corbel</vt:lpstr>
      <vt:lpstr>Arial</vt:lpstr>
      <vt:lpstr>DengXian</vt:lpstr>
      <vt:lpstr>Calibri</vt:lpstr>
      <vt:lpstr>Dosis SemiBold</vt:lpstr>
      <vt:lpstr>Effra CC Arbc</vt:lpstr>
      <vt:lpstr>Aptos</vt:lpstr>
      <vt:lpstr>2_Conception personnalisée</vt:lpstr>
      <vt:lpstr>Page d'entree</vt:lpstr>
      <vt:lpstr>partie 1</vt:lpstr>
      <vt:lpstr>3_Conception personnalisée</vt:lpstr>
      <vt:lpstr>Présentation PowerPoint</vt:lpstr>
      <vt:lpstr>Présentation PowerPoint</vt:lpstr>
      <vt:lpstr>برمجة الأسبوع الأول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NOM DU MODULE</dc:title>
  <dc:creator>Mme Chraibi</dc:creator>
  <cp:lastModifiedBy>EL HAMDOUNI BTIHAJ</cp:lastModifiedBy>
  <cp:revision>177</cp:revision>
  <cp:lastPrinted>2025-08-13T10:11:39Z</cp:lastPrinted>
  <dcterms:created xsi:type="dcterms:W3CDTF">2025-08-01T12:31:49Z</dcterms:created>
  <dcterms:modified xsi:type="dcterms:W3CDTF">2025-10-29T16:48:02Z</dcterms:modified>
</cp:coreProperties>
</file>