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6" r:id="rId4"/>
  </p:sldMasterIdLst>
  <p:notesMasterIdLst>
    <p:notesMasterId r:id="rId79"/>
  </p:notesMasterIdLst>
  <p:handoutMasterIdLst>
    <p:handoutMasterId r:id="rId80"/>
  </p:handoutMasterIdLst>
  <p:sldIdLst>
    <p:sldId id="779" r:id="rId5"/>
    <p:sldId id="994" r:id="rId6"/>
    <p:sldId id="947" r:id="rId7"/>
    <p:sldId id="780" r:id="rId8"/>
    <p:sldId id="912" r:id="rId9"/>
    <p:sldId id="893" r:id="rId10"/>
    <p:sldId id="913" r:id="rId11"/>
    <p:sldId id="825" r:id="rId12"/>
    <p:sldId id="927" r:id="rId13"/>
    <p:sldId id="995" r:id="rId14"/>
    <p:sldId id="948" r:id="rId15"/>
    <p:sldId id="963" r:id="rId16"/>
    <p:sldId id="769" r:id="rId17"/>
    <p:sldId id="964" r:id="rId18"/>
    <p:sldId id="897" r:id="rId19"/>
    <p:sldId id="965" r:id="rId20"/>
    <p:sldId id="949" r:id="rId21"/>
    <p:sldId id="966" r:id="rId22"/>
    <p:sldId id="899" r:id="rId23"/>
    <p:sldId id="1001" r:id="rId24"/>
    <p:sldId id="900" r:id="rId25"/>
    <p:sldId id="996" r:id="rId26"/>
    <p:sldId id="1002" r:id="rId27"/>
    <p:sldId id="1003" r:id="rId28"/>
    <p:sldId id="1004" r:id="rId29"/>
    <p:sldId id="977" r:id="rId30"/>
    <p:sldId id="1005" r:id="rId31"/>
    <p:sldId id="1006" r:id="rId32"/>
    <p:sldId id="1007" r:id="rId33"/>
    <p:sldId id="1008" r:id="rId34"/>
    <p:sldId id="786" r:id="rId35"/>
    <p:sldId id="997" r:id="rId36"/>
    <p:sldId id="828" r:id="rId37"/>
    <p:sldId id="832" r:id="rId38"/>
    <p:sldId id="1009" r:id="rId39"/>
    <p:sldId id="1000" r:id="rId40"/>
    <p:sldId id="787" r:id="rId41"/>
    <p:sldId id="969" r:id="rId42"/>
    <p:sldId id="922" r:id="rId43"/>
    <p:sldId id="950" r:id="rId44"/>
    <p:sldId id="989" r:id="rId45"/>
    <p:sldId id="983" r:id="rId46"/>
    <p:sldId id="970" r:id="rId47"/>
    <p:sldId id="971" r:id="rId48"/>
    <p:sldId id="990" r:id="rId49"/>
    <p:sldId id="984" r:id="rId50"/>
    <p:sldId id="972" r:id="rId51"/>
    <p:sldId id="973" r:id="rId52"/>
    <p:sldId id="991" r:id="rId53"/>
    <p:sldId id="985" r:id="rId54"/>
    <p:sldId id="974" r:id="rId55"/>
    <p:sldId id="975" r:id="rId56"/>
    <p:sldId id="986" r:id="rId57"/>
    <p:sldId id="976" r:id="rId58"/>
    <p:sldId id="954" r:id="rId59"/>
    <p:sldId id="881" r:id="rId60"/>
    <p:sldId id="884" r:id="rId61"/>
    <p:sldId id="951" r:id="rId62"/>
    <p:sldId id="952" r:id="rId63"/>
    <p:sldId id="998" r:id="rId64"/>
    <p:sldId id="848" r:id="rId65"/>
    <p:sldId id="908" r:id="rId66"/>
    <p:sldId id="924" r:id="rId67"/>
    <p:sldId id="849" r:id="rId68"/>
    <p:sldId id="978" r:id="rId69"/>
    <p:sldId id="979" r:id="rId70"/>
    <p:sldId id="981" r:id="rId71"/>
    <p:sldId id="788" r:id="rId72"/>
    <p:sldId id="644" r:id="rId73"/>
    <p:sldId id="967" r:id="rId74"/>
    <p:sldId id="999" r:id="rId75"/>
    <p:sldId id="794" r:id="rId76"/>
    <p:sldId id="793" r:id="rId77"/>
    <p:sldId id="923" r:id="rId78"/>
  </p:sldIdLst>
  <p:sldSz cx="9144000" cy="6858000" type="screen4x3"/>
  <p:notesSz cx="6735763" cy="9866313"/>
  <p:embeddedFontLst>
    <p:embeddedFont>
      <p:font typeface="Aldhabi" panose="01000000000000000000" pitchFamily="2" charset="-78"/>
      <p:regular r:id="rId81"/>
    </p:embeddedFont>
    <p:embeddedFont>
      <p:font typeface="Corbel" panose="020B0503020204020204" pitchFamily="34" charset="0"/>
      <p:regular r:id="rId82"/>
      <p:bold r:id="rId83"/>
      <p:italic r:id="rId84"/>
      <p:boldItalic r:id="rId85"/>
    </p:embeddedFont>
    <p:embeddedFont>
      <p:font typeface="DengXian" panose="02010600030101010101" pitchFamily="2" charset="-122"/>
      <p:regular r:id="rId86"/>
      <p:bold r:id="rId87"/>
    </p:embeddedFont>
    <p:embeddedFont>
      <p:font typeface="Dosis" pitchFamily="2" charset="0"/>
      <p:regular r:id="rId88"/>
      <p:bold r:id="rId89"/>
    </p:embeddedFont>
    <p:embeddedFont>
      <p:font typeface="Dosis SemiBold" pitchFamily="2" charset="0"/>
      <p:regular r:id="rId90"/>
      <p:bold r:id="rId9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BB00"/>
    <a:srgbClr val="FC8D00"/>
    <a:srgbClr val="17AB98"/>
    <a:srgbClr val="FFEFB9"/>
    <a:srgbClr val="4B5050"/>
    <a:srgbClr val="FAE496"/>
    <a:srgbClr val="B2B3AE"/>
    <a:srgbClr val="EEB500"/>
    <a:srgbClr val="CCE4A1"/>
    <a:srgbClr val="FFD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13" autoAdjust="0"/>
    <p:restoredTop sz="95941" autoAdjust="0"/>
  </p:normalViewPr>
  <p:slideViewPr>
    <p:cSldViewPr snapToGrid="0">
      <p:cViewPr varScale="1">
        <p:scale>
          <a:sx n="71" d="100"/>
          <a:sy n="71" d="100"/>
        </p:scale>
        <p:origin x="1206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90" Type="http://schemas.openxmlformats.org/officeDocument/2006/relationships/font" Target="fonts/font10.fntdata"/><Relationship Id="rId95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handoutMaster" Target="handoutMasters/handoutMaster1.xml"/><Relationship Id="rId85" Type="http://schemas.openxmlformats.org/officeDocument/2006/relationships/font" Target="fonts/font5.fntdata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9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7.fntdata"/><Relationship Id="rId61" Type="http://schemas.openxmlformats.org/officeDocument/2006/relationships/slide" Target="slides/slide57.xml"/><Relationship Id="rId82" Type="http://schemas.openxmlformats.org/officeDocument/2006/relationships/font" Target="fonts/font2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29/10/2025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29/10/2025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34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096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472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5FB29-BD58-A3A5-C5AE-C5D61AB74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3274777-F792-ED2C-08FB-AFE80A926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EF73D3-5BCE-F6F6-2272-310395250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7E3F54-BBD3-9E26-2A92-533541CBC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015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7BA04-95E8-F564-A61F-074EE818F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DD3058D-AB7F-6D36-62FA-25F31F3001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F3AD5B6-8A0F-4F69-BB45-1B69494AED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5E8B2B-2305-63AB-6525-88DCD09D21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26974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10CEE-3725-81EF-6B39-FEA2C4EE8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3BB59CA-5983-7B2F-9506-BEBB8C10E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1BE0A5D-3BF2-A351-7225-74D2879796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B78F7C-70C3-809C-720F-D278B9451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2214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7919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425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4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3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9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</p:sldLayoutIdLst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7FEF34A-8E90-E41D-BE64-BAC625BDEC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</p:sldLayoutIdLst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9" r:id="rId6"/>
  </p:sldLayoutIdLst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75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gif"/><Relationship Id="rId5" Type="http://schemas.openxmlformats.org/officeDocument/2006/relationships/image" Target="../media/image34.png"/><Relationship Id="rId4" Type="http://schemas.openxmlformats.org/officeDocument/2006/relationships/image" Target="../media/image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6.mp4"/><Relationship Id="rId7" Type="http://schemas.openxmlformats.org/officeDocument/2006/relationships/image" Target="../media/image5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6.mp4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6264D3BF-8C47-D43B-BEC3-4EF1A9CDE067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SA" dirty="0">
                <a:ea typeface="DengXian" panose="02010600030101010101" pitchFamily="2" charset="-122"/>
              </a:rPr>
              <a:t>1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88609A67-19EC-4B5C-0D2B-200B77ED2F4B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4E9DA9DA-F653-DB9D-01C9-A160B8DD708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6B514B12-C1D2-52C4-59A5-85AB8D69586E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741536A0-C4A4-0C8F-CF6A-FB04333E7BC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7A481EB3-138C-4466-52BA-F882D6CB4734}"/>
              </a:ext>
            </a:extLst>
          </p:cNvPr>
          <p:cNvGrpSpPr/>
          <p:nvPr/>
        </p:nvGrpSpPr>
        <p:grpSpPr>
          <a:xfrm>
            <a:off x="7304202" y="6006607"/>
            <a:ext cx="1124468" cy="288630"/>
            <a:chOff x="5372100" y="5877672"/>
            <a:chExt cx="1124468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DECE6D53-F74E-0D40-D364-2D7210F8FBB1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BC2F4BD7-E51C-8C95-F59E-7B36D2D2BECA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8EC6EEB-E91A-1D90-5051-D4327CFA4AEE}"/>
              </a:ext>
            </a:extLst>
          </p:cNvPr>
          <p:cNvGrpSpPr/>
          <p:nvPr/>
        </p:nvGrpSpPr>
        <p:grpSpPr>
          <a:xfrm>
            <a:off x="5649062" y="6015919"/>
            <a:ext cx="1124468" cy="288630"/>
            <a:chOff x="5372100" y="5877672"/>
            <a:chExt cx="1124468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755436D-544E-6C63-8510-3F7601FD612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C1B22EDA-FB51-A8FA-F483-29554FDCDAD1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91B3D54-C7F0-49F8-40B4-27ECF110347F}"/>
              </a:ext>
            </a:extLst>
          </p:cNvPr>
          <p:cNvGrpSpPr/>
          <p:nvPr/>
        </p:nvGrpSpPr>
        <p:grpSpPr>
          <a:xfrm>
            <a:off x="4060196" y="6021421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F76DD59-72ED-CFB8-4E10-88C5B317A5C4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2A3EE5D6-AF6D-BB53-7FBE-36940AA5C99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A3F5DF63-520E-9D7F-F53B-BA5F0CA70410}"/>
              </a:ext>
            </a:extLst>
          </p:cNvPr>
          <p:cNvSpPr/>
          <p:nvPr/>
        </p:nvSpPr>
        <p:spPr>
          <a:xfrm>
            <a:off x="2471330" y="6031678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9AD706D-683F-9111-DA1A-D0750DE10506}"/>
              </a:ext>
            </a:extLst>
          </p:cNvPr>
          <p:cNvSpPr/>
          <p:nvPr/>
        </p:nvSpPr>
        <p:spPr>
          <a:xfrm>
            <a:off x="2400578" y="603591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117B3-EFE2-327E-1DE8-58B1B4642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A8785FB-5AA2-BBB5-6310-B788A0612D2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6BA6B34-F738-2C51-3316-59D52F1A8F26}"/>
              </a:ext>
            </a:extLst>
          </p:cNvPr>
          <p:cNvGrpSpPr/>
          <p:nvPr/>
        </p:nvGrpSpPr>
        <p:grpSpPr>
          <a:xfrm>
            <a:off x="2095799" y="2436266"/>
            <a:ext cx="4649246" cy="2598313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CDB6F41-1D23-9FE2-27A6-EFB5C41A1746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47A1F00-F983-1767-B0C0-9C2EA9948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3664024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D3B0C75-6FB9-5FF7-49C7-92189B5F2B42}"/>
                </a:ext>
              </a:extLst>
            </p:cNvPr>
            <p:cNvSpPr txBox="1"/>
            <p:nvPr/>
          </p:nvSpPr>
          <p:spPr>
            <a:xfrm>
              <a:off x="2362015" y="3136018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المنزلية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042AAF50-8FE3-9638-5F1A-2C33B338FF8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E212E25D-476D-CB17-D11D-A1688480DD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A6086763-2C49-39E4-82F0-F02734B5D366}"/>
                </a:ext>
              </a:extLst>
            </p:cNvPr>
            <p:cNvSpPr txBox="1"/>
            <p:nvPr/>
          </p:nvSpPr>
          <p:spPr>
            <a:xfrm>
              <a:off x="2505452" y="368187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كتابة  الأعداد من 1 إلى 5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EBF5B6B-C481-842D-B72F-699D8534265C}"/>
                </a:ext>
              </a:extLst>
            </p:cNvPr>
            <p:cNvSpPr txBox="1"/>
            <p:nvPr/>
          </p:nvSpPr>
          <p:spPr>
            <a:xfrm>
              <a:off x="2332467" y="4234238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59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1C0F-4FAB-4F93-62CB-C231325E3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58091C-DB04-88A5-CEA3-0093A3CAE4D8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خذوا ألواحكم</a:t>
            </a: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812FB21-C189-4E66-1619-52734035950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4B7BFED-D222-2F4B-BAE5-CA70839AF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16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A98C0-8830-E990-AF00-6795B7124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DA83D31-E62A-665C-0882-DF941BD35478}"/>
              </a:ext>
            </a:extLst>
          </p:cNvPr>
          <p:cNvSpPr txBox="1"/>
          <p:nvPr/>
        </p:nvSpPr>
        <p:spPr>
          <a:xfrm>
            <a:off x="1239318" y="93390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اكتبوا العدد 1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الألواح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</a:t>
            </a:r>
            <a:r>
              <a:rPr lang="fr-FR" b="1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F6F037C-652E-223C-39AC-A511B636FDAA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EE311B4-38D4-643A-B9FD-7C799FCBA86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70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796771" y="933905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ارفعوا الألواح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8AE56DB-3B07-70BE-6CCC-D349BC9C52D1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9281554-92F7-5973-609C-75125F5E4993}"/>
              </a:ext>
            </a:extLst>
          </p:cNvPr>
          <p:cNvSpPr txBox="1"/>
          <p:nvPr/>
        </p:nvSpPr>
        <p:spPr>
          <a:xfrm>
            <a:off x="4127501" y="2213893"/>
            <a:ext cx="88899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900" b="1" dirty="0">
                <a:solidFill>
                  <a:srgbClr val="C00000"/>
                </a:solidFill>
              </a:rPr>
              <a:t>1</a:t>
            </a:r>
            <a:endParaRPr lang="fr-FR" sz="1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2BBEC-E409-F9F9-BD3A-CD9C60E89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EE6557E-62D1-1A2F-B5E3-A6EFFBCF0CE1}"/>
              </a:ext>
            </a:extLst>
          </p:cNvPr>
          <p:cNvSpPr txBox="1"/>
          <p:nvPr/>
        </p:nvSpPr>
        <p:spPr>
          <a:xfrm>
            <a:off x="1343820" y="93390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اكتبوا العدد 2 على الألواح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</a:t>
            </a: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AA7A3C-D07C-BB37-72CC-0561310CD9E3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0E70FFA-9FFB-9B7D-46AD-64B81A0EFF0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43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6BD66-5181-781B-1F47-EB9353F5F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9E8FEB41-603E-0821-6181-8CFB71F4CAEB}"/>
              </a:ext>
            </a:extLst>
          </p:cNvPr>
          <p:cNvSpPr txBox="1"/>
          <p:nvPr/>
        </p:nvSpPr>
        <p:spPr>
          <a:xfrm>
            <a:off x="796771" y="933905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741B04-404E-A322-7D34-90B449B04CE0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0BD1EB7-BF82-65EA-008C-B557F8454B52}"/>
              </a:ext>
            </a:extLst>
          </p:cNvPr>
          <p:cNvSpPr txBox="1"/>
          <p:nvPr/>
        </p:nvSpPr>
        <p:spPr>
          <a:xfrm>
            <a:off x="4127501" y="2093898"/>
            <a:ext cx="88899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900" b="1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1189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F187C-9E9C-D6DE-5496-672CE39E1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070FD3-99E3-12CF-6B56-D7FECADDD9E3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415DD1D-83E4-312E-CAD6-5ECEC29460AC}"/>
              </a:ext>
            </a:extLst>
          </p:cNvPr>
          <p:cNvSpPr txBox="1"/>
          <p:nvPr/>
        </p:nvSpPr>
        <p:spPr>
          <a:xfrm>
            <a:off x="1239318" y="93390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اكتبوا العدد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الألواح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</a:t>
            </a:r>
            <a:r>
              <a:rPr lang="fr-FR" b="1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5C0BAC7-BCB5-3F43-9B5A-D71BF2A33E7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43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927C4-51BE-9285-B1DA-8F2A29B9B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600C5A-6702-9669-E58D-1BC4A19A4E10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C731A9B-6ABA-7072-B653-38169F9532FB}"/>
              </a:ext>
            </a:extLst>
          </p:cNvPr>
          <p:cNvSpPr txBox="1"/>
          <p:nvPr/>
        </p:nvSpPr>
        <p:spPr>
          <a:xfrm>
            <a:off x="4127501" y="2179416"/>
            <a:ext cx="88899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9900" b="1" dirty="0">
                <a:solidFill>
                  <a:srgbClr val="C00000"/>
                </a:solidFill>
              </a:rPr>
              <a:t>3</a:t>
            </a:r>
            <a:endParaRPr lang="fr-FR" sz="19900" b="1" dirty="0">
              <a:solidFill>
                <a:srgbClr val="C0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5BD10A5-6056-490C-A97F-8366BE5E92E2}"/>
              </a:ext>
            </a:extLst>
          </p:cNvPr>
          <p:cNvSpPr txBox="1"/>
          <p:nvPr/>
        </p:nvSpPr>
        <p:spPr>
          <a:xfrm>
            <a:off x="796771" y="933905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</p:spTree>
    <p:extLst>
      <p:ext uri="{BB962C8B-B14F-4D97-AF65-F5344CB8AC3E}">
        <p14:creationId xmlns:p14="http://schemas.microsoft.com/office/powerpoint/2010/main" val="95350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E6F09-9C30-3324-4192-250EC4DA6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29FB568-C8F4-2139-41E3-FC8839448780}"/>
              </a:ext>
            </a:extLst>
          </p:cNvPr>
          <p:cNvSpPr txBox="1"/>
          <p:nvPr/>
        </p:nvSpPr>
        <p:spPr>
          <a:xfrm>
            <a:off x="1317695" y="93390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اكتبوا العدد 4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</a:t>
            </a:r>
            <a:r>
              <a:rPr lang="fr-FR" b="1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0E1DFF6-0469-DFC7-D353-E950D4F9806E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9F9697D-3623-F300-334E-D40B12C10EE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84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C1D7A-3D9B-26DF-5AD0-DDEF63941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E2F09D1-3B0D-4594-309B-9D27DBC614DD}"/>
              </a:ext>
            </a:extLst>
          </p:cNvPr>
          <p:cNvSpPr txBox="1"/>
          <p:nvPr/>
        </p:nvSpPr>
        <p:spPr>
          <a:xfrm>
            <a:off x="4127501" y="1397672"/>
            <a:ext cx="8889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900" b="1" dirty="0">
                <a:solidFill>
                  <a:srgbClr val="C00000"/>
                </a:solidFill>
                <a:latin typeface="Corbel" panose="020B0503020204020204" pitchFamily="34" charset="0"/>
              </a:rPr>
              <a:t>4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D9C34BA-9D5D-D56B-5385-F06F0864A61F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BE8F11-41BD-507F-77DB-87C525A2E428}"/>
              </a:ext>
            </a:extLst>
          </p:cNvPr>
          <p:cNvSpPr txBox="1"/>
          <p:nvPr/>
        </p:nvSpPr>
        <p:spPr>
          <a:xfrm>
            <a:off x="796771" y="933905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</p:spTree>
    <p:extLst>
      <p:ext uri="{BB962C8B-B14F-4D97-AF65-F5344CB8AC3E}">
        <p14:creationId xmlns:p14="http://schemas.microsoft.com/office/powerpoint/2010/main" val="195159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AF88C9-6B0D-BDF5-588D-73CFD907D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D2A0E-6DF4-8133-0E56-6036A6E46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C3D4B24-D1A7-5A93-D5EC-EE8E8D90ED1D}"/>
              </a:ext>
            </a:extLst>
          </p:cNvPr>
          <p:cNvSpPr txBox="1"/>
          <p:nvPr/>
        </p:nvSpPr>
        <p:spPr>
          <a:xfrm>
            <a:off x="1335112" y="93390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اكتبوا العدد 5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</a:t>
            </a:r>
            <a:r>
              <a:rPr lang="fr-FR" b="1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871D07-72E6-17B2-8AF4-BB1784679894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C62BCA7-D909-DEA7-853D-83F8072E606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07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94544-6011-06D1-CE65-A3D8AAE22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193CB33-2126-3E72-132C-63D4BBDC537A}"/>
              </a:ext>
            </a:extLst>
          </p:cNvPr>
          <p:cNvSpPr txBox="1"/>
          <p:nvPr/>
        </p:nvSpPr>
        <p:spPr>
          <a:xfrm>
            <a:off x="4028873" y="2206013"/>
            <a:ext cx="108625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900" b="1" dirty="0">
                <a:solidFill>
                  <a:srgbClr val="C00000"/>
                </a:solidFill>
              </a:rPr>
              <a:t>5</a:t>
            </a:r>
            <a:endParaRPr lang="fr-FR" sz="13800" b="1" dirty="0">
              <a:solidFill>
                <a:srgbClr val="C00000"/>
              </a:solidFill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4C48438-7052-10A6-BFF0-B39CA56061D7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B3FEA27-27E7-A645-1ACC-C30CA248F38C}"/>
              </a:ext>
            </a:extLst>
          </p:cNvPr>
          <p:cNvSpPr txBox="1"/>
          <p:nvPr/>
        </p:nvSpPr>
        <p:spPr>
          <a:xfrm>
            <a:off x="796771" y="933905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</p:spTree>
    <p:extLst>
      <p:ext uri="{BB962C8B-B14F-4D97-AF65-F5344CB8AC3E}">
        <p14:creationId xmlns:p14="http://schemas.microsoft.com/office/powerpoint/2010/main" val="16621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574BB-6575-55D5-4ECF-963587049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BDD95D2-F704-E75C-F78A-F5158389FFD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BD3CC38-E307-3886-5AF6-64053205EA13}"/>
              </a:ext>
            </a:extLst>
          </p:cNvPr>
          <p:cNvGrpSpPr/>
          <p:nvPr/>
        </p:nvGrpSpPr>
        <p:grpSpPr>
          <a:xfrm>
            <a:off x="2095799" y="2436266"/>
            <a:ext cx="4649246" cy="2598313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673095F8-D04D-E79B-5807-01703A0A851B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C6F14153-CFB3-1998-C19F-115A24B8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4107083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2D9CDA3-C50D-7992-2346-A33A613C91A9}"/>
                </a:ext>
              </a:extLst>
            </p:cNvPr>
            <p:cNvSpPr txBox="1"/>
            <p:nvPr/>
          </p:nvSpPr>
          <p:spPr>
            <a:xfrm>
              <a:off x="2362015" y="3098310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المنزلية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30127782-EB5F-A5AA-D151-29BB4E94E874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8C074964-E7A0-D0D8-50C8-8F684D4068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55B06BF5-528C-9AB1-69A0-A97D1383810F}"/>
                </a:ext>
              </a:extLst>
            </p:cNvPr>
            <p:cNvSpPr txBox="1"/>
            <p:nvPr/>
          </p:nvSpPr>
          <p:spPr>
            <a:xfrm>
              <a:off x="2505452" y="3653594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كتابة  الأعداد من 1 إلى 5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1EF2131-6E1C-F0AE-1447-9DCFB2E5BF76}"/>
                </a:ext>
              </a:extLst>
            </p:cNvPr>
            <p:cNvSpPr txBox="1"/>
            <p:nvPr/>
          </p:nvSpPr>
          <p:spPr>
            <a:xfrm>
              <a:off x="2332467" y="4177676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381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24026" y="93390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انتبهوا. كم  قرصا لدي ؟ من يقول العدد ؟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CF6674-5650-80F7-3B48-3E6874E76B87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E79673-6EBD-9DC2-4ECA-C1229D13C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522" y="2884531"/>
            <a:ext cx="2708955" cy="86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21A64-0B35-AB0F-465C-3EE77E103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C678D9D-563B-8635-E0ED-9EBFB3631F3D}"/>
              </a:ext>
            </a:extLst>
          </p:cNvPr>
          <p:cNvSpPr txBox="1"/>
          <p:nvPr/>
        </p:nvSpPr>
        <p:spPr>
          <a:xfrm>
            <a:off x="124026" y="93390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نعم لدي 4 أقراص ( 1-2-3-4) . من يقول عدد الأقراص الحمراء  منها  ؟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F15D10B1-4448-F5F6-6911-F1992A34CD6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sp>
        <p:nvSpPr>
          <p:cNvPr id="3" name="Flèche : bas 2">
            <a:extLst>
              <a:ext uri="{FF2B5EF4-FFF2-40B4-BE49-F238E27FC236}">
                <a16:creationId xmlns:a16="http://schemas.microsoft.com/office/drawing/2014/main" id="{AD1825CB-FBE9-80C3-8CA5-6DA37B80247C}"/>
              </a:ext>
            </a:extLst>
          </p:cNvPr>
          <p:cNvSpPr/>
          <p:nvPr/>
        </p:nvSpPr>
        <p:spPr>
          <a:xfrm>
            <a:off x="3692808" y="2343133"/>
            <a:ext cx="471674" cy="54139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73A5FE-2748-90EC-FEB8-D0D5AFE48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522" y="2884531"/>
            <a:ext cx="2708955" cy="86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D4CBD-DDF0-036F-9A6D-08291478F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AADA479-ED92-11E0-390A-BD47E6A84489}"/>
              </a:ext>
            </a:extLst>
          </p:cNvPr>
          <p:cNvSpPr txBox="1"/>
          <p:nvPr/>
        </p:nvSpPr>
        <p:spPr>
          <a:xfrm>
            <a:off x="124026" y="93390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من يقول عدد الأقراص الزرقاء   ؟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7FC9B80-1007-9570-BE0E-C167D59E3A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sp>
        <p:nvSpPr>
          <p:cNvPr id="3" name="Flèche : bas 2">
            <a:extLst>
              <a:ext uri="{FF2B5EF4-FFF2-40B4-BE49-F238E27FC236}">
                <a16:creationId xmlns:a16="http://schemas.microsoft.com/office/drawing/2014/main" id="{9105D902-2BB2-01E3-F73A-6B0BA910967E}"/>
              </a:ext>
            </a:extLst>
          </p:cNvPr>
          <p:cNvSpPr/>
          <p:nvPr/>
        </p:nvSpPr>
        <p:spPr>
          <a:xfrm>
            <a:off x="4896464" y="2343133"/>
            <a:ext cx="471674" cy="54139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0DC9C8E-4CA3-4942-56E0-82BB23A32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522" y="2884531"/>
            <a:ext cx="2708955" cy="86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1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41E1E-5CDB-DC35-44EE-1A7414590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F26B26E-7FDB-F4C2-4498-EA264438FC9F}"/>
              </a:ext>
            </a:extLst>
          </p:cNvPr>
          <p:cNvSpPr txBox="1"/>
          <p:nvPr/>
        </p:nvSpPr>
        <p:spPr>
          <a:xfrm>
            <a:off x="124026" y="93390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لدينا 4 أقراص : قرصان  أحمران و قرصان  أزرقان    إذن 4 هو 2 و2  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19FBB1-F4BC-5EFF-D341-DD64A6339D3E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497F7F8-A295-4C4D-6A29-4EA714B58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522" y="2884531"/>
            <a:ext cx="2708955" cy="86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6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A6D68-21CD-9425-BB52-CF0AC68E5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BA4E476-BB53-09D4-70C9-33B75E9EA5A2}"/>
              </a:ext>
            </a:extLst>
          </p:cNvPr>
          <p:cNvSpPr txBox="1"/>
          <p:nvPr/>
        </p:nvSpPr>
        <p:spPr>
          <a:xfrm>
            <a:off x="124026" y="93390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انتبهوا. من يقول عدد الأقراص الآن  ؟ 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C86CAE9-5CBB-8826-3C94-E9C7AB05E3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1E646A-3ECD-BECE-21CE-E4C9DFCDE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096" y="2905270"/>
            <a:ext cx="3093808" cy="81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8F453-0C11-430E-17F3-5418C047E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4691A93-44EA-A427-9BC3-97D689F1303F}"/>
              </a:ext>
            </a:extLst>
          </p:cNvPr>
          <p:cNvSpPr txBox="1"/>
          <p:nvPr/>
        </p:nvSpPr>
        <p:spPr>
          <a:xfrm>
            <a:off x="124026" y="93390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نعم لدينا 5 أقراص (1-2-3-4-5) . من يقول عدد الأقراص الحمراء منها  ؟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FE781678-A62E-3002-DD70-219657DF96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sp>
        <p:nvSpPr>
          <p:cNvPr id="6" name="Flèche : bas 5">
            <a:extLst>
              <a:ext uri="{FF2B5EF4-FFF2-40B4-BE49-F238E27FC236}">
                <a16:creationId xmlns:a16="http://schemas.microsoft.com/office/drawing/2014/main" id="{1A3D08CA-3B40-4CFF-0B7E-AAD818AD1AC9}"/>
              </a:ext>
            </a:extLst>
          </p:cNvPr>
          <p:cNvSpPr/>
          <p:nvPr/>
        </p:nvSpPr>
        <p:spPr>
          <a:xfrm>
            <a:off x="3442085" y="2363872"/>
            <a:ext cx="471674" cy="54139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79A88A-AFBB-6B8F-2CA1-EBE501D63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096" y="2905270"/>
            <a:ext cx="3093808" cy="81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411B7-BB2E-9D2D-29AC-BE2D8D7F3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D05C7FB-A924-C438-BCC3-DCBC10A3792D}"/>
              </a:ext>
            </a:extLst>
          </p:cNvPr>
          <p:cNvSpPr txBox="1"/>
          <p:nvPr/>
        </p:nvSpPr>
        <p:spPr>
          <a:xfrm>
            <a:off x="124026" y="93390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من يقول عدد الأقراص الزرقاء ؟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B92B679-5ED9-6A90-1C77-D9E4E37502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sp>
        <p:nvSpPr>
          <p:cNvPr id="2" name="Flèche : bas 1">
            <a:extLst>
              <a:ext uri="{FF2B5EF4-FFF2-40B4-BE49-F238E27FC236}">
                <a16:creationId xmlns:a16="http://schemas.microsoft.com/office/drawing/2014/main" id="{3B21571A-810F-B9CA-D294-8423A3C01C6F}"/>
              </a:ext>
            </a:extLst>
          </p:cNvPr>
          <p:cNvSpPr/>
          <p:nvPr/>
        </p:nvSpPr>
        <p:spPr>
          <a:xfrm>
            <a:off x="4909219" y="2305149"/>
            <a:ext cx="471674" cy="54139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9B9230-859D-9B4B-4728-5A35EA902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096" y="2905270"/>
            <a:ext cx="3093808" cy="81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5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r" defTabSz="914400">
                <a:spcBef>
                  <a:spcPts val="300"/>
                </a:spcBef>
              </a:pPr>
              <a:r>
                <a:rPr lang="ar-MA" sz="1600" dirty="0">
                  <a:solidFill>
                    <a:schemeClr val="bg1">
                      <a:lumMod val="65000"/>
                    </a:schemeClr>
                  </a:solidFill>
                  <a:latin typeface="Dosis SemiBold" pitchFamily="2" charset="0"/>
                  <a:cs typeface="+mn-cs"/>
                </a:rPr>
                <a:t>قِراءَةُ وَ كِتابَةُ الْأَعْدادِ مِنْ 1 إِلى 5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ar-MA" kern="1200" dirty="0">
                  <a:latin typeface="Dosis SemiBold" pitchFamily="2" charset="0"/>
                  <a:cs typeface="+mn-cs"/>
                </a:rPr>
                <a:t>عَدُّ عَناصِرِ مَجْموعَةٍ مِنْ 1 إِلى 5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r" defTabSz="914400">
                <a:spcBef>
                  <a:spcPts val="300"/>
                </a:spcBef>
              </a:pPr>
              <a:r>
                <a:rPr lang="ar-MA" sz="1600" dirty="0">
                  <a:solidFill>
                    <a:schemeClr val="bg1">
                      <a:lumMod val="65000"/>
                    </a:schemeClr>
                  </a:solidFill>
                  <a:latin typeface="Dosis SemiBold" pitchFamily="2" charset="0"/>
                  <a:cs typeface="+mn-cs"/>
                </a:rPr>
                <a:t>تَفْكيكُ الْعَدَدَيْنِ 2 وَ 3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مُراجَعَةُ دُروسِ الْأُسْبوعِ الأَوَّلِ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6BAA546-6A28-46AB-E27E-522F60837698}"/>
              </a:ext>
            </a:extLst>
          </p:cNvPr>
          <p:cNvGrpSpPr/>
          <p:nvPr/>
        </p:nvGrpSpPr>
        <p:grpSpPr>
          <a:xfrm>
            <a:off x="370642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C56E64A5-CE31-0D17-FE74-F4485BCDDE7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3" name="Organigramme : Terminateur 21">
              <a:extLst>
                <a:ext uri="{FF2B5EF4-FFF2-40B4-BE49-F238E27FC236}">
                  <a16:creationId xmlns:a16="http://schemas.microsoft.com/office/drawing/2014/main" id="{A264DEC1-856A-628A-FA6E-77E15466E5D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Espace réservé du texte 5">
              <a:extLst>
                <a:ext uri="{FF2B5EF4-FFF2-40B4-BE49-F238E27FC236}">
                  <a16:creationId xmlns:a16="http://schemas.microsoft.com/office/drawing/2014/main" id="{CAEECEAC-9761-96D1-4735-2BDDD581329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الْأَعْدادُ مِنْ 0 إلى 999 (1) </a:t>
              </a:r>
            </a:p>
          </p:txBody>
        </p:sp>
      </p:grpSp>
      <p:grpSp>
        <p:nvGrpSpPr>
          <p:cNvPr id="15" name="Google Shape;59;p2">
            <a:extLst>
              <a:ext uri="{FF2B5EF4-FFF2-40B4-BE49-F238E27FC236}">
                <a16:creationId xmlns:a16="http://schemas.microsoft.com/office/drawing/2014/main" id="{3403D28C-7F33-AE23-188F-011E9E977C53}"/>
              </a:ext>
            </a:extLst>
          </p:cNvPr>
          <p:cNvGrpSpPr/>
          <p:nvPr/>
        </p:nvGrpSpPr>
        <p:grpSpPr>
          <a:xfrm>
            <a:off x="384513" y="3851322"/>
            <a:ext cx="3780000" cy="1123837"/>
            <a:chOff x="648000" y="1949241"/>
            <a:chExt cx="3780000" cy="1123837"/>
          </a:xfrm>
        </p:grpSpPr>
        <p:sp>
          <p:nvSpPr>
            <p:cNvPr id="20" name="Google Shape;60;p2">
              <a:extLst>
                <a:ext uri="{FF2B5EF4-FFF2-40B4-BE49-F238E27FC236}">
                  <a16:creationId xmlns:a16="http://schemas.microsoft.com/office/drawing/2014/main" id="{0C8FC26A-3416-F9EF-131F-78B1911903BF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61;p2">
              <a:extLst>
                <a:ext uri="{FF2B5EF4-FFF2-40B4-BE49-F238E27FC236}">
                  <a16:creationId xmlns:a16="http://schemas.microsoft.com/office/drawing/2014/main" id="{2EAB9F67-7505-3E6B-4B7D-A1E11B6D958C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62;p2">
              <a:extLst>
                <a:ext uri="{FF2B5EF4-FFF2-40B4-BE49-F238E27FC236}">
                  <a16:creationId xmlns:a16="http://schemas.microsoft.com/office/drawing/2014/main" id="{D44E3FA8-564B-E50E-8075-C948D562C689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5D2581BC-2AAC-A5FE-93CB-4E41C2975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81" y="4074464"/>
            <a:ext cx="3892697" cy="929994"/>
          </a:xfrm>
          <a:prstGeom prst="rect">
            <a:avLst/>
          </a:prstGeom>
        </p:spPr>
      </p:pic>
      <p:sp>
        <p:nvSpPr>
          <p:cNvPr id="24" name="Google Shape;84;p2">
            <a:extLst>
              <a:ext uri="{FF2B5EF4-FFF2-40B4-BE49-F238E27FC236}">
                <a16:creationId xmlns:a16="http://schemas.microsoft.com/office/drawing/2014/main" id="{D1EF7397-97F7-E3C4-F197-DCC3CE28765E}"/>
              </a:ext>
            </a:extLst>
          </p:cNvPr>
          <p:cNvSpPr txBox="1"/>
          <p:nvPr/>
        </p:nvSpPr>
        <p:spPr>
          <a:xfrm>
            <a:off x="542456" y="4372798"/>
            <a:ext cx="344494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b="1" kern="0" dirty="0">
                <a:latin typeface="Calibri" panose="020F0502020204030204" pitchFamily="34" charset="0"/>
                <a:cs typeface="Calibri" panose="020F0502020204030204" pitchFamily="34" charset="0"/>
              </a:rPr>
              <a:t>تَفْكيكُ</a:t>
            </a:r>
            <a:r>
              <a:rPr lang="ar-M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kern="0" dirty="0">
                <a:latin typeface="Calibri" panose="020F0502020204030204" pitchFamily="34" charset="0"/>
                <a:cs typeface="Calibri" panose="020F0502020204030204" pitchFamily="34" charset="0"/>
              </a:rPr>
              <a:t>الْعَدَدَيْنِ 4 وَ 5</a:t>
            </a:r>
          </a:p>
        </p:txBody>
      </p:sp>
      <p:sp>
        <p:nvSpPr>
          <p:cNvPr id="25" name="Organigramme : Terminateur 21">
            <a:extLst>
              <a:ext uri="{FF2B5EF4-FFF2-40B4-BE49-F238E27FC236}">
                <a16:creationId xmlns:a16="http://schemas.microsoft.com/office/drawing/2014/main" id="{F68D6CA6-63C4-CBA8-23DD-AD40AD790C68}"/>
              </a:ext>
            </a:extLst>
          </p:cNvPr>
          <p:cNvSpPr/>
          <p:nvPr/>
        </p:nvSpPr>
        <p:spPr>
          <a:xfrm>
            <a:off x="2626083" y="3846485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S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87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5C6DA-68C9-DE5F-A3F8-2C82321F7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FCA205E-82F1-DE1E-4BAE-DEF050BB2535}"/>
              </a:ext>
            </a:extLst>
          </p:cNvPr>
          <p:cNvSpPr txBox="1"/>
          <p:nvPr/>
        </p:nvSpPr>
        <p:spPr>
          <a:xfrm>
            <a:off x="124026" y="93390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لدينا 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أقراص :  منها قرصان اثنان أحمران و3 أقراص زرقاء   إذن 5 هو 2 و3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D16FEFB-FDF7-7CCF-5848-45BF1EE88C00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3E2A200-36D5-A193-A42D-544BBD326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096" y="2905270"/>
            <a:ext cx="3093808" cy="81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8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742DC84-9CB0-29B0-6F04-D3D04629734E}"/>
              </a:ext>
            </a:extLst>
          </p:cNvPr>
          <p:cNvGrpSpPr/>
          <p:nvPr/>
        </p:nvGrpSpPr>
        <p:grpSpPr>
          <a:xfrm>
            <a:off x="2128773" y="2436266"/>
            <a:ext cx="4616272" cy="1974369"/>
            <a:chOff x="2128773" y="2436266"/>
            <a:chExt cx="4616272" cy="1974369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2AA951A4-A438-CBD1-A54D-CB1EA841317F}"/>
                </a:ext>
              </a:extLst>
            </p:cNvPr>
            <p:cNvSpPr/>
            <p:nvPr/>
          </p:nvSpPr>
          <p:spPr>
            <a:xfrm>
              <a:off x="2268784" y="2817097"/>
              <a:ext cx="4476261" cy="159353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5A5589C-C9BC-24F1-888F-84279F24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803268" y="3439881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C4BDF32-78B6-F9CF-FF0E-25EF53E5BD45}"/>
                </a:ext>
              </a:extLst>
            </p:cNvPr>
            <p:cNvSpPr txBox="1"/>
            <p:nvPr/>
          </p:nvSpPr>
          <p:spPr>
            <a:xfrm>
              <a:off x="2128773" y="3492045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العددين 4 و5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CC793B3F-E1B6-A1EB-C39B-D6FB5B828968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4646C88C-7FBC-D624-6985-536C6363BD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376283" y="907927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 ، سنتعلم مع ندى و مجد تفكيك العدد4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5B91BA9-71B8-75B9-2D2C-141E933D1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C1F9E5D-FB3F-F1D5-AC42-89AE1994FD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622" y="2350335"/>
            <a:ext cx="7208514" cy="391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0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35606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 1: تفكيك العدد 4</a:t>
            </a:r>
          </a:p>
        </p:txBody>
      </p:sp>
      <p:pic>
        <p:nvPicPr>
          <p:cNvPr id="2" name="N1P1S1L4-v5">
            <a:hlinkClick r:id="" action="ppaction://media"/>
            <a:extLst>
              <a:ext uri="{FF2B5EF4-FFF2-40B4-BE49-F238E27FC236}">
                <a16:creationId xmlns:a16="http://schemas.microsoft.com/office/drawing/2014/main" id="{B448EF17-23DB-F9F9-5FCE-3F12E39139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072" y="1967244"/>
            <a:ext cx="7663856" cy="4310919"/>
          </a:xfrm>
          <a:prstGeom prst="rect">
            <a:avLst/>
          </a:prstGeom>
        </p:spPr>
      </p:pic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68CAD5DC-CA82-9B47-D96E-C0FCCAD1B5A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7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7208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913303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بالخطوات المتبعة من طرف مجد وندى  لتفكيك العدد4 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4" name="Image 1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8B08E0D-3B8A-3F47-C34C-B2968537A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70" y="2114942"/>
            <a:ext cx="6144242" cy="341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FBF95-36B6-A834-A280-3AED1A766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5FA881C9-AD9C-36D9-EA77-654FFDB27AED}"/>
              </a:ext>
            </a:extLst>
          </p:cNvPr>
          <p:cNvSpPr txBox="1"/>
          <p:nvPr/>
        </p:nvSpPr>
        <p:spPr>
          <a:xfrm>
            <a:off x="376283" y="907927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 ، سنتعلم مع ندى و مجد تفكيك العدد5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1F8BA1E-DB13-2509-8247-A05AEA168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16E7FF8-583F-AF68-C367-7B3C9411079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622" y="2350335"/>
            <a:ext cx="7208514" cy="391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0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35606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النمذجة2 : تفكيك العدد 5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N1P1S1L4-v2-partie 2">
            <a:hlinkClick r:id="" action="ppaction://media"/>
            <a:extLst>
              <a:ext uri="{FF2B5EF4-FFF2-40B4-BE49-F238E27FC236}">
                <a16:creationId xmlns:a16="http://schemas.microsoft.com/office/drawing/2014/main" id="{D8407D79-EFF9-4B5C-A1C9-41658877C1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497" y="1907178"/>
            <a:ext cx="7895607" cy="4441279"/>
          </a:xfrm>
          <a:prstGeom prst="rect">
            <a:avLst/>
          </a:prstGeom>
        </p:spPr>
      </p:pic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C272FC7-3A12-4772-E022-748A7E2325D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01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08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58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58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7BFEB79-BEF0-ECF4-B743-078A5B830E42}"/>
              </a:ext>
            </a:extLst>
          </p:cNvPr>
          <p:cNvGrpSpPr/>
          <p:nvPr/>
        </p:nvGrpSpPr>
        <p:grpSpPr>
          <a:xfrm>
            <a:off x="2050585" y="2436266"/>
            <a:ext cx="4694460" cy="2598313"/>
            <a:chOff x="2050585" y="2436266"/>
            <a:chExt cx="4694460" cy="2598313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67DE9C84-3723-345C-F8B8-40B9E73F63EC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1" name="Image 2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34D5F47-E5A3-C631-0E4A-3A15F07F2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B4D4184-210C-7BB9-40E3-93FE58E086D1}"/>
                </a:ext>
              </a:extLst>
            </p:cNvPr>
            <p:cNvSpPr txBox="1"/>
            <p:nvPr/>
          </p:nvSpPr>
          <p:spPr>
            <a:xfrm>
              <a:off x="2080133" y="3346129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23" name="Flowchart: Alternate Process 54">
              <a:extLst>
                <a:ext uri="{FF2B5EF4-FFF2-40B4-BE49-F238E27FC236}">
                  <a16:creationId xmlns:a16="http://schemas.microsoft.com/office/drawing/2014/main" id="{951CFD60-E87B-D924-3620-AFA64A1D5DFD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9E32AFCA-3A41-B67C-2DBD-C5C41C5DDC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7359C8F-4FFF-3A81-6720-FB46BDEDA18D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482D143-C035-1643-5C97-1FC2FD8BB86B}"/>
                </a:ext>
              </a:extLst>
            </p:cNvPr>
            <p:cNvSpPr txBox="1"/>
            <p:nvPr/>
          </p:nvSpPr>
          <p:spPr>
            <a:xfrm>
              <a:off x="2050585" y="4397214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693B8-4C8D-9F04-E4EE-101D2C0B2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EABD91C-7DA3-0052-9D85-C2305048D4CE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خذوا ألواحكم</a:t>
            </a: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0351D07-4EA1-19C6-0434-477D47CDAD9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F80C1B-6E38-B83E-C57D-43C5E0155E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177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04533-664A-FEB7-2516-FDC6BDD26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7FC0077-0C2F-0202-9931-B86718F597F8}"/>
              </a:ext>
            </a:extLst>
          </p:cNvPr>
          <p:cNvSpPr txBox="1"/>
          <p:nvPr/>
        </p:nvSpPr>
        <p:spPr>
          <a:xfrm>
            <a:off x="704166" y="89518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سنفكك العدد 4  مثل مجد وندى خطوة خطوة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4A7B8B5-036C-93F2-CC1C-3F9EFD7035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243C91-074E-ED9F-F2D9-4FB649B02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084" y="2455621"/>
            <a:ext cx="2459832" cy="21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6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DBDE99-B0A9-090B-7B42-B66EF64DB257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تَفْكيكُ الْعَدَدَيْنِ 4 وَ 5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4488CB8-4B29-85D8-625C-B76C60E76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86" y="1583704"/>
            <a:ext cx="8364319" cy="557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64874-DFDE-5765-C231-06ECFCD6E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0726916-1645-BF3C-1F23-F4D289C19254}"/>
              </a:ext>
            </a:extLst>
          </p:cNvPr>
          <p:cNvSpPr txBox="1"/>
          <p:nvPr/>
        </p:nvSpPr>
        <p:spPr>
          <a:xfrm>
            <a:off x="694739" y="89397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 ؟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80B333-D7F6-B587-E0A5-9E519A9DB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326" y="4765221"/>
            <a:ext cx="1111031" cy="148925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E59C28-D85F-A008-F0BC-7229DAA45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084" y="2455621"/>
            <a:ext cx="2459832" cy="210480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E13633AF-2AC6-3FC3-72F1-6D32577A81A6}"/>
              </a:ext>
            </a:extLst>
          </p:cNvPr>
          <p:cNvGrpSpPr/>
          <p:nvPr/>
        </p:nvGrpSpPr>
        <p:grpSpPr>
          <a:xfrm>
            <a:off x="6340411" y="1825418"/>
            <a:ext cx="1596659" cy="442468"/>
            <a:chOff x="6340411" y="1825418"/>
            <a:chExt cx="1596659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AA89B3E4-3930-1492-3906-892BABD4C8BF}"/>
                </a:ext>
              </a:extLst>
            </p:cNvPr>
            <p:cNvSpPr/>
            <p:nvPr/>
          </p:nvSpPr>
          <p:spPr>
            <a:xfrm>
              <a:off x="6340411" y="1825418"/>
              <a:ext cx="1145417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العدد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832E9ABB-3C22-272C-CE2E-DE571AED07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1600" b="1"/>
                <a:t>1</a:t>
              </a:r>
              <a:endParaRPr lang="fr-MA" sz="1600" b="1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7C40EEE-EFB6-306D-DCE8-1F51C0B5B6F5}"/>
              </a:ext>
            </a:extLst>
          </p:cNvPr>
          <p:cNvGrpSpPr/>
          <p:nvPr/>
        </p:nvGrpSpPr>
        <p:grpSpPr>
          <a:xfrm>
            <a:off x="866018" y="1825418"/>
            <a:ext cx="2019819" cy="442468"/>
            <a:chOff x="866018" y="1825418"/>
            <a:chExt cx="2019819" cy="442468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DF1B92CA-F998-6AD8-1379-A03857EAE62F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</a:t>
              </a: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التفكيك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0A478972-A216-5042-5625-00E9039661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AC23F01-79FF-95ED-61A2-CA9EC32E5EA7}"/>
              </a:ext>
            </a:extLst>
          </p:cNvPr>
          <p:cNvGrpSpPr/>
          <p:nvPr/>
        </p:nvGrpSpPr>
        <p:grpSpPr>
          <a:xfrm>
            <a:off x="3541008" y="1825418"/>
            <a:ext cx="2144233" cy="442468"/>
            <a:chOff x="3289342" y="1825418"/>
            <a:chExt cx="2144233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DE0D3FD4-5AA0-9E84-D8D8-919894C8A743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أكون مجموعتين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AA48B3C8-C7A7-AE16-4D60-D9F3BB5DE8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18834A-00C9-0485-F94E-5804A0B07BE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96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7184D-45B8-21F9-0E79-20317BE7D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5B3D0A2-B32E-B33C-CBB4-BA44374F54AB}"/>
              </a:ext>
            </a:extLst>
          </p:cNvPr>
          <p:cNvSpPr txBox="1"/>
          <p:nvPr/>
        </p:nvSpPr>
        <p:spPr>
          <a:xfrm>
            <a:off x="798435" y="87511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مثلوا العدد 4 بأقراص أو دوائر على الألواح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194459D-CB2F-7D52-66D8-9C545D1D7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326" y="4765221"/>
            <a:ext cx="1111031" cy="148925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40D81B-8BFD-85CB-9176-4A2FB6ED3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084" y="2455621"/>
            <a:ext cx="2459832" cy="210480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45F47E3-AA4F-EDBA-C343-BA80AA4760C3}"/>
              </a:ext>
            </a:extLst>
          </p:cNvPr>
          <p:cNvGrpSpPr/>
          <p:nvPr/>
        </p:nvGrpSpPr>
        <p:grpSpPr>
          <a:xfrm>
            <a:off x="6340411" y="1825418"/>
            <a:ext cx="1596659" cy="442468"/>
            <a:chOff x="6340411" y="1825418"/>
            <a:chExt cx="1596659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AAA2902B-BA92-B4C1-51D4-CBFD18B3C7DA}"/>
                </a:ext>
              </a:extLst>
            </p:cNvPr>
            <p:cNvSpPr/>
            <p:nvPr/>
          </p:nvSpPr>
          <p:spPr>
            <a:xfrm>
              <a:off x="6340411" y="1825418"/>
              <a:ext cx="1145417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العدد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BC664B51-7D36-C36C-9BE3-FF88CF30B3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1600" b="1"/>
                <a:t>1</a:t>
              </a:r>
              <a:endParaRPr lang="fr-MA" sz="1600" b="1" dirty="0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E8F4AD9B-FCBC-2B8D-230D-0AE7353FB614}"/>
              </a:ext>
            </a:extLst>
          </p:cNvPr>
          <p:cNvGrpSpPr/>
          <p:nvPr/>
        </p:nvGrpSpPr>
        <p:grpSpPr>
          <a:xfrm>
            <a:off x="3541008" y="1825418"/>
            <a:ext cx="2144233" cy="442468"/>
            <a:chOff x="3289342" y="1825418"/>
            <a:chExt cx="2144233" cy="442468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69359F80-89AE-E692-6F42-A9BAFDD96B07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أكون مجموعتين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E5866627-EF20-733D-2320-D6E6A7FE1C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2C2C33A-2DE1-2ADE-C6E9-02F99302C434}"/>
              </a:ext>
            </a:extLst>
          </p:cNvPr>
          <p:cNvGrpSpPr/>
          <p:nvPr/>
        </p:nvGrpSpPr>
        <p:grpSpPr>
          <a:xfrm>
            <a:off x="866018" y="1825418"/>
            <a:ext cx="2019819" cy="442468"/>
            <a:chOff x="866018" y="1825418"/>
            <a:chExt cx="2019819" cy="442468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2ECB994E-0AE2-7D97-C1CA-F585E1AB8A1C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</a:t>
              </a: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التفكيك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69D58E1E-508C-4289-D659-6E0C3C7DFA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pic>
        <p:nvPicPr>
          <p:cNvPr id="10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45A2BD9-77C5-5C96-1215-88B8DE2180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85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B7224-3107-1B46-0B81-D74349D29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07BFACA-7B9C-6816-9951-F705761C7E99}"/>
              </a:ext>
            </a:extLst>
          </p:cNvPr>
          <p:cNvSpPr txBox="1"/>
          <p:nvPr/>
        </p:nvSpPr>
        <p:spPr>
          <a:xfrm>
            <a:off x="1230609" y="85653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34DE911-A0FA-D217-056A-02E4BD7BA53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48BD217-C00D-D135-FE29-E13A7403184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54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AF176-153F-F6AC-D970-E32AB080E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C133670-B702-7065-5E8C-226EC70C8589}"/>
              </a:ext>
            </a:extLst>
          </p:cNvPr>
          <p:cNvSpPr txBox="1"/>
          <p:nvPr/>
        </p:nvSpPr>
        <p:spPr>
          <a:xfrm>
            <a:off x="713593" y="88454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 نمثل العدد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 4 أقراص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( 1-2-3-4)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5EA9927-A8C8-EF80-BC8F-B1EA85FE9505}"/>
              </a:ext>
            </a:extLst>
          </p:cNvPr>
          <p:cNvGrpSpPr/>
          <p:nvPr/>
        </p:nvGrpSpPr>
        <p:grpSpPr>
          <a:xfrm>
            <a:off x="3404008" y="5014452"/>
            <a:ext cx="2335984" cy="398207"/>
            <a:chOff x="3937819" y="1816379"/>
            <a:chExt cx="1755059" cy="471949"/>
          </a:xfrm>
          <a:solidFill>
            <a:srgbClr val="17AB98"/>
          </a:solidFill>
        </p:grpSpPr>
        <p:sp>
          <p:nvSpPr>
            <p:cNvPr id="24" name="Organigramme : Connecteur 23">
              <a:extLst>
                <a:ext uri="{FF2B5EF4-FFF2-40B4-BE49-F238E27FC236}">
                  <a16:creationId xmlns:a16="http://schemas.microsoft.com/office/drawing/2014/main" id="{8579752F-EFFF-72B1-1B5A-CE1DE1FEED60}"/>
                </a:ext>
              </a:extLst>
            </p:cNvPr>
            <p:cNvSpPr/>
            <p:nvPr/>
          </p:nvSpPr>
          <p:spPr>
            <a:xfrm>
              <a:off x="3937819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rganigramme : Connecteur 24">
              <a:extLst>
                <a:ext uri="{FF2B5EF4-FFF2-40B4-BE49-F238E27FC236}">
                  <a16:creationId xmlns:a16="http://schemas.microsoft.com/office/drawing/2014/main" id="{4FC67425-2929-6DA8-11AE-12CA2D3D5D0D}"/>
                </a:ext>
              </a:extLst>
            </p:cNvPr>
            <p:cNvSpPr/>
            <p:nvPr/>
          </p:nvSpPr>
          <p:spPr>
            <a:xfrm>
              <a:off x="4424516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Organigramme : Connecteur 25">
              <a:extLst>
                <a:ext uri="{FF2B5EF4-FFF2-40B4-BE49-F238E27FC236}">
                  <a16:creationId xmlns:a16="http://schemas.microsoft.com/office/drawing/2014/main" id="{704056C5-7264-18F5-FE46-A1C34A956D12}"/>
                </a:ext>
              </a:extLst>
            </p:cNvPr>
            <p:cNvSpPr/>
            <p:nvPr/>
          </p:nvSpPr>
          <p:spPr>
            <a:xfrm>
              <a:off x="4911213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Organigramme : Connecteur 26">
              <a:extLst>
                <a:ext uri="{FF2B5EF4-FFF2-40B4-BE49-F238E27FC236}">
                  <a16:creationId xmlns:a16="http://schemas.microsoft.com/office/drawing/2014/main" id="{6460ADAE-387C-D5C9-763C-92779408B257}"/>
                </a:ext>
              </a:extLst>
            </p:cNvPr>
            <p:cNvSpPr/>
            <p:nvPr/>
          </p:nvSpPr>
          <p:spPr>
            <a:xfrm>
              <a:off x="5397910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B302ABD6-D42C-7E77-7F87-5DED2EFA8E9F}"/>
              </a:ext>
            </a:extLst>
          </p:cNvPr>
          <p:cNvGrpSpPr/>
          <p:nvPr/>
        </p:nvGrpSpPr>
        <p:grpSpPr>
          <a:xfrm>
            <a:off x="6340411" y="1825418"/>
            <a:ext cx="1596659" cy="442468"/>
            <a:chOff x="6340411" y="1825418"/>
            <a:chExt cx="1596659" cy="442468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9AAFD213-BA69-9E4E-07A7-0FF91C449602}"/>
                </a:ext>
              </a:extLst>
            </p:cNvPr>
            <p:cNvSpPr/>
            <p:nvPr/>
          </p:nvSpPr>
          <p:spPr>
            <a:xfrm>
              <a:off x="6340411" y="1825418"/>
              <a:ext cx="1145417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العدد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7C65447D-9A47-8653-4E09-995B3640BC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1600" b="1"/>
                <a:t>1</a:t>
              </a:r>
              <a:endParaRPr lang="fr-MA" sz="1600" b="1" dirty="0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BA11677A-B851-3101-AD7F-9AC021EFB292}"/>
              </a:ext>
            </a:extLst>
          </p:cNvPr>
          <p:cNvGrpSpPr/>
          <p:nvPr/>
        </p:nvGrpSpPr>
        <p:grpSpPr>
          <a:xfrm>
            <a:off x="3541008" y="1825418"/>
            <a:ext cx="2144233" cy="442468"/>
            <a:chOff x="3289342" y="1825418"/>
            <a:chExt cx="2144233" cy="442468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5C3CD275-A85F-4C8D-D341-FB45A07CF11A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أكون مجموعتين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D03E5019-F192-4630-5526-142E1579DC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79DDDE8A-3291-4FDE-9159-174D5D82F83E}"/>
              </a:ext>
            </a:extLst>
          </p:cNvPr>
          <p:cNvGrpSpPr/>
          <p:nvPr/>
        </p:nvGrpSpPr>
        <p:grpSpPr>
          <a:xfrm>
            <a:off x="866018" y="1825418"/>
            <a:ext cx="2019819" cy="442468"/>
            <a:chOff x="866018" y="1825418"/>
            <a:chExt cx="2019819" cy="442468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1C7C7D94-378B-7B87-79F2-06021A6D743C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</a:t>
              </a: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التفكيك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DE741742-31EC-1BA3-DBF1-293E6F0766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ECE296DF-BAEC-BD87-90A5-F1FA1696A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084" y="2455621"/>
            <a:ext cx="2459832" cy="2104805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5EC0A95-706D-4A04-6383-DC7F0CF147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4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EAFC1-91D5-F11F-9EF4-E29024CC0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62FED59-E72D-0424-DFAC-681A91F7E4EE}"/>
              </a:ext>
            </a:extLst>
          </p:cNvPr>
          <p:cNvSpPr txBox="1"/>
          <p:nvPr/>
        </p:nvSpPr>
        <p:spPr>
          <a:xfrm>
            <a:off x="704166" y="89397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 ؟   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4C9D28-4C6D-6C27-B34E-3194527F9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326" y="4765221"/>
            <a:ext cx="1111031" cy="1489254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E326927D-3ED1-2823-C3EE-E2490CD014B0}"/>
              </a:ext>
            </a:extLst>
          </p:cNvPr>
          <p:cNvGrpSpPr/>
          <p:nvPr/>
        </p:nvGrpSpPr>
        <p:grpSpPr>
          <a:xfrm>
            <a:off x="6340411" y="1825418"/>
            <a:ext cx="1596659" cy="442468"/>
            <a:chOff x="6340411" y="1825418"/>
            <a:chExt cx="1596659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2B3B431D-04C5-486B-EAC9-6DD3DA2EF23B}"/>
                </a:ext>
              </a:extLst>
            </p:cNvPr>
            <p:cNvSpPr/>
            <p:nvPr/>
          </p:nvSpPr>
          <p:spPr>
            <a:xfrm>
              <a:off x="6340411" y="1825418"/>
              <a:ext cx="114541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العدد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711DE4BC-1FA1-F62C-A43C-B72CBB0E59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268A62CC-E5A4-C30E-D662-645160F74FFF}"/>
              </a:ext>
            </a:extLst>
          </p:cNvPr>
          <p:cNvGrpSpPr/>
          <p:nvPr/>
        </p:nvGrpSpPr>
        <p:grpSpPr>
          <a:xfrm>
            <a:off x="3541007" y="1825418"/>
            <a:ext cx="2144233" cy="442468"/>
            <a:chOff x="3289342" y="1825418"/>
            <a:chExt cx="2144233" cy="442468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3F65B69-AEBC-DB41-30D0-F14F6BE4167C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أكون مجموعتين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4220670F-610B-1B18-A25D-5A9FDB0D7F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/>
                <a:t>2</a:t>
              </a:r>
              <a:endParaRPr lang="fr-MA" sz="1600" b="1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B738E79-3592-34CE-2FAD-26F42CCE6F71}"/>
              </a:ext>
            </a:extLst>
          </p:cNvPr>
          <p:cNvGrpSpPr/>
          <p:nvPr/>
        </p:nvGrpSpPr>
        <p:grpSpPr>
          <a:xfrm>
            <a:off x="866018" y="1825418"/>
            <a:ext cx="2019819" cy="442468"/>
            <a:chOff x="866018" y="1825418"/>
            <a:chExt cx="2019819" cy="44246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F7D643CB-EA9C-C10F-E8E1-DDBC02E8C81A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</a:t>
              </a: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التفكيك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314C0FDA-8D15-27CE-3ADF-41AF8AA0D2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3D203050-E7D8-8D2A-508F-E14887199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084" y="2455621"/>
            <a:ext cx="2459832" cy="2104805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AD90864F-D712-3F9C-01EE-07FE57671D16}"/>
              </a:ext>
            </a:extLst>
          </p:cNvPr>
          <p:cNvGrpSpPr/>
          <p:nvPr/>
        </p:nvGrpSpPr>
        <p:grpSpPr>
          <a:xfrm>
            <a:off x="3404008" y="5014452"/>
            <a:ext cx="2335984" cy="398207"/>
            <a:chOff x="3937819" y="1816379"/>
            <a:chExt cx="1755059" cy="471949"/>
          </a:xfrm>
          <a:solidFill>
            <a:srgbClr val="17AB98"/>
          </a:solidFill>
        </p:grpSpPr>
        <p:sp>
          <p:nvSpPr>
            <p:cNvPr id="17" name="Organigramme : Connecteur 16">
              <a:extLst>
                <a:ext uri="{FF2B5EF4-FFF2-40B4-BE49-F238E27FC236}">
                  <a16:creationId xmlns:a16="http://schemas.microsoft.com/office/drawing/2014/main" id="{93981F08-2631-C96C-A865-3BD575BCF503}"/>
                </a:ext>
              </a:extLst>
            </p:cNvPr>
            <p:cNvSpPr/>
            <p:nvPr/>
          </p:nvSpPr>
          <p:spPr>
            <a:xfrm>
              <a:off x="3937819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Organigramme : Connecteur 17">
              <a:extLst>
                <a:ext uri="{FF2B5EF4-FFF2-40B4-BE49-F238E27FC236}">
                  <a16:creationId xmlns:a16="http://schemas.microsoft.com/office/drawing/2014/main" id="{7FB0005C-F7EB-40D5-3EE8-4C1233A5DFA0}"/>
                </a:ext>
              </a:extLst>
            </p:cNvPr>
            <p:cNvSpPr/>
            <p:nvPr/>
          </p:nvSpPr>
          <p:spPr>
            <a:xfrm>
              <a:off x="4424516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Organigramme : Connecteur 18">
              <a:extLst>
                <a:ext uri="{FF2B5EF4-FFF2-40B4-BE49-F238E27FC236}">
                  <a16:creationId xmlns:a16="http://schemas.microsoft.com/office/drawing/2014/main" id="{BCE49454-0AD2-482E-2CC2-FC5C7C24A0F8}"/>
                </a:ext>
              </a:extLst>
            </p:cNvPr>
            <p:cNvSpPr/>
            <p:nvPr/>
          </p:nvSpPr>
          <p:spPr>
            <a:xfrm>
              <a:off x="4911213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Organigramme : Connecteur 19">
              <a:extLst>
                <a:ext uri="{FF2B5EF4-FFF2-40B4-BE49-F238E27FC236}">
                  <a16:creationId xmlns:a16="http://schemas.microsoft.com/office/drawing/2014/main" id="{99939163-1D52-6316-1A7E-BB699F58BF7D}"/>
                </a:ext>
              </a:extLst>
            </p:cNvPr>
            <p:cNvSpPr/>
            <p:nvPr/>
          </p:nvSpPr>
          <p:spPr>
            <a:xfrm>
              <a:off x="5397910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46DACD-09C6-11B7-026D-4C9E55E840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697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1A4A5-0CF6-DC1C-2D7A-81EF95BB1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39F25E8-9A3F-B6B5-1073-95C12972CF1D}"/>
              </a:ext>
            </a:extLst>
          </p:cNvPr>
          <p:cNvSpPr txBox="1"/>
          <p:nvPr/>
        </p:nvSpPr>
        <p:spPr>
          <a:xfrm>
            <a:off x="728957" y="893968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كونوا مجموعتين على الألواح بحيث يكون بالمجموعة الأولى قرص واحد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FB7FA02-C367-731C-907C-13A08CEAC0BF}"/>
              </a:ext>
            </a:extLst>
          </p:cNvPr>
          <p:cNvGrpSpPr/>
          <p:nvPr/>
        </p:nvGrpSpPr>
        <p:grpSpPr>
          <a:xfrm>
            <a:off x="6340411" y="1825418"/>
            <a:ext cx="1596659" cy="442468"/>
            <a:chOff x="6340411" y="1825418"/>
            <a:chExt cx="1596659" cy="442468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EA4372D2-0DCC-DF83-59C9-1958119794AD}"/>
                </a:ext>
              </a:extLst>
            </p:cNvPr>
            <p:cNvSpPr/>
            <p:nvPr/>
          </p:nvSpPr>
          <p:spPr>
            <a:xfrm>
              <a:off x="6340411" y="1825418"/>
              <a:ext cx="114541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العدد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A26057E8-CD58-334F-9438-4927D1A9E6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22C6BDEB-2889-E488-3AF8-E8A6401A5E46}"/>
              </a:ext>
            </a:extLst>
          </p:cNvPr>
          <p:cNvGrpSpPr/>
          <p:nvPr/>
        </p:nvGrpSpPr>
        <p:grpSpPr>
          <a:xfrm>
            <a:off x="3541007" y="1825418"/>
            <a:ext cx="2144233" cy="442468"/>
            <a:chOff x="3289342" y="1825418"/>
            <a:chExt cx="2144233" cy="442468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628182FB-55CC-CA34-B4B6-33D2A821FABE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أكون مجموعتين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B72CCA11-BF1A-633A-AA77-7F393E909F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/>
                <a:t>2</a:t>
              </a:r>
              <a:endParaRPr lang="fr-MA" sz="1600" b="1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D77CAC4-AFB4-9BEF-4485-98C08B05792A}"/>
              </a:ext>
            </a:extLst>
          </p:cNvPr>
          <p:cNvGrpSpPr/>
          <p:nvPr/>
        </p:nvGrpSpPr>
        <p:grpSpPr>
          <a:xfrm>
            <a:off x="866018" y="1825418"/>
            <a:ext cx="2019819" cy="442468"/>
            <a:chOff x="866018" y="1825418"/>
            <a:chExt cx="2019819" cy="442468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EF04C9F-1C9B-2D26-9782-15B98F2F4660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</a:t>
              </a: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التفكيك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DC545913-7AEF-3F02-5B40-0807C0D383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61EA0E1D-241B-5AA1-78ED-223EF8E9D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084" y="2455621"/>
            <a:ext cx="2459832" cy="2104805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174D674E-1A4D-01A8-DB73-175DF02ED26D}"/>
              </a:ext>
            </a:extLst>
          </p:cNvPr>
          <p:cNvGrpSpPr/>
          <p:nvPr/>
        </p:nvGrpSpPr>
        <p:grpSpPr>
          <a:xfrm>
            <a:off x="3404008" y="5014452"/>
            <a:ext cx="2335984" cy="398207"/>
            <a:chOff x="3937819" y="1816379"/>
            <a:chExt cx="1755059" cy="471949"/>
          </a:xfrm>
          <a:solidFill>
            <a:srgbClr val="17AB98"/>
          </a:solidFill>
        </p:grpSpPr>
        <p:sp>
          <p:nvSpPr>
            <p:cNvPr id="16" name="Organigramme : Connecteur 15">
              <a:extLst>
                <a:ext uri="{FF2B5EF4-FFF2-40B4-BE49-F238E27FC236}">
                  <a16:creationId xmlns:a16="http://schemas.microsoft.com/office/drawing/2014/main" id="{3F383638-021D-03A5-A0BF-79AE138AD070}"/>
                </a:ext>
              </a:extLst>
            </p:cNvPr>
            <p:cNvSpPr/>
            <p:nvPr/>
          </p:nvSpPr>
          <p:spPr>
            <a:xfrm>
              <a:off x="3937819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Organigramme : Connecteur 16">
              <a:extLst>
                <a:ext uri="{FF2B5EF4-FFF2-40B4-BE49-F238E27FC236}">
                  <a16:creationId xmlns:a16="http://schemas.microsoft.com/office/drawing/2014/main" id="{3FBC97C3-27A5-4B81-95EE-3EDCEF6D6A63}"/>
                </a:ext>
              </a:extLst>
            </p:cNvPr>
            <p:cNvSpPr/>
            <p:nvPr/>
          </p:nvSpPr>
          <p:spPr>
            <a:xfrm>
              <a:off x="4424516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Organigramme : Connecteur 17">
              <a:extLst>
                <a:ext uri="{FF2B5EF4-FFF2-40B4-BE49-F238E27FC236}">
                  <a16:creationId xmlns:a16="http://schemas.microsoft.com/office/drawing/2014/main" id="{7398B1EA-4851-1E5D-5A43-FEEEF358E46F}"/>
                </a:ext>
              </a:extLst>
            </p:cNvPr>
            <p:cNvSpPr/>
            <p:nvPr/>
          </p:nvSpPr>
          <p:spPr>
            <a:xfrm>
              <a:off x="4911213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Organigramme : Connecteur 18">
              <a:extLst>
                <a:ext uri="{FF2B5EF4-FFF2-40B4-BE49-F238E27FC236}">
                  <a16:creationId xmlns:a16="http://schemas.microsoft.com/office/drawing/2014/main" id="{0FE2C38F-2720-6B34-626E-59D1DEAFB1F5}"/>
                </a:ext>
              </a:extLst>
            </p:cNvPr>
            <p:cNvSpPr/>
            <p:nvPr/>
          </p:nvSpPr>
          <p:spPr>
            <a:xfrm>
              <a:off x="5397910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A0E9ACB-9FD9-3C50-C920-2ED0B9B52F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76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7B202-EF2B-1140-2B0B-6009F94FB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8EC60B7-31DE-83D8-4C60-B48E5A74B9C2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Image 5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07F16AF-7AF5-82E6-F78E-A3B078602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C13EF16-EA09-BE4A-31DD-F2521EDB0C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7934434-12CF-3768-49A2-88A108C9FEC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10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F9DF1-DBF4-B44D-59B8-6FF892FF8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91B3901-4323-B431-104E-6C731D4BD4C4}"/>
              </a:ext>
            </a:extLst>
          </p:cNvPr>
          <p:cNvSpPr txBox="1"/>
          <p:nvPr/>
        </p:nvSpPr>
        <p:spPr>
          <a:xfrm>
            <a:off x="728957" y="88371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المجموعة الأولى فيها قرص  واحد وبقية الأقراص في المجموعة الثانية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31165B7-B660-558E-20B1-006AD2093AEC}"/>
              </a:ext>
            </a:extLst>
          </p:cNvPr>
          <p:cNvSpPr/>
          <p:nvPr/>
        </p:nvSpPr>
        <p:spPr>
          <a:xfrm>
            <a:off x="3924206" y="4737310"/>
            <a:ext cx="1954576" cy="952489"/>
          </a:xfrm>
          <a:prstGeom prst="ellipse">
            <a:avLst/>
          </a:prstGeom>
          <a:noFill/>
          <a:ln w="2857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FB2A081-A3E3-CBAF-9CF0-BB0695EAB503}"/>
              </a:ext>
            </a:extLst>
          </p:cNvPr>
          <p:cNvSpPr/>
          <p:nvPr/>
        </p:nvSpPr>
        <p:spPr>
          <a:xfrm>
            <a:off x="3144039" y="4871196"/>
            <a:ext cx="780167" cy="684718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7346908-06C5-96C3-BBB9-D1798605D9E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AF6F7E8A-C659-3F1B-FFCD-3EAE558F0E44}"/>
              </a:ext>
            </a:extLst>
          </p:cNvPr>
          <p:cNvGrpSpPr/>
          <p:nvPr/>
        </p:nvGrpSpPr>
        <p:grpSpPr>
          <a:xfrm>
            <a:off x="6340411" y="1825418"/>
            <a:ext cx="1596659" cy="442468"/>
            <a:chOff x="6340411" y="1825418"/>
            <a:chExt cx="1596659" cy="442468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225D68E8-6704-8070-AB34-EE11104D7CAC}"/>
                </a:ext>
              </a:extLst>
            </p:cNvPr>
            <p:cNvSpPr/>
            <p:nvPr/>
          </p:nvSpPr>
          <p:spPr>
            <a:xfrm>
              <a:off x="6340411" y="1825418"/>
              <a:ext cx="114541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العدد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2B85FE5F-4B32-EDFB-50FD-0B706A615A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C78F164-9E84-7E47-944D-1013AAAB77DB}"/>
              </a:ext>
            </a:extLst>
          </p:cNvPr>
          <p:cNvGrpSpPr/>
          <p:nvPr/>
        </p:nvGrpSpPr>
        <p:grpSpPr>
          <a:xfrm>
            <a:off x="3541007" y="1825418"/>
            <a:ext cx="2144233" cy="442468"/>
            <a:chOff x="3289342" y="1825418"/>
            <a:chExt cx="2144233" cy="442468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30CC9F3A-B8BE-7A26-20FA-8BA786B6BE33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أكون مجموعتين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EFABC749-A90C-4E06-D4A0-C60DCA5C05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/>
                <a:t>2</a:t>
              </a:r>
              <a:endParaRPr lang="fr-MA" sz="1600" b="1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D7AB18A-30CE-623C-F4F6-5CDCAD1F0C11}"/>
              </a:ext>
            </a:extLst>
          </p:cNvPr>
          <p:cNvGrpSpPr/>
          <p:nvPr/>
        </p:nvGrpSpPr>
        <p:grpSpPr>
          <a:xfrm>
            <a:off x="866018" y="1825418"/>
            <a:ext cx="2019819" cy="442468"/>
            <a:chOff x="866018" y="1825418"/>
            <a:chExt cx="2019819" cy="442468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A68AB4D-9F77-64FD-6BD0-D2EE1B3E7FF3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</a:t>
              </a: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التفكيك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4ADF5762-511C-7C59-DB75-E323918454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9E33DC4D-762A-E960-290F-56C59DDC2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084" y="2455621"/>
            <a:ext cx="2459832" cy="2104805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674C3D86-E9D5-13EF-3E99-366093A513FC}"/>
              </a:ext>
            </a:extLst>
          </p:cNvPr>
          <p:cNvGrpSpPr/>
          <p:nvPr/>
        </p:nvGrpSpPr>
        <p:grpSpPr>
          <a:xfrm>
            <a:off x="3404008" y="5014452"/>
            <a:ext cx="2335984" cy="398207"/>
            <a:chOff x="3937819" y="1816379"/>
            <a:chExt cx="1755059" cy="471949"/>
          </a:xfrm>
          <a:solidFill>
            <a:srgbClr val="17AB98"/>
          </a:solidFill>
        </p:grpSpPr>
        <p:sp>
          <p:nvSpPr>
            <p:cNvPr id="25" name="Organigramme : Connecteur 24">
              <a:extLst>
                <a:ext uri="{FF2B5EF4-FFF2-40B4-BE49-F238E27FC236}">
                  <a16:creationId xmlns:a16="http://schemas.microsoft.com/office/drawing/2014/main" id="{CBE12070-3A7F-4E98-D750-ADEBFD6B15A8}"/>
                </a:ext>
              </a:extLst>
            </p:cNvPr>
            <p:cNvSpPr/>
            <p:nvPr/>
          </p:nvSpPr>
          <p:spPr>
            <a:xfrm>
              <a:off x="3937819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Organigramme : Connecteur 25">
              <a:extLst>
                <a:ext uri="{FF2B5EF4-FFF2-40B4-BE49-F238E27FC236}">
                  <a16:creationId xmlns:a16="http://schemas.microsoft.com/office/drawing/2014/main" id="{AD58B1C4-FB25-63BA-04F2-9A8334A89AB1}"/>
                </a:ext>
              </a:extLst>
            </p:cNvPr>
            <p:cNvSpPr/>
            <p:nvPr/>
          </p:nvSpPr>
          <p:spPr>
            <a:xfrm>
              <a:off x="4424516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Organigramme : Connecteur 26">
              <a:extLst>
                <a:ext uri="{FF2B5EF4-FFF2-40B4-BE49-F238E27FC236}">
                  <a16:creationId xmlns:a16="http://schemas.microsoft.com/office/drawing/2014/main" id="{292CA26E-495A-E571-34C1-697446F0F906}"/>
                </a:ext>
              </a:extLst>
            </p:cNvPr>
            <p:cNvSpPr/>
            <p:nvPr/>
          </p:nvSpPr>
          <p:spPr>
            <a:xfrm>
              <a:off x="4911213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Organigramme : Connecteur 27">
              <a:extLst>
                <a:ext uri="{FF2B5EF4-FFF2-40B4-BE49-F238E27FC236}">
                  <a16:creationId xmlns:a16="http://schemas.microsoft.com/office/drawing/2014/main" id="{7150BF06-184C-2966-E1B5-EE65C3EDFF3E}"/>
                </a:ext>
              </a:extLst>
            </p:cNvPr>
            <p:cNvSpPr/>
            <p:nvPr/>
          </p:nvSpPr>
          <p:spPr>
            <a:xfrm>
              <a:off x="5397910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512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B3B10-A5E7-4FBF-0B87-F2BB6AC98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D0D5911-B126-EFDD-A20F-3DF022D41875}"/>
              </a:ext>
            </a:extLst>
          </p:cNvPr>
          <p:cNvSpPr txBox="1"/>
          <p:nvPr/>
        </p:nvSpPr>
        <p:spPr>
          <a:xfrm>
            <a:off x="657031" y="88454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 ؟  </a:t>
            </a:r>
            <a:endParaRPr lang="ar-M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4B36D24-C779-EEB0-107E-757839C86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084" y="2455621"/>
            <a:ext cx="2459832" cy="2104805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DAF5560A-987F-82A2-A84C-A1A247AF24E0}"/>
              </a:ext>
            </a:extLst>
          </p:cNvPr>
          <p:cNvSpPr/>
          <p:nvPr/>
        </p:nvSpPr>
        <p:spPr>
          <a:xfrm>
            <a:off x="3924206" y="4737310"/>
            <a:ext cx="1954576" cy="952489"/>
          </a:xfrm>
          <a:prstGeom prst="ellipse">
            <a:avLst/>
          </a:prstGeom>
          <a:noFill/>
          <a:ln w="2857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92C8861-D19A-32B3-CFA1-27B82E27E0B4}"/>
              </a:ext>
            </a:extLst>
          </p:cNvPr>
          <p:cNvSpPr/>
          <p:nvPr/>
        </p:nvSpPr>
        <p:spPr>
          <a:xfrm>
            <a:off x="3144039" y="4871196"/>
            <a:ext cx="780167" cy="684718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239A429-E6F4-60E6-D738-0C07A6B7B827}"/>
              </a:ext>
            </a:extLst>
          </p:cNvPr>
          <p:cNvGrpSpPr/>
          <p:nvPr/>
        </p:nvGrpSpPr>
        <p:grpSpPr>
          <a:xfrm>
            <a:off x="3404008" y="5014452"/>
            <a:ext cx="2335984" cy="398207"/>
            <a:chOff x="3937819" y="1816379"/>
            <a:chExt cx="1755059" cy="471949"/>
          </a:xfrm>
          <a:solidFill>
            <a:srgbClr val="17AB98"/>
          </a:solidFill>
        </p:grpSpPr>
        <p:sp>
          <p:nvSpPr>
            <p:cNvPr id="24" name="Organigramme : Connecteur 23">
              <a:extLst>
                <a:ext uri="{FF2B5EF4-FFF2-40B4-BE49-F238E27FC236}">
                  <a16:creationId xmlns:a16="http://schemas.microsoft.com/office/drawing/2014/main" id="{11B65CEC-E71D-0C2E-0371-11F6075280AF}"/>
                </a:ext>
              </a:extLst>
            </p:cNvPr>
            <p:cNvSpPr/>
            <p:nvPr/>
          </p:nvSpPr>
          <p:spPr>
            <a:xfrm>
              <a:off x="3937819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rganigramme : Connecteur 24">
              <a:extLst>
                <a:ext uri="{FF2B5EF4-FFF2-40B4-BE49-F238E27FC236}">
                  <a16:creationId xmlns:a16="http://schemas.microsoft.com/office/drawing/2014/main" id="{10476B1F-42E2-A5EA-34A3-90A769E6FC0F}"/>
                </a:ext>
              </a:extLst>
            </p:cNvPr>
            <p:cNvSpPr/>
            <p:nvPr/>
          </p:nvSpPr>
          <p:spPr>
            <a:xfrm>
              <a:off x="4424516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Organigramme : Connecteur 25">
              <a:extLst>
                <a:ext uri="{FF2B5EF4-FFF2-40B4-BE49-F238E27FC236}">
                  <a16:creationId xmlns:a16="http://schemas.microsoft.com/office/drawing/2014/main" id="{AC5698A4-CB6F-3A6D-745C-F8F69630F52A}"/>
                </a:ext>
              </a:extLst>
            </p:cNvPr>
            <p:cNvSpPr/>
            <p:nvPr/>
          </p:nvSpPr>
          <p:spPr>
            <a:xfrm>
              <a:off x="4911213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Organigramme : Connecteur 26">
              <a:extLst>
                <a:ext uri="{FF2B5EF4-FFF2-40B4-BE49-F238E27FC236}">
                  <a16:creationId xmlns:a16="http://schemas.microsoft.com/office/drawing/2014/main" id="{44285B8D-2A68-B143-8740-A02C34FF8200}"/>
                </a:ext>
              </a:extLst>
            </p:cNvPr>
            <p:cNvSpPr/>
            <p:nvPr/>
          </p:nvSpPr>
          <p:spPr>
            <a:xfrm>
              <a:off x="5397910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744861D-1302-50F3-E2F2-CDD4CE0A5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326" y="4765221"/>
            <a:ext cx="1111031" cy="1489254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910E97DC-2480-1F70-9136-102FEF77E0DC}"/>
              </a:ext>
            </a:extLst>
          </p:cNvPr>
          <p:cNvGrpSpPr/>
          <p:nvPr/>
        </p:nvGrpSpPr>
        <p:grpSpPr>
          <a:xfrm>
            <a:off x="6340411" y="1825418"/>
            <a:ext cx="1596659" cy="442468"/>
            <a:chOff x="6340411" y="1825418"/>
            <a:chExt cx="1596659" cy="442468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ECBC1340-4CBD-2E8B-6C5A-146362A25227}"/>
                </a:ext>
              </a:extLst>
            </p:cNvPr>
            <p:cNvSpPr/>
            <p:nvPr/>
          </p:nvSpPr>
          <p:spPr>
            <a:xfrm>
              <a:off x="6340411" y="1825418"/>
              <a:ext cx="114541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العدد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3729B482-0418-EE21-04EE-CB179181D2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B403C12-E703-B659-D4B3-3B091ACD6A33}"/>
              </a:ext>
            </a:extLst>
          </p:cNvPr>
          <p:cNvGrpSpPr/>
          <p:nvPr/>
        </p:nvGrpSpPr>
        <p:grpSpPr>
          <a:xfrm>
            <a:off x="3541007" y="1825418"/>
            <a:ext cx="2144233" cy="442468"/>
            <a:chOff x="3289342" y="1825418"/>
            <a:chExt cx="2144233" cy="44246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93653A3-4FE0-BBF5-0DDC-6FCE31FF7BEB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أكون مجموعتين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42D36697-DA13-EFB2-6890-D227184B64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97A8DD56-B812-568A-1804-8585524C54C4}"/>
              </a:ext>
            </a:extLst>
          </p:cNvPr>
          <p:cNvGrpSpPr/>
          <p:nvPr/>
        </p:nvGrpSpPr>
        <p:grpSpPr>
          <a:xfrm>
            <a:off x="866018" y="1825418"/>
            <a:ext cx="2019819" cy="442468"/>
            <a:chOff x="866018" y="1825418"/>
            <a:chExt cx="2019819" cy="442468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E683007D-9BA4-ABAA-73EA-3AAA22423591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التفكيك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E20B93E0-4C89-4F83-046C-A8CCE419C0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5B91B00-939E-E52E-23C6-D3D474F0E5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94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C0690-6900-E92F-75DB-D76DCE631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BDA00BA-05DE-5CBF-A44E-6E3A325E54EB}"/>
              </a:ext>
            </a:extLst>
          </p:cNvPr>
          <p:cNvSpPr txBox="1"/>
          <p:nvPr/>
        </p:nvSpPr>
        <p:spPr>
          <a:xfrm>
            <a:off x="694739" y="88454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العدد الذي سنكتبه في الدائرة الحمراء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5E3AEC6-4688-985F-AF5D-10F5F98096A8}"/>
              </a:ext>
            </a:extLst>
          </p:cNvPr>
          <p:cNvGrpSpPr/>
          <p:nvPr/>
        </p:nvGrpSpPr>
        <p:grpSpPr>
          <a:xfrm>
            <a:off x="6340411" y="1825418"/>
            <a:ext cx="1596659" cy="442468"/>
            <a:chOff x="6340411" y="1825418"/>
            <a:chExt cx="1596659" cy="44246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21DF95C2-2E8A-504E-A369-4E01821FD6FD}"/>
                </a:ext>
              </a:extLst>
            </p:cNvPr>
            <p:cNvSpPr/>
            <p:nvPr/>
          </p:nvSpPr>
          <p:spPr>
            <a:xfrm>
              <a:off x="6340411" y="1825418"/>
              <a:ext cx="114541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العدد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EEE3BE12-25B8-C699-DF24-C84B5B26F2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B611FEB9-2CB4-4478-2289-06F579449573}"/>
              </a:ext>
            </a:extLst>
          </p:cNvPr>
          <p:cNvGrpSpPr/>
          <p:nvPr/>
        </p:nvGrpSpPr>
        <p:grpSpPr>
          <a:xfrm>
            <a:off x="3541007" y="1825418"/>
            <a:ext cx="2144233" cy="442468"/>
            <a:chOff x="3289342" y="1825418"/>
            <a:chExt cx="2144233" cy="442468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CFCC3DC9-254F-FDBA-A1DF-0D56290EFA7A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أكون مجموعتين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288456F-E412-98A8-8F07-1586015C6F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B60DBE3-2704-F82A-FB72-1351D4ED97D4}"/>
              </a:ext>
            </a:extLst>
          </p:cNvPr>
          <p:cNvGrpSpPr/>
          <p:nvPr/>
        </p:nvGrpSpPr>
        <p:grpSpPr>
          <a:xfrm>
            <a:off x="866018" y="1825418"/>
            <a:ext cx="2019819" cy="442468"/>
            <a:chOff x="866018" y="1825418"/>
            <a:chExt cx="2019819" cy="442468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932C21FE-EDF5-17A1-12E5-EAE81EB113AD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التفكيك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043A2F9F-2EEC-26DF-99D3-615D0245B8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1434158B-8F4E-234A-FB3C-12AFE3D68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084" y="2455621"/>
            <a:ext cx="2459832" cy="2104805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6CDDD8DA-DE31-EAAE-D336-3D6DBA9A8A8B}"/>
              </a:ext>
            </a:extLst>
          </p:cNvPr>
          <p:cNvSpPr/>
          <p:nvPr/>
        </p:nvSpPr>
        <p:spPr>
          <a:xfrm>
            <a:off x="3924206" y="4737310"/>
            <a:ext cx="1954576" cy="952489"/>
          </a:xfrm>
          <a:prstGeom prst="ellipse">
            <a:avLst/>
          </a:prstGeom>
          <a:noFill/>
          <a:ln w="2857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58FF3E7-35B6-90F8-1F2E-185758CFE245}"/>
              </a:ext>
            </a:extLst>
          </p:cNvPr>
          <p:cNvSpPr/>
          <p:nvPr/>
        </p:nvSpPr>
        <p:spPr>
          <a:xfrm>
            <a:off x="3144039" y="4871196"/>
            <a:ext cx="780167" cy="684718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358A07C-8549-8079-B628-7BF978707287}"/>
              </a:ext>
            </a:extLst>
          </p:cNvPr>
          <p:cNvGrpSpPr/>
          <p:nvPr/>
        </p:nvGrpSpPr>
        <p:grpSpPr>
          <a:xfrm>
            <a:off x="3404008" y="5014452"/>
            <a:ext cx="2335984" cy="398207"/>
            <a:chOff x="3937819" y="1816379"/>
            <a:chExt cx="1755059" cy="471949"/>
          </a:xfrm>
          <a:solidFill>
            <a:srgbClr val="17AB98"/>
          </a:solidFill>
        </p:grpSpPr>
        <p:sp>
          <p:nvSpPr>
            <p:cNvPr id="24" name="Organigramme : Connecteur 23">
              <a:extLst>
                <a:ext uri="{FF2B5EF4-FFF2-40B4-BE49-F238E27FC236}">
                  <a16:creationId xmlns:a16="http://schemas.microsoft.com/office/drawing/2014/main" id="{00A97C9F-A064-E2F0-3B66-CF5B67829C27}"/>
                </a:ext>
              </a:extLst>
            </p:cNvPr>
            <p:cNvSpPr/>
            <p:nvPr/>
          </p:nvSpPr>
          <p:spPr>
            <a:xfrm>
              <a:off x="3937819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rganigramme : Connecteur 24">
              <a:extLst>
                <a:ext uri="{FF2B5EF4-FFF2-40B4-BE49-F238E27FC236}">
                  <a16:creationId xmlns:a16="http://schemas.microsoft.com/office/drawing/2014/main" id="{2EB1B533-2BE9-CDD1-1C2D-481964B629AF}"/>
                </a:ext>
              </a:extLst>
            </p:cNvPr>
            <p:cNvSpPr/>
            <p:nvPr/>
          </p:nvSpPr>
          <p:spPr>
            <a:xfrm>
              <a:off x="4424516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Organigramme : Connecteur 25">
              <a:extLst>
                <a:ext uri="{FF2B5EF4-FFF2-40B4-BE49-F238E27FC236}">
                  <a16:creationId xmlns:a16="http://schemas.microsoft.com/office/drawing/2014/main" id="{B06CA8AE-1ECA-41B4-13C3-696E2A42853F}"/>
                </a:ext>
              </a:extLst>
            </p:cNvPr>
            <p:cNvSpPr/>
            <p:nvPr/>
          </p:nvSpPr>
          <p:spPr>
            <a:xfrm>
              <a:off x="4911213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Organigramme : Connecteur 26">
              <a:extLst>
                <a:ext uri="{FF2B5EF4-FFF2-40B4-BE49-F238E27FC236}">
                  <a16:creationId xmlns:a16="http://schemas.microsoft.com/office/drawing/2014/main" id="{DE69DEF5-79BC-69B9-73D7-728D4BCBFD49}"/>
                </a:ext>
              </a:extLst>
            </p:cNvPr>
            <p:cNvSpPr/>
            <p:nvPr/>
          </p:nvSpPr>
          <p:spPr>
            <a:xfrm>
              <a:off x="5397910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B20EE52-9592-69BD-29F7-4790D93EB8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162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D402EEF3-650B-6BD7-1D0C-E4648B92325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31D2A34C-58CF-0D22-2CCE-5BA3CA4B31C1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55">
            <a:extLst>
              <a:ext uri="{FF2B5EF4-FFF2-40B4-BE49-F238E27FC236}">
                <a16:creationId xmlns:a16="http://schemas.microsoft.com/office/drawing/2014/main" id="{44658D07-8158-D006-AE78-F50F219F0DC6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766E987F-1FBD-E57D-7640-7DB66458DBFB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55">
            <a:extLst>
              <a:ext uri="{FF2B5EF4-FFF2-40B4-BE49-F238E27FC236}">
                <a16:creationId xmlns:a16="http://schemas.microsoft.com/office/drawing/2014/main" id="{056D18F8-BE70-B28F-4CC7-6902150688BB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7B3311F1-70BA-9D38-0014-F6B76FCCB1ED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55">
            <a:extLst>
              <a:ext uri="{FF2B5EF4-FFF2-40B4-BE49-F238E27FC236}">
                <a16:creationId xmlns:a16="http://schemas.microsoft.com/office/drawing/2014/main" id="{EDBE7A48-694D-FF22-1BD8-E4E63B780B9B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81">
            <a:extLst>
              <a:ext uri="{FF2B5EF4-FFF2-40B4-BE49-F238E27FC236}">
                <a16:creationId xmlns:a16="http://schemas.microsoft.com/office/drawing/2014/main" id="{075A0A00-2EDB-EE13-E909-C38036D18175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E406EF6E-FA63-AE7D-D480-4B2AE4F2BED4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4" name="Oval 81">
            <a:extLst>
              <a:ext uri="{FF2B5EF4-FFF2-40B4-BE49-F238E27FC236}">
                <a16:creationId xmlns:a16="http://schemas.microsoft.com/office/drawing/2014/main" id="{690E84F2-DAA5-FD3D-E2B2-B4FABD2D070C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5" name="Oval 81">
            <a:extLst>
              <a:ext uri="{FF2B5EF4-FFF2-40B4-BE49-F238E27FC236}">
                <a16:creationId xmlns:a16="http://schemas.microsoft.com/office/drawing/2014/main" id="{0034792F-F638-6E19-F5DE-C26C1F0AB61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6" name="Oval 81">
            <a:extLst>
              <a:ext uri="{FF2B5EF4-FFF2-40B4-BE49-F238E27FC236}">
                <a16:creationId xmlns:a16="http://schemas.microsoft.com/office/drawing/2014/main" id="{BDD3D116-3919-FC23-E5BD-A23A6FE4ED2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7" name="Corde 36">
            <a:extLst>
              <a:ext uri="{FF2B5EF4-FFF2-40B4-BE49-F238E27FC236}">
                <a16:creationId xmlns:a16="http://schemas.microsoft.com/office/drawing/2014/main" id="{9F83B632-8D5A-0B09-516D-56B624B24AE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Oval 81">
            <a:extLst>
              <a:ext uri="{FF2B5EF4-FFF2-40B4-BE49-F238E27FC236}">
                <a16:creationId xmlns:a16="http://schemas.microsoft.com/office/drawing/2014/main" id="{93005E75-1A80-4CE4-78EC-8371177DA460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9" name="Oval 81">
            <a:extLst>
              <a:ext uri="{FF2B5EF4-FFF2-40B4-BE49-F238E27FC236}">
                <a16:creationId xmlns:a16="http://schemas.microsoft.com/office/drawing/2014/main" id="{8CB1C5A9-8095-CA5B-6187-EA3D2A7865C8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40" name="Oval 81">
            <a:extLst>
              <a:ext uri="{FF2B5EF4-FFF2-40B4-BE49-F238E27FC236}">
                <a16:creationId xmlns:a16="http://schemas.microsoft.com/office/drawing/2014/main" id="{596415DD-7AA7-71A2-7F1F-509C4D016D16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4F96337A-5298-9AC5-B3D0-2575DCABF410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42" name="Oval 81">
            <a:extLst>
              <a:ext uri="{FF2B5EF4-FFF2-40B4-BE49-F238E27FC236}">
                <a16:creationId xmlns:a16="http://schemas.microsoft.com/office/drawing/2014/main" id="{F3C8D90D-F753-AA50-A1FF-E3277A70A814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750BA15D-7285-282A-DA03-DF44BB8B8261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B8922D5C-1986-6951-5E5B-E442BED76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CBFACDCD-03F3-F296-2BB7-9EE9C0A1D707}"/>
                </a:ext>
              </a:extLst>
            </p:cNvPr>
            <p:cNvSpPr txBox="1"/>
            <p:nvPr/>
          </p:nvSpPr>
          <p:spPr>
            <a:xfrm>
              <a:off x="1033903" y="2641600"/>
              <a:ext cx="50143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7AE1236A-AD05-9257-6654-FA46C0D1B045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440AECE5-E7B5-45A2-B2D7-5685124BF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4AC559BE-5B4F-9344-BA3B-C3F3DC7A6FEB}"/>
                </a:ext>
              </a:extLst>
            </p:cNvPr>
            <p:cNvSpPr txBox="1"/>
            <p:nvPr/>
          </p:nvSpPr>
          <p:spPr>
            <a:xfrm>
              <a:off x="1030729" y="4161932"/>
              <a:ext cx="490014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1EB06C5F-C6F2-F313-E7DD-D4C6C0577C24}"/>
              </a:ext>
            </a:extLst>
          </p:cNvPr>
          <p:cNvGrpSpPr/>
          <p:nvPr/>
        </p:nvGrpSpPr>
        <p:grpSpPr>
          <a:xfrm>
            <a:off x="1653038" y="4709374"/>
            <a:ext cx="569144" cy="628926"/>
            <a:chOff x="976754" y="4706199"/>
            <a:chExt cx="569144" cy="628926"/>
          </a:xfrm>
        </p:grpSpPr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537F0FC5-903E-C56B-6279-3ED1D86B6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7F7F456A-1322-571B-05AD-4560BE185E14}"/>
                </a:ext>
              </a:extLst>
            </p:cNvPr>
            <p:cNvSpPr txBox="1"/>
            <p:nvPr/>
          </p:nvSpPr>
          <p:spPr>
            <a:xfrm>
              <a:off x="1030318" y="4861092"/>
              <a:ext cx="51558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ar-MA" sz="1900" b="1" dirty="0">
                  <a:solidFill>
                    <a:srgbClr val="33878B"/>
                  </a:solidFill>
                </a:rPr>
                <a:t>3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5704F531-648F-7B4A-0812-771E59BDB33B}"/>
              </a:ext>
            </a:extLst>
          </p:cNvPr>
          <p:cNvGrpSpPr/>
          <p:nvPr/>
        </p:nvGrpSpPr>
        <p:grpSpPr>
          <a:xfrm>
            <a:off x="1626293" y="3237261"/>
            <a:ext cx="558588" cy="625740"/>
            <a:chOff x="965530" y="5471175"/>
            <a:chExt cx="558588" cy="625740"/>
          </a:xfrm>
        </p:grpSpPr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E41A60CE-1638-97F1-FB49-1E8FAFC98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5735F128-0B94-31CB-8BFA-80D5D83925F2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3BED7DD3-30C5-A14A-7F0D-23EB05B86C72}"/>
              </a:ext>
            </a:extLst>
          </p:cNvPr>
          <p:cNvGrpSpPr/>
          <p:nvPr/>
        </p:nvGrpSpPr>
        <p:grpSpPr>
          <a:xfrm>
            <a:off x="1674818" y="5476829"/>
            <a:ext cx="547364" cy="621681"/>
            <a:chOff x="976754" y="3247380"/>
            <a:chExt cx="547364" cy="620956"/>
          </a:xfrm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22CBE076-DDDE-0A3C-19DF-F9FFD36F7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0"/>
              <a:ext cx="547364" cy="620956"/>
            </a:xfrm>
            <a:prstGeom prst="rect">
              <a:avLst/>
            </a:prstGeom>
          </p:spPr>
        </p:pic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8319895B-118B-C126-4C4B-B178340BCCA3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3</a:t>
              </a:r>
              <a:r>
                <a:rPr lang="fr-FR" sz="1900" b="1" dirty="0">
                  <a:solidFill>
                    <a:srgbClr val="33878B"/>
                  </a:solidFill>
                </a:rPr>
                <a:t>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993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554C7-5F57-CE78-7A9C-FCEF02193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1F54A0F-08F6-29CC-223A-A8FEC278C68A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448B597-C6CF-6D94-A29F-CFC9C1BB8E6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25195D7-78A2-DFC4-DCAF-2D40685A287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7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9EA78-1B1C-33EA-E236-5CA759376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C260D11-06CF-B5B3-2A66-9FD335928FBA}"/>
              </a:ext>
            </a:extLst>
          </p:cNvPr>
          <p:cNvSpPr txBox="1"/>
          <p:nvPr/>
        </p:nvSpPr>
        <p:spPr>
          <a:xfrm>
            <a:off x="694739" y="87511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في المجموعة الأولى قرص واحد ، نكتب 1 في الدائرة الحمراء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E8F83C-1034-63E4-1067-8AB39B800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268" y="5460801"/>
            <a:ext cx="651551" cy="20964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BF5EE82-1535-284F-D29C-A13AEAD6EFE7}"/>
              </a:ext>
            </a:extLst>
          </p:cNvPr>
          <p:cNvGrpSpPr/>
          <p:nvPr/>
        </p:nvGrpSpPr>
        <p:grpSpPr>
          <a:xfrm>
            <a:off x="6340411" y="1825418"/>
            <a:ext cx="1596659" cy="442468"/>
            <a:chOff x="6340411" y="1825418"/>
            <a:chExt cx="1596659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EB27D716-CFB4-48E2-20A2-198CA2A019D8}"/>
                </a:ext>
              </a:extLst>
            </p:cNvPr>
            <p:cNvSpPr/>
            <p:nvPr/>
          </p:nvSpPr>
          <p:spPr>
            <a:xfrm>
              <a:off x="6340411" y="1825418"/>
              <a:ext cx="114541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العدد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545479B0-7327-6102-2241-0B815DC637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F072C727-6FE5-C335-251D-9DAD6FB70BCA}"/>
              </a:ext>
            </a:extLst>
          </p:cNvPr>
          <p:cNvGrpSpPr/>
          <p:nvPr/>
        </p:nvGrpSpPr>
        <p:grpSpPr>
          <a:xfrm>
            <a:off x="3541007" y="1825418"/>
            <a:ext cx="2144233" cy="442468"/>
            <a:chOff x="3289342" y="1825418"/>
            <a:chExt cx="2144233" cy="442468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77C7EF71-3EDC-87DE-6AFF-729C54B912A5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أكون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مجموعتين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AC403B-5FAD-2EA0-A763-DD779924E9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7B5C4CB-8E1F-D6FE-295F-0BDAD821D453}"/>
              </a:ext>
            </a:extLst>
          </p:cNvPr>
          <p:cNvGrpSpPr/>
          <p:nvPr/>
        </p:nvGrpSpPr>
        <p:grpSpPr>
          <a:xfrm>
            <a:off x="866018" y="1825418"/>
            <a:ext cx="2019819" cy="442468"/>
            <a:chOff x="866018" y="1825418"/>
            <a:chExt cx="2019819" cy="442468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7CF8CC7-90E0-0E73-7291-618A5FE5B7CA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التفكيك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4ED1A30A-C656-BD58-11EF-E7DD7E1ABB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E161C10D-944A-A40B-8950-C921C923F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084" y="2455621"/>
            <a:ext cx="2459832" cy="2104805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B21BBD86-FEF6-295C-59DB-DE227B7EBC0C}"/>
              </a:ext>
            </a:extLst>
          </p:cNvPr>
          <p:cNvSpPr/>
          <p:nvPr/>
        </p:nvSpPr>
        <p:spPr>
          <a:xfrm>
            <a:off x="3924206" y="4737310"/>
            <a:ext cx="1954576" cy="952489"/>
          </a:xfrm>
          <a:prstGeom prst="ellipse">
            <a:avLst/>
          </a:prstGeom>
          <a:noFill/>
          <a:ln w="2857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1818662-A689-F5D0-857C-49545D5A591B}"/>
              </a:ext>
            </a:extLst>
          </p:cNvPr>
          <p:cNvSpPr/>
          <p:nvPr/>
        </p:nvSpPr>
        <p:spPr>
          <a:xfrm>
            <a:off x="3144039" y="4871196"/>
            <a:ext cx="780167" cy="684718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F013994-1B84-CC79-A716-5225AD26D09D}"/>
              </a:ext>
            </a:extLst>
          </p:cNvPr>
          <p:cNvGrpSpPr/>
          <p:nvPr/>
        </p:nvGrpSpPr>
        <p:grpSpPr>
          <a:xfrm>
            <a:off x="3404008" y="5014452"/>
            <a:ext cx="2335984" cy="398207"/>
            <a:chOff x="3937819" y="1816379"/>
            <a:chExt cx="1755059" cy="471949"/>
          </a:xfrm>
          <a:solidFill>
            <a:srgbClr val="17AB98"/>
          </a:solidFill>
        </p:grpSpPr>
        <p:sp>
          <p:nvSpPr>
            <p:cNvPr id="26" name="Organigramme : Connecteur 25">
              <a:extLst>
                <a:ext uri="{FF2B5EF4-FFF2-40B4-BE49-F238E27FC236}">
                  <a16:creationId xmlns:a16="http://schemas.microsoft.com/office/drawing/2014/main" id="{CE65D10A-5145-D2F6-7E8E-D61BBD65AD24}"/>
                </a:ext>
              </a:extLst>
            </p:cNvPr>
            <p:cNvSpPr/>
            <p:nvPr/>
          </p:nvSpPr>
          <p:spPr>
            <a:xfrm>
              <a:off x="3937819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Organigramme : Connecteur 26">
              <a:extLst>
                <a:ext uri="{FF2B5EF4-FFF2-40B4-BE49-F238E27FC236}">
                  <a16:creationId xmlns:a16="http://schemas.microsoft.com/office/drawing/2014/main" id="{5656BB3C-9E88-FEF0-363B-68D2461E9C09}"/>
                </a:ext>
              </a:extLst>
            </p:cNvPr>
            <p:cNvSpPr/>
            <p:nvPr/>
          </p:nvSpPr>
          <p:spPr>
            <a:xfrm>
              <a:off x="4424516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Organigramme : Connecteur 27">
              <a:extLst>
                <a:ext uri="{FF2B5EF4-FFF2-40B4-BE49-F238E27FC236}">
                  <a16:creationId xmlns:a16="http://schemas.microsoft.com/office/drawing/2014/main" id="{FAF74532-1143-3EE2-DD46-B7D60F041783}"/>
                </a:ext>
              </a:extLst>
            </p:cNvPr>
            <p:cNvSpPr/>
            <p:nvPr/>
          </p:nvSpPr>
          <p:spPr>
            <a:xfrm>
              <a:off x="4911213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Organigramme : Connecteur 28">
              <a:extLst>
                <a:ext uri="{FF2B5EF4-FFF2-40B4-BE49-F238E27FC236}">
                  <a16:creationId xmlns:a16="http://schemas.microsoft.com/office/drawing/2014/main" id="{9C08540A-FA7A-6151-610A-3063FA2B354A}"/>
                </a:ext>
              </a:extLst>
            </p:cNvPr>
            <p:cNvSpPr/>
            <p:nvPr/>
          </p:nvSpPr>
          <p:spPr>
            <a:xfrm>
              <a:off x="5397910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5F1D7C9F-AD29-D102-7975-834566E9A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372" y="4049633"/>
            <a:ext cx="641943" cy="29957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E4D8FF-6827-1043-E2B6-ADA905A11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137" y="3755204"/>
            <a:ext cx="381812" cy="696243"/>
          </a:xfrm>
          <a:prstGeom prst="rect">
            <a:avLst/>
          </a:prstGeom>
        </p:spPr>
      </p:pic>
      <p:pic>
        <p:nvPicPr>
          <p:cNvPr id="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60460D7-7257-D128-61D7-C66E31B981D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14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ED142-9280-F96A-F86D-2F6A863DF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839F990-18FB-E7FA-8E5B-BB7945F6D1F7}"/>
              </a:ext>
            </a:extLst>
          </p:cNvPr>
          <p:cNvSpPr txBox="1"/>
          <p:nvPr/>
        </p:nvSpPr>
        <p:spPr>
          <a:xfrm>
            <a:off x="779664" y="88421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 العدد الذي سنكتبه في الدائرة الزرقاء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9EB7035-6B56-FAFD-26C0-9647D8AF1B2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D9D7B965-C8B8-FD8A-E1BB-8ABC0BABC707}"/>
              </a:ext>
            </a:extLst>
          </p:cNvPr>
          <p:cNvGrpSpPr/>
          <p:nvPr/>
        </p:nvGrpSpPr>
        <p:grpSpPr>
          <a:xfrm>
            <a:off x="6340411" y="1825418"/>
            <a:ext cx="1596659" cy="442468"/>
            <a:chOff x="6340411" y="1825418"/>
            <a:chExt cx="1596659" cy="442468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A6B2D769-3579-2297-7CA1-E5B93196B867}"/>
                </a:ext>
              </a:extLst>
            </p:cNvPr>
            <p:cNvSpPr/>
            <p:nvPr/>
          </p:nvSpPr>
          <p:spPr>
            <a:xfrm>
              <a:off x="6340411" y="1825418"/>
              <a:ext cx="114541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العدد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ACD22FB0-2E1A-7E16-FB45-ABCE2ADB96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5EE65A23-5B3A-3E18-6D0A-EC29AE69769E}"/>
              </a:ext>
            </a:extLst>
          </p:cNvPr>
          <p:cNvGrpSpPr/>
          <p:nvPr/>
        </p:nvGrpSpPr>
        <p:grpSpPr>
          <a:xfrm>
            <a:off x="3541007" y="1825418"/>
            <a:ext cx="2144233" cy="442468"/>
            <a:chOff x="3289342" y="1825418"/>
            <a:chExt cx="2144233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FDDF1A56-ADD0-BEE0-A3D3-6D6D6E1E5C79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أكون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مجموعتين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44B44A89-CAF4-1961-3843-2D9AA078D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1A234D9-C8FE-B49D-D932-D3C2DE36383A}"/>
              </a:ext>
            </a:extLst>
          </p:cNvPr>
          <p:cNvGrpSpPr/>
          <p:nvPr/>
        </p:nvGrpSpPr>
        <p:grpSpPr>
          <a:xfrm>
            <a:off x="866018" y="1825418"/>
            <a:ext cx="2019819" cy="442468"/>
            <a:chOff x="866018" y="1825418"/>
            <a:chExt cx="2019819" cy="442468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EFC29A-8BE8-148B-D604-883A14534177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التفكيك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8BA546B8-DCA2-2932-E0A1-4243E79642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A8547076-4FA9-C89C-33AC-A97833483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084" y="2455621"/>
            <a:ext cx="2459832" cy="21048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D0CC229-7EB7-EEA9-CB62-3D60D700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372" y="4049633"/>
            <a:ext cx="641943" cy="29957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BFF158A-2236-AFCB-B11F-6A4B2C7F9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137" y="3755204"/>
            <a:ext cx="381812" cy="6962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E9DF9F-6AF6-A8FF-A08F-B5C4B27E4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268" y="5460801"/>
            <a:ext cx="651551" cy="209645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B0C4BF42-0941-F3D9-53BC-17763C634580}"/>
              </a:ext>
            </a:extLst>
          </p:cNvPr>
          <p:cNvSpPr/>
          <p:nvPr/>
        </p:nvSpPr>
        <p:spPr>
          <a:xfrm>
            <a:off x="3924206" y="4737310"/>
            <a:ext cx="1954576" cy="952489"/>
          </a:xfrm>
          <a:prstGeom prst="ellipse">
            <a:avLst/>
          </a:prstGeom>
          <a:noFill/>
          <a:ln w="2857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89E49BE-C24E-C2FB-2264-CAA6922CEF24}"/>
              </a:ext>
            </a:extLst>
          </p:cNvPr>
          <p:cNvSpPr/>
          <p:nvPr/>
        </p:nvSpPr>
        <p:spPr>
          <a:xfrm>
            <a:off x="3144039" y="4871196"/>
            <a:ext cx="780167" cy="684718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FEE9A6B-0685-8E64-85E3-67C2820A9F3C}"/>
              </a:ext>
            </a:extLst>
          </p:cNvPr>
          <p:cNvGrpSpPr/>
          <p:nvPr/>
        </p:nvGrpSpPr>
        <p:grpSpPr>
          <a:xfrm>
            <a:off x="3404008" y="5014452"/>
            <a:ext cx="2335984" cy="398207"/>
            <a:chOff x="3937819" y="1816379"/>
            <a:chExt cx="1755059" cy="471949"/>
          </a:xfrm>
          <a:solidFill>
            <a:srgbClr val="17AB98"/>
          </a:solidFill>
        </p:grpSpPr>
        <p:sp>
          <p:nvSpPr>
            <p:cNvPr id="21" name="Organigramme : Connecteur 20">
              <a:extLst>
                <a:ext uri="{FF2B5EF4-FFF2-40B4-BE49-F238E27FC236}">
                  <a16:creationId xmlns:a16="http://schemas.microsoft.com/office/drawing/2014/main" id="{66B44B9B-10A3-98B4-F319-079175B54D67}"/>
                </a:ext>
              </a:extLst>
            </p:cNvPr>
            <p:cNvSpPr/>
            <p:nvPr/>
          </p:nvSpPr>
          <p:spPr>
            <a:xfrm>
              <a:off x="3937819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Organigramme : Connecteur 21">
              <a:extLst>
                <a:ext uri="{FF2B5EF4-FFF2-40B4-BE49-F238E27FC236}">
                  <a16:creationId xmlns:a16="http://schemas.microsoft.com/office/drawing/2014/main" id="{88F3F94C-3D70-D2B4-8781-3488EAECB187}"/>
                </a:ext>
              </a:extLst>
            </p:cNvPr>
            <p:cNvSpPr/>
            <p:nvPr/>
          </p:nvSpPr>
          <p:spPr>
            <a:xfrm>
              <a:off x="4424516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Organigramme : Connecteur 22">
              <a:extLst>
                <a:ext uri="{FF2B5EF4-FFF2-40B4-BE49-F238E27FC236}">
                  <a16:creationId xmlns:a16="http://schemas.microsoft.com/office/drawing/2014/main" id="{57EF20E6-D4F1-0673-EEB0-BC4F080DFF8F}"/>
                </a:ext>
              </a:extLst>
            </p:cNvPr>
            <p:cNvSpPr/>
            <p:nvPr/>
          </p:nvSpPr>
          <p:spPr>
            <a:xfrm>
              <a:off x="4911213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Organigramme : Connecteur 23">
              <a:extLst>
                <a:ext uri="{FF2B5EF4-FFF2-40B4-BE49-F238E27FC236}">
                  <a16:creationId xmlns:a16="http://schemas.microsoft.com/office/drawing/2014/main" id="{46FA1322-3C00-3806-0AFA-4F9B73F244FD}"/>
                </a:ext>
              </a:extLst>
            </p:cNvPr>
            <p:cNvSpPr/>
            <p:nvPr/>
          </p:nvSpPr>
          <p:spPr>
            <a:xfrm>
              <a:off x="5397910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8542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DEC81-19A0-61C0-4052-2218F726F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20BA23A-1803-6A45-A864-3ECB9E90E99B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7628F5-C801-0265-5E8B-EF9523C1E7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CDAB764-A682-866A-0C01-38721B8B647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4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D3AEF-D571-AAAE-9338-F1014C351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C6A31A5-D3C9-03B1-0E08-C9C65EEB69AD}"/>
              </a:ext>
            </a:extLst>
          </p:cNvPr>
          <p:cNvSpPr txBox="1"/>
          <p:nvPr/>
        </p:nvSpPr>
        <p:spPr>
          <a:xfrm>
            <a:off x="438598" y="883525"/>
            <a:ext cx="708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في المجموعة الثانية 3 أقراص، أكتب 3 في الدائرة الزرقاء. إذن 4 هو 1 و3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AF04ED88-19A2-00E7-33BB-C9960EA13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268" y="5460801"/>
            <a:ext cx="651551" cy="2096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C10C77B-37EB-0E39-39BD-90246D7AF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037" y="5460800"/>
            <a:ext cx="716706" cy="230610"/>
          </a:xfrm>
          <a:prstGeom prst="rect">
            <a:avLst/>
          </a:prstGeom>
        </p:spPr>
      </p:pic>
      <p:pic>
        <p:nvPicPr>
          <p:cNvPr id="4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44BCC5F-B7DA-368E-BEA2-D049D45450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981A18E-9FC8-A6A0-D3ED-EE78601EEDE4}"/>
              </a:ext>
            </a:extLst>
          </p:cNvPr>
          <p:cNvGrpSpPr/>
          <p:nvPr/>
        </p:nvGrpSpPr>
        <p:grpSpPr>
          <a:xfrm>
            <a:off x="6340411" y="1825418"/>
            <a:ext cx="1596659" cy="442468"/>
            <a:chOff x="6340411" y="1825418"/>
            <a:chExt cx="1596659" cy="442468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35B15CD-1C6D-71F9-05E2-0BA1E5506126}"/>
                </a:ext>
              </a:extLst>
            </p:cNvPr>
            <p:cNvSpPr/>
            <p:nvPr/>
          </p:nvSpPr>
          <p:spPr>
            <a:xfrm>
              <a:off x="6340411" y="1825418"/>
              <a:ext cx="114541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 العدد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D8ED3F89-3E3A-9AB9-1BA9-2DD7A6E595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DB7C19CE-21F9-C3DE-A6C2-9CE9850722CE}"/>
              </a:ext>
            </a:extLst>
          </p:cNvPr>
          <p:cNvGrpSpPr/>
          <p:nvPr/>
        </p:nvGrpSpPr>
        <p:grpSpPr>
          <a:xfrm>
            <a:off x="3541007" y="1825418"/>
            <a:ext cx="2144233" cy="442468"/>
            <a:chOff x="3289342" y="1825418"/>
            <a:chExt cx="2144233" cy="442468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6639378C-FDF9-7F10-FC6C-A594053B2EE8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أكون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مجموعتين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B6C31941-252B-432A-E179-39D0DD6DA6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0779E6D9-B249-B9A3-3BDF-693D21CBD197}"/>
              </a:ext>
            </a:extLst>
          </p:cNvPr>
          <p:cNvGrpSpPr/>
          <p:nvPr/>
        </p:nvGrpSpPr>
        <p:grpSpPr>
          <a:xfrm>
            <a:off x="866018" y="1825418"/>
            <a:ext cx="2019819" cy="442468"/>
            <a:chOff x="866018" y="1825418"/>
            <a:chExt cx="2019819" cy="442468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9E22F84D-D743-EF83-8927-FB0F6805C443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التفكيك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AD0204B9-0516-F617-D760-6F18F6AA86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66A19049-8FBA-F37F-6289-B3E76B391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084" y="2455621"/>
            <a:ext cx="2459832" cy="210480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D8480FA-A17E-52E0-AA4C-E8EE0F51E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268" y="5460801"/>
            <a:ext cx="651551" cy="209645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FBFC3192-7D1E-6E20-502E-2648840EFD51}"/>
              </a:ext>
            </a:extLst>
          </p:cNvPr>
          <p:cNvSpPr/>
          <p:nvPr/>
        </p:nvSpPr>
        <p:spPr>
          <a:xfrm>
            <a:off x="3924206" y="4737310"/>
            <a:ext cx="1954576" cy="952489"/>
          </a:xfrm>
          <a:prstGeom prst="ellipse">
            <a:avLst/>
          </a:prstGeom>
          <a:noFill/>
          <a:ln w="2857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89DE5E1-9933-05A4-CB8A-AE768AE39B1F}"/>
              </a:ext>
            </a:extLst>
          </p:cNvPr>
          <p:cNvSpPr/>
          <p:nvPr/>
        </p:nvSpPr>
        <p:spPr>
          <a:xfrm>
            <a:off x="3144039" y="4871196"/>
            <a:ext cx="780167" cy="684718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00FB3B6D-77E5-044D-52AD-438C3A1A1194}"/>
              </a:ext>
            </a:extLst>
          </p:cNvPr>
          <p:cNvGrpSpPr/>
          <p:nvPr/>
        </p:nvGrpSpPr>
        <p:grpSpPr>
          <a:xfrm>
            <a:off x="3404008" y="5014452"/>
            <a:ext cx="2335984" cy="398207"/>
            <a:chOff x="3937819" y="1816379"/>
            <a:chExt cx="1755059" cy="471949"/>
          </a:xfrm>
          <a:solidFill>
            <a:srgbClr val="17AB98"/>
          </a:solidFill>
        </p:grpSpPr>
        <p:sp>
          <p:nvSpPr>
            <p:cNvPr id="24" name="Organigramme : Connecteur 23">
              <a:extLst>
                <a:ext uri="{FF2B5EF4-FFF2-40B4-BE49-F238E27FC236}">
                  <a16:creationId xmlns:a16="http://schemas.microsoft.com/office/drawing/2014/main" id="{284EE4C2-4F2A-71BD-7293-2BA7EB566649}"/>
                </a:ext>
              </a:extLst>
            </p:cNvPr>
            <p:cNvSpPr/>
            <p:nvPr/>
          </p:nvSpPr>
          <p:spPr>
            <a:xfrm>
              <a:off x="3937819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rganigramme : Connecteur 24">
              <a:extLst>
                <a:ext uri="{FF2B5EF4-FFF2-40B4-BE49-F238E27FC236}">
                  <a16:creationId xmlns:a16="http://schemas.microsoft.com/office/drawing/2014/main" id="{23E2454E-1E2E-D316-B989-737CC6576B64}"/>
                </a:ext>
              </a:extLst>
            </p:cNvPr>
            <p:cNvSpPr/>
            <p:nvPr/>
          </p:nvSpPr>
          <p:spPr>
            <a:xfrm>
              <a:off x="4424516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Organigramme : Connecteur 25">
              <a:extLst>
                <a:ext uri="{FF2B5EF4-FFF2-40B4-BE49-F238E27FC236}">
                  <a16:creationId xmlns:a16="http://schemas.microsoft.com/office/drawing/2014/main" id="{9E31CCEA-8E58-250A-3179-87025A870A64}"/>
                </a:ext>
              </a:extLst>
            </p:cNvPr>
            <p:cNvSpPr/>
            <p:nvPr/>
          </p:nvSpPr>
          <p:spPr>
            <a:xfrm>
              <a:off x="4911213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Organigramme : Connecteur 47">
              <a:extLst>
                <a:ext uri="{FF2B5EF4-FFF2-40B4-BE49-F238E27FC236}">
                  <a16:creationId xmlns:a16="http://schemas.microsoft.com/office/drawing/2014/main" id="{26E1A48B-E09D-7DA6-47FE-4990CCA453D4}"/>
                </a:ext>
              </a:extLst>
            </p:cNvPr>
            <p:cNvSpPr/>
            <p:nvPr/>
          </p:nvSpPr>
          <p:spPr>
            <a:xfrm>
              <a:off x="5397910" y="1816379"/>
              <a:ext cx="294968" cy="47194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A2EC7CBE-9132-0E0D-537C-37525D878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372" y="4049633"/>
            <a:ext cx="641943" cy="299573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946C02B7-3A86-021B-2E6A-70C0B1EAA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1137" y="3755204"/>
            <a:ext cx="381812" cy="696243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BD6626CF-C9FF-85A3-F9EA-5E08F5EC9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719" y="4061244"/>
            <a:ext cx="641943" cy="2995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22CCA17-7AFC-48AB-0638-7891043409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3015" y="3765796"/>
            <a:ext cx="460269" cy="67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7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D64DB-7D17-72B2-E04A-A4CA8B8F4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6C473C7-ACF2-F93E-9339-0A02C8B3EC8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C303251-FC00-3821-41A6-2F0F259F32DA}"/>
              </a:ext>
            </a:extLst>
          </p:cNvPr>
          <p:cNvGrpSpPr/>
          <p:nvPr/>
        </p:nvGrpSpPr>
        <p:grpSpPr>
          <a:xfrm>
            <a:off x="2050585" y="2436266"/>
            <a:ext cx="4694460" cy="2598313"/>
            <a:chOff x="2050585" y="2436266"/>
            <a:chExt cx="4694460" cy="2598313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0F08A307-943F-F5F8-BA1B-F5CB1783783E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5" name="Image 1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1830545-9494-5348-D81D-4B64B4DF0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654096" y="3806881"/>
              <a:ext cx="631873" cy="631873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09D259E-1CE1-0FB4-0D89-FE7DD86D1C3C}"/>
                </a:ext>
              </a:extLst>
            </p:cNvPr>
            <p:cNvSpPr txBox="1"/>
            <p:nvPr/>
          </p:nvSpPr>
          <p:spPr>
            <a:xfrm>
              <a:off x="2080133" y="3346129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7" name="Flowchart: Alternate Process 54">
              <a:extLst>
                <a:ext uri="{FF2B5EF4-FFF2-40B4-BE49-F238E27FC236}">
                  <a16:creationId xmlns:a16="http://schemas.microsoft.com/office/drawing/2014/main" id="{45788F58-198D-22C2-4217-D45B4255BA20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5AD921A2-F19B-AD28-A7F8-7D9F8112DC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CF15B57-0D02-6375-EF77-3B4005517D31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8D87490-1FE2-ABD8-C654-074DB405C4AA}"/>
                </a:ext>
              </a:extLst>
            </p:cNvPr>
            <p:cNvSpPr txBox="1"/>
            <p:nvPr/>
          </p:nvSpPr>
          <p:spPr>
            <a:xfrm>
              <a:off x="2050585" y="4397214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875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07D1418B-3B0F-2418-B751-E5FAA2664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8B51C77-6492-0521-F1BE-1DEA7B8CCA29}"/>
              </a:ext>
            </a:extLst>
          </p:cNvPr>
          <p:cNvSpPr txBox="1"/>
          <p:nvPr/>
        </p:nvSpPr>
        <p:spPr>
          <a:xfrm>
            <a:off x="707131" y="8851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 الجانبية ليكمل تفكيك العدد 4 باتباع نفس الخطوات 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33A185-7B24-1136-A806-D73C256E6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451" y="4615225"/>
            <a:ext cx="716706" cy="2306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0CAD82B-6DCC-3C2C-FA6A-F11F184AA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602" y="4846875"/>
            <a:ext cx="716706" cy="23061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8185347-8D8A-5DBC-5991-276868E74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667" y="3953985"/>
            <a:ext cx="476316" cy="21910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F2366F2-7489-2B68-BE0F-281C6082C19A}"/>
              </a:ext>
            </a:extLst>
          </p:cNvPr>
          <p:cNvSpPr txBox="1"/>
          <p:nvPr/>
        </p:nvSpPr>
        <p:spPr>
          <a:xfrm>
            <a:off x="5017955" y="3803759"/>
            <a:ext cx="52024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...</a:t>
            </a:r>
            <a:endParaRPr lang="fr-FR" sz="2000" b="1" dirty="0">
              <a:solidFill>
                <a:srgbClr val="C00000"/>
              </a:solidFill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3A84055-BABE-D921-CEE0-036D8A34BA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C65874-33D9-0FA3-8A9F-810F5C1E4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895" y="2364874"/>
            <a:ext cx="2236211" cy="19134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E7957B-3A29-E30C-F9BC-16D846B8C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0408" y="3780142"/>
            <a:ext cx="509223" cy="2970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1B5A71E-5B27-6126-4DB9-5F1FC8DDBCF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5876" y="3547273"/>
            <a:ext cx="538285" cy="55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68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F8740-5095-4E00-86B6-6FCF3605F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DCB8CD5-7370-5A05-CAEB-8896780A8195}"/>
              </a:ext>
            </a:extLst>
          </p:cNvPr>
          <p:cNvSpPr txBox="1"/>
          <p:nvPr/>
        </p:nvSpPr>
        <p:spPr>
          <a:xfrm>
            <a:off x="807023" y="896106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 العدد 4 هو2 و2 ، لدينا  2 في الدائرة الحمراء ونكتب  2 في الدائرة الزرقاء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3162EF-9FC8-CF59-4686-D7A3B6577A1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92DCB9-7658-E824-3285-6671085FB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667" y="3953985"/>
            <a:ext cx="476316" cy="21910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1E49036-8948-367E-9FBC-C064C2426139}"/>
              </a:ext>
            </a:extLst>
          </p:cNvPr>
          <p:cNvSpPr txBox="1"/>
          <p:nvPr/>
        </p:nvSpPr>
        <p:spPr>
          <a:xfrm>
            <a:off x="5017955" y="3803759"/>
            <a:ext cx="52024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...</a:t>
            </a:r>
            <a:endParaRPr lang="fr-FR" sz="2000" b="1" dirty="0">
              <a:solidFill>
                <a:srgbClr val="C00000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6D55335-5D8F-1778-53FE-BDE048CF1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895" y="2364874"/>
            <a:ext cx="2236211" cy="191345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C3649FF-5ECF-DA5F-66ED-438CBD061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408" y="3780142"/>
            <a:ext cx="509223" cy="29704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D1A5942-B1F1-4BC0-404F-F32163F5AED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5876" y="3547273"/>
            <a:ext cx="538285" cy="55684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F6DA4D8-4DB1-E4E3-D1E6-71B234343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574" y="3908431"/>
            <a:ext cx="476316" cy="21910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BD7F6DD-5020-0722-165C-06DA9A63F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315" y="3734588"/>
            <a:ext cx="509223" cy="29704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34EB497-C5EC-50F5-BBC2-3A1F27D82AC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2783" y="3501719"/>
            <a:ext cx="538285" cy="55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5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9B7FF-93BA-0C56-C1B2-D01BF2809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DB3B928-EA91-52F2-C71E-74220671431C}"/>
              </a:ext>
            </a:extLst>
          </p:cNvPr>
          <p:cNvSpPr txBox="1"/>
          <p:nvPr/>
        </p:nvSpPr>
        <p:spPr>
          <a:xfrm>
            <a:off x="659996" y="87572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الجانبية  ليكمل  تفكيك العدد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باتباع نفس الخطوات  ؟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7D0893D-A18D-F872-B09E-8FFF1F60DD3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9C2AEB2-7831-B378-A2D1-FA9C1F075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399" y="2364874"/>
            <a:ext cx="2295201" cy="204205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B3DDEF0-B6DF-2E47-6E5E-B97B1D751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676" y="3945865"/>
            <a:ext cx="538472" cy="17326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C75D7E2-C102-1942-FC3F-5C71D6C6B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719" y="3584957"/>
            <a:ext cx="380387" cy="5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76187-463B-9824-C967-2EA7B3F90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DAA76BD-C1F8-7F1F-3FAF-E4FC43430DC7}"/>
              </a:ext>
            </a:extLst>
          </p:cNvPr>
          <p:cNvSpPr txBox="1"/>
          <p:nvPr/>
        </p:nvSpPr>
        <p:spPr>
          <a:xfrm>
            <a:off x="657031" y="90553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 العدد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هو3 و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نكتب 3 في الدائرة الحمراء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الدائرة الزرقاء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CA2C9D0-3E93-1FF2-A861-C6F5529054D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92F5AE5-E57C-E7D2-6551-F74630205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30" y="3603290"/>
            <a:ext cx="592319" cy="19058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E028437-710B-11CD-EC12-3F29FBF21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970" y="3603290"/>
            <a:ext cx="592319" cy="19058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CBB1713-DBFB-979B-CA02-525B5DEEB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399" y="2364874"/>
            <a:ext cx="2295201" cy="204205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9FD86F6-CE3A-E6F2-8A95-24FDC9F9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676" y="3945865"/>
            <a:ext cx="538472" cy="1732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4E54585-FA23-CE18-09E7-3DE2CC1F7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719" y="3584957"/>
            <a:ext cx="380387" cy="5578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1BAB9E5-CEA0-9A8D-5B94-20BE65C13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413" y="3918816"/>
            <a:ext cx="538472" cy="17326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CCC684B-F69B-9399-6151-BE43F2BE61A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1413" y="3469072"/>
            <a:ext cx="651325" cy="67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4C699B0-AB36-A9C5-9A04-A5DD52AEA90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995475EF-38D4-7556-EA02-7FFDA277F661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FC222F9E-6DCC-849E-36CC-EDB358A41D25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D7A9AD4-7D13-F981-B42A-5DC6C9A688F5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67417F6-727A-5F8C-20F5-759F1CE4C002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العددين 4 و5.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878E0E2-5349-B71F-042C-8BA20B066CAC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4CC12C57-68B8-4184-E109-F771E5FBCC3D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3BBFE5AF-E826-AE8E-F097-924F99BA9902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E4041C9F-B71E-DEE7-2B6E-EB52ED173F2C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F6FAA8B3-A371-CAB7-41A2-7E920CD7A32B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8DE86B46-7F9B-32FC-375E-358F9B802983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0FD621A7-CF52-170D-77A9-8766A1758BD7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93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0AD79-C94F-C0F2-638B-65AE135BA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A566FA0-E56C-7A29-B05D-8E9EB149EFF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19DF15C-E6F5-D7E9-41BC-46C71D24AD72}"/>
              </a:ext>
            </a:extLst>
          </p:cNvPr>
          <p:cNvGrpSpPr/>
          <p:nvPr/>
        </p:nvGrpSpPr>
        <p:grpSpPr>
          <a:xfrm>
            <a:off x="2050585" y="2436266"/>
            <a:ext cx="4694460" cy="2598313"/>
            <a:chOff x="2050585" y="2436266"/>
            <a:chExt cx="4694460" cy="2598313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201022BC-6EB6-7E0C-3E99-60EC925B4FC9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5" name="Image 1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ED23987-C94E-D9A2-76B6-B107F142F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664259" y="4312109"/>
              <a:ext cx="631873" cy="631873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659DE0D-28EA-47D5-F9D1-B3392D33C847}"/>
                </a:ext>
              </a:extLst>
            </p:cNvPr>
            <p:cNvSpPr txBox="1"/>
            <p:nvPr/>
          </p:nvSpPr>
          <p:spPr>
            <a:xfrm>
              <a:off x="2080133" y="3346129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7" name="Flowchart: Alternate Process 54">
              <a:extLst>
                <a:ext uri="{FF2B5EF4-FFF2-40B4-BE49-F238E27FC236}">
                  <a16:creationId xmlns:a16="http://schemas.microsoft.com/office/drawing/2014/main" id="{EF041C46-056D-D91A-9F4E-ED48F63429F3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31158152-91C1-F8AA-C3AB-A0221B295C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82BC61-8A2F-FBDB-1666-20E8B4F33600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44978DA-2FD8-8162-ECC8-56045F0C833F}"/>
                </a:ext>
              </a:extLst>
            </p:cNvPr>
            <p:cNvSpPr txBox="1"/>
            <p:nvPr/>
          </p:nvSpPr>
          <p:spPr>
            <a:xfrm>
              <a:off x="2050585" y="4397214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3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909995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15 سنطبق ما تعلمناه  في  النشاط رقم 4؛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78C89D-7D91-4678-CEE7-ECD4B610C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9" y="1291215"/>
            <a:ext cx="8364319" cy="5576212"/>
          </a:xfrm>
          <a:prstGeom prst="rect">
            <a:avLst/>
          </a:prstGeom>
        </p:spPr>
      </p:pic>
      <p:pic>
        <p:nvPicPr>
          <p:cNvPr id="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93ED4E1-5C13-8C88-D12B-1532891B18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3C3BE2C-4136-43BB-759B-AC47A752FFE5}"/>
              </a:ext>
            </a:extLst>
          </p:cNvPr>
          <p:cNvSpPr/>
          <p:nvPr/>
        </p:nvSpPr>
        <p:spPr>
          <a:xfrm>
            <a:off x="1711433" y="2401388"/>
            <a:ext cx="2618895" cy="872754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81066" y="90736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دقيقتان للإنجاز. سأمر بين الصفوف لمساعدتكم</a:t>
            </a:r>
            <a:endParaRPr lang="ar-MA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D4CD05F-B78E-35A9-4D57-1E42F68AD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66" y="2483025"/>
            <a:ext cx="5494054" cy="2196172"/>
          </a:xfrm>
          <a:prstGeom prst="rect">
            <a:avLst/>
          </a:prstGeom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65B73AF-D74B-56B4-6C03-A3A44D2218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F32B2D2-504B-8702-751E-5CF3631CAB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522" y="2444817"/>
            <a:ext cx="2195007" cy="2195007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B900A21-6C4F-FB99-F201-78F51F912C3B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05EEA81-8CC0-6DCD-2757-93337BA8B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23D087A-A721-A069-AB4B-3880EFBF6A1E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3137" y="901954"/>
            <a:ext cx="711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بعد الإنجاز الفردي ستشتغلون في ثنائيات. كل واحد يقارن إنجازه مع إنجاز زميله، استعينوا  ببطاقة التذكر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72A292E-3D10-AEFC-7304-E9D2BC6B8D4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E9B72E0-04BE-9BC7-9458-AF1B57C91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601" y="2668153"/>
            <a:ext cx="2146632" cy="2146632"/>
          </a:xfrm>
          <a:prstGeom prst="rect">
            <a:avLst/>
          </a:prstGeom>
        </p:spPr>
      </p:pic>
      <p:pic>
        <p:nvPicPr>
          <p:cNvPr id="6" name="Image 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CF8FC86-5BCB-4474-CC9E-2E58FB8C6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3" y="2330141"/>
            <a:ext cx="5077886" cy="282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90776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MA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3D421BB-ADD8-29D6-7907-921184A030F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631ABAD-2D3F-9C62-1127-9BEC58458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222" y="3777657"/>
            <a:ext cx="266737" cy="10479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D26811C-AC63-A084-CF2C-704C50282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025" y="3783659"/>
            <a:ext cx="266737" cy="10479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6D9385B-2A3B-BD12-99EB-706427D5C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337" y="3803970"/>
            <a:ext cx="266737" cy="1047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C6071E1-C792-000D-5E3D-4FB27CA8639E}"/>
              </a:ext>
            </a:extLst>
          </p:cNvPr>
          <p:cNvSpPr txBox="1"/>
          <p:nvPr/>
        </p:nvSpPr>
        <p:spPr>
          <a:xfrm>
            <a:off x="4557075" y="3454491"/>
            <a:ext cx="50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B6BB13-47FC-8229-BEF8-EE9BEA8F3163}"/>
              </a:ext>
            </a:extLst>
          </p:cNvPr>
          <p:cNvSpPr txBox="1"/>
          <p:nvPr/>
        </p:nvSpPr>
        <p:spPr>
          <a:xfrm>
            <a:off x="6037373" y="3454491"/>
            <a:ext cx="50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B0F9FE-DB0D-248A-1956-F9483BECFB2C}"/>
              </a:ext>
            </a:extLst>
          </p:cNvPr>
          <p:cNvSpPr txBox="1"/>
          <p:nvPr/>
        </p:nvSpPr>
        <p:spPr>
          <a:xfrm>
            <a:off x="6623233" y="3454490"/>
            <a:ext cx="50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D0E82A4-EB4A-A658-68EE-D6D0A2D02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89" y="2393566"/>
            <a:ext cx="6870023" cy="207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7CE08-B02C-52CD-415E-D70EE1C25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29F8E43-ACC9-535F-9FC1-67987339DB73}"/>
              </a:ext>
            </a:extLst>
          </p:cNvPr>
          <p:cNvSpPr txBox="1"/>
          <p:nvPr/>
        </p:nvSpPr>
        <p:spPr>
          <a:xfrm>
            <a:off x="372564" y="76997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  لديكم 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دقائق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لإنجاز  النشاط رقم 5 .  سأمر بين الصفوف لمساعدتكم.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D317432-C282-0CC0-D1FA-2D2D1F91161B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8BEF5AB-9F9A-73AF-9ADC-BDBE18C38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267324B-25AC-D176-53D0-145914F5BDF8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3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185CCFA1-B1B0-0E8E-A2FB-6790074E0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148169" y="1291215"/>
            <a:ext cx="4182159" cy="5576212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A55B3F0-3B21-E51C-D743-C613704D9F45}"/>
              </a:ext>
            </a:extLst>
          </p:cNvPr>
          <p:cNvSpPr/>
          <p:nvPr/>
        </p:nvSpPr>
        <p:spPr>
          <a:xfrm>
            <a:off x="1902542" y="3206567"/>
            <a:ext cx="2427786" cy="657510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BD7A621-097B-EE9C-6DD5-6B308D8713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451" y="2766573"/>
            <a:ext cx="2195007" cy="2195007"/>
          </a:xfrm>
          <a:prstGeom prst="rect">
            <a:avLst/>
          </a:prstGeom>
        </p:spPr>
      </p:pic>
      <p:pic>
        <p:nvPicPr>
          <p:cNvPr id="11" name="Image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E328634-EB20-BC9B-15E5-AA2A92FA1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514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17B81-0814-1808-D271-674919E3A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7D5F60E-19CB-6947-D59D-7A0EB4FCDB35}"/>
              </a:ext>
            </a:extLst>
          </p:cNvPr>
          <p:cNvSpPr txBox="1"/>
          <p:nvPr/>
        </p:nvSpPr>
        <p:spPr>
          <a:xfrm>
            <a:off x="248290" y="883100"/>
            <a:ext cx="728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بعد الإنجاز الفردي ، ستشتغلون في ثنائيات كل واحد يقارن إنجازه مع إنجاز  زميله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B7CCEE7-4328-0976-D40A-D8D372097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3948" y="2599507"/>
            <a:ext cx="2476104" cy="2476104"/>
          </a:xfrm>
          <a:prstGeom prst="rect">
            <a:avLst/>
          </a:prstGeom>
        </p:spPr>
      </p:pic>
      <p:pic>
        <p:nvPicPr>
          <p:cNvPr id="6" name="Image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96DF3AD-E58E-8058-01F3-5853E41FC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8668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E54F3-BFCC-2D38-E5CC-281DB1F14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C54F7F8-848A-A54D-53A3-BB2105B200C9}"/>
              </a:ext>
            </a:extLst>
          </p:cNvPr>
          <p:cNvSpPr txBox="1"/>
          <p:nvPr/>
        </p:nvSpPr>
        <p:spPr>
          <a:xfrm>
            <a:off x="327278" y="87948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MA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A91DF47-D362-DAF6-691D-4DB51E754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C1054BE-060D-9513-7862-B5BA0094340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02810" y="3959844"/>
            <a:ext cx="169835" cy="30969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1900634-81E9-9B27-F775-1DEFB0AB1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804" y="4183566"/>
            <a:ext cx="281801" cy="10645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CA56663-9EE9-AC05-536E-0142909449A2}"/>
              </a:ext>
            </a:extLst>
          </p:cNvPr>
          <p:cNvSpPr txBox="1"/>
          <p:nvPr/>
        </p:nvSpPr>
        <p:spPr>
          <a:xfrm>
            <a:off x="3031374" y="3804681"/>
            <a:ext cx="50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2B3FB31-EC51-370E-C946-A78E89F82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821" y="4157935"/>
            <a:ext cx="296746" cy="11210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47A7236-C2E9-084B-C1BB-322B716AE6A6}"/>
              </a:ext>
            </a:extLst>
          </p:cNvPr>
          <p:cNvSpPr txBox="1"/>
          <p:nvPr/>
        </p:nvSpPr>
        <p:spPr>
          <a:xfrm>
            <a:off x="3680190" y="3819429"/>
            <a:ext cx="50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4BA0DC9-B051-E5E2-22EE-E550FFB2B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564" y="4152313"/>
            <a:ext cx="292797" cy="11061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0530EC6-E3AF-DDDF-0AE3-6F8BFFAADE26}"/>
              </a:ext>
            </a:extLst>
          </p:cNvPr>
          <p:cNvSpPr txBox="1"/>
          <p:nvPr/>
        </p:nvSpPr>
        <p:spPr>
          <a:xfrm>
            <a:off x="5000719" y="3832439"/>
            <a:ext cx="50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1687404-CB67-3AED-E44B-CC0D6165C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164" y="4890062"/>
            <a:ext cx="428685" cy="16194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BB3D06C-44C3-29C7-A98F-3B182D6ED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509" y="4187202"/>
            <a:ext cx="266179" cy="10055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5152F2C-A960-BFF6-FFBE-49D8D4BDD48C}"/>
              </a:ext>
            </a:extLst>
          </p:cNvPr>
          <p:cNvSpPr txBox="1"/>
          <p:nvPr/>
        </p:nvSpPr>
        <p:spPr>
          <a:xfrm>
            <a:off x="5663909" y="3819428"/>
            <a:ext cx="50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3B7AA1B-BC9F-E0B1-1F8A-7F764C713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098" y="4765363"/>
            <a:ext cx="428685" cy="16194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284325E-2D49-DEFD-41CC-E80C14E83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837" y="4168261"/>
            <a:ext cx="292797" cy="11061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435EB54-2D9F-CE7C-E837-CB5D7949078A}"/>
              </a:ext>
            </a:extLst>
          </p:cNvPr>
          <p:cNvSpPr txBox="1"/>
          <p:nvPr/>
        </p:nvSpPr>
        <p:spPr>
          <a:xfrm>
            <a:off x="6953593" y="3343016"/>
            <a:ext cx="501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4</a:t>
            </a:r>
            <a:endParaRPr lang="fr-FR" sz="6600" dirty="0">
              <a:solidFill>
                <a:srgbClr val="C0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0A51732B-B829-386A-346C-06A452F85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949" y="4805397"/>
            <a:ext cx="428685" cy="16194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D0AF695E-62BA-E401-B960-1740BB33A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858" y="4174271"/>
            <a:ext cx="292797" cy="110613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C832EDD4-AEBF-18C0-ECC1-0365B36B0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562" y="2456684"/>
            <a:ext cx="6392876" cy="194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B06158E-C997-5CD1-B63A-F2E04F993A02}"/>
              </a:ext>
            </a:extLst>
          </p:cNvPr>
          <p:cNvGrpSpPr/>
          <p:nvPr/>
        </p:nvGrpSpPr>
        <p:grpSpPr>
          <a:xfrm>
            <a:off x="2090295" y="2761066"/>
            <a:ext cx="4654750" cy="1742377"/>
            <a:chOff x="2090295" y="2436266"/>
            <a:chExt cx="4654750" cy="1742377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58C9BB0-7CE9-D136-4289-7BBB559E1709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81ACB0-7A00-01A0-B6F4-2D4A1E232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4BCB42E-F3C0-509D-AAE9-CBF2F16758EE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32472983-6EA5-2915-9EB1-AE97F4F1188B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E9CEE207-80C5-0594-CA38-EA19F0CBEF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63773" y="809480"/>
            <a:ext cx="7357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 رقم  6  ،سأمر بين الصفوف لمساعدتكم و مراقبة كراساتكم 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3F206FD-0F23-FBB1-A297-A5D470832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202" y="1733676"/>
            <a:ext cx="3569552" cy="4656346"/>
          </a:xfrm>
          <a:prstGeom prst="rect">
            <a:avLst/>
          </a:prstGeom>
        </p:spPr>
      </p:pic>
      <p:pic>
        <p:nvPicPr>
          <p:cNvPr id="15" name="Image 21">
            <a:extLst>
              <a:ext uri="{FF2B5EF4-FFF2-40B4-BE49-F238E27FC236}">
                <a16:creationId xmlns:a16="http://schemas.microsoft.com/office/drawing/2014/main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586038"/>
            <a:ext cx="24796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D0B2A71-5F37-ADFD-2A1F-1D75CEC173FC}"/>
              </a:ext>
            </a:extLst>
          </p:cNvPr>
          <p:cNvSpPr/>
          <p:nvPr/>
        </p:nvSpPr>
        <p:spPr>
          <a:xfrm>
            <a:off x="1312202" y="3698544"/>
            <a:ext cx="3569552" cy="1367170"/>
          </a:xfrm>
          <a:prstGeom prst="roundRect">
            <a:avLst>
              <a:gd name="adj" fmla="val 751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A1F82A-0E66-1AA1-6E68-C4B256903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0223" y="624931"/>
            <a:ext cx="1030099" cy="10300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E235EBB-8729-078B-53A6-586AA275CC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D2A0AB6D-1BC7-AD6E-44EA-161177B04B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C36A2371-34F2-4285-8070-B16F7284AA1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0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8C674-F2C8-F0FB-7A38-A0451DB5B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C3235AD-7956-A5CA-C507-7543CBD0EA35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D5F9CF8-76B6-C667-4A60-D8EB464D5EF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FBD3A81-D68B-C185-E3EA-7682B9CA0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814" y="3503934"/>
            <a:ext cx="257211" cy="9526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B19FC1E-E99E-9BC8-B7DC-FF92D0F5D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76" y="3215494"/>
            <a:ext cx="3857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ar-MA" altLang="fr-FR" sz="2800" b="1" dirty="0">
                <a:solidFill>
                  <a:srgbClr val="C00000"/>
                </a:solidFill>
              </a:rPr>
              <a:t>1</a:t>
            </a:r>
            <a:endParaRPr lang="fr-MA" altLang="fr-FR" sz="2800" b="1" dirty="0">
              <a:solidFill>
                <a:srgbClr val="C00000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8DB480A-57B0-9CF3-1473-0A66420CC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959" y="3497246"/>
            <a:ext cx="257211" cy="9526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B52A027-CD22-5FAD-9CC5-734D7E5F0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358" y="3215494"/>
            <a:ext cx="385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ar-MA" altLang="fr-FR" sz="2800" b="1" dirty="0">
                <a:solidFill>
                  <a:srgbClr val="C00000"/>
                </a:solidFill>
              </a:rPr>
              <a:t>3</a:t>
            </a:r>
            <a:endParaRPr lang="fr-MA" altLang="fr-FR" sz="2800" b="1" dirty="0">
              <a:solidFill>
                <a:srgbClr val="C00000"/>
              </a:solidFill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F7B196FC-86B9-78CD-8C1F-426AA1B27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097" y="3534913"/>
            <a:ext cx="257211" cy="952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8F1B769-E35C-DD0D-2804-0F0D1A4C2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264" y="3215493"/>
            <a:ext cx="3857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ar-MA" altLang="fr-FR" sz="2800" b="1" dirty="0">
                <a:solidFill>
                  <a:srgbClr val="C00000"/>
                </a:solidFill>
              </a:rPr>
              <a:t>2</a:t>
            </a:r>
            <a:endParaRPr lang="fr-MA" altLang="fr-FR" sz="2800" b="1" dirty="0">
              <a:solidFill>
                <a:srgbClr val="C00000"/>
              </a:solidFill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A223474D-21BB-12B3-12AE-B38B96A0F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022" y="3490284"/>
            <a:ext cx="257211" cy="9526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A6E0FA8-652D-890A-129A-5D4E0C789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570" y="3215493"/>
            <a:ext cx="3857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ar-MA" altLang="fr-FR" sz="2800" b="1" dirty="0">
                <a:solidFill>
                  <a:srgbClr val="C00000"/>
                </a:solidFill>
              </a:rPr>
              <a:t>2</a:t>
            </a:r>
            <a:endParaRPr lang="fr-MA" altLang="fr-FR" sz="2800" b="1" dirty="0">
              <a:solidFill>
                <a:srgbClr val="C00000"/>
              </a:solidFill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1E040F6-7EE7-86F2-845B-236ABDBE2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431" y="3120230"/>
            <a:ext cx="257211" cy="95263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8DF869B-92D6-5241-2661-31E3ECA7C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737" y="3490284"/>
            <a:ext cx="257211" cy="9526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A95DD17-25F9-EB60-B486-43A7AF060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3987" y="3228674"/>
            <a:ext cx="385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ar-MA" altLang="fr-FR" sz="2800" b="1" dirty="0">
                <a:solidFill>
                  <a:srgbClr val="C00000"/>
                </a:solidFill>
              </a:rPr>
              <a:t>3</a:t>
            </a:r>
            <a:endParaRPr lang="fr-MA" altLang="fr-FR" sz="2800" b="1" dirty="0">
              <a:solidFill>
                <a:srgbClr val="C00000"/>
              </a:solidFill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642DE948-65E1-7F6F-F358-ABDF90626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942" y="3503932"/>
            <a:ext cx="257211" cy="9526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5C2CBF3-B8A9-8087-1CE4-D41CE43A2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369" y="3211950"/>
            <a:ext cx="3857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ar-MA" altLang="fr-FR" sz="2800" b="1" dirty="0">
                <a:solidFill>
                  <a:srgbClr val="C00000"/>
                </a:solidFill>
              </a:rPr>
              <a:t>1</a:t>
            </a:r>
            <a:endParaRPr lang="fr-MA" altLang="fr-FR" sz="2800" b="1" dirty="0">
              <a:solidFill>
                <a:srgbClr val="C00000"/>
              </a:solidFill>
            </a:endParaRP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E131B6B7-DD41-080A-0207-9CA24B897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261" y="2611639"/>
            <a:ext cx="6369972" cy="272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الدرس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408182" y="911312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14 و15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993325-43B0-6E71-89DA-CA9E877B1F4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81D1FF8-107D-CFC7-7259-A73EF779C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0" y="1077124"/>
            <a:ext cx="8364319" cy="557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8FDE9F2-15F6-67BC-8F41-A49B8A982599}"/>
              </a:ext>
            </a:extLst>
          </p:cNvPr>
          <p:cNvSpPr txBox="1"/>
          <p:nvPr/>
        </p:nvSpPr>
        <p:spPr>
          <a:xfrm>
            <a:off x="339696" y="923240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الحصة القادمة، سنقوم بتصحيح التمارين المنجزة في المنزل. إلى اللقاء.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17F11BE-6A1B-DB4E-CA6D-99C3F7F7E20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AA13B1A2-D910-A641-6F94-DFCEE666F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5399" b="2627"/>
          <a:stretch>
            <a:fillRect/>
          </a:stretch>
        </p:blipFill>
        <p:spPr>
          <a:xfrm>
            <a:off x="4484548" y="2198670"/>
            <a:ext cx="2360273" cy="3466848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8D1EA7E1-C3F4-44A3-1013-4EB82BA3BF3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t="3654" b="2382"/>
          <a:stretch>
            <a:fillRect/>
          </a:stretch>
        </p:blipFill>
        <p:spPr>
          <a:xfrm>
            <a:off x="2496620" y="2198670"/>
            <a:ext cx="2075380" cy="346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9C05EE6-F681-833C-5790-4899B7B791E1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D8AACDC6-7924-7BF3-2097-F8E1D39CEBF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E551C360-54BB-8646-8CBF-F2F33D301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E1740D-48F9-1EFE-D1C1-B32CCA4D86D0}"/>
              </a:ext>
            </a:extLst>
          </p:cNvPr>
          <p:cNvGrpSpPr/>
          <p:nvPr/>
        </p:nvGrpSpPr>
        <p:grpSpPr>
          <a:xfrm>
            <a:off x="2095799" y="2436266"/>
            <a:ext cx="4649246" cy="2588886"/>
            <a:chOff x="2332467" y="2221113"/>
            <a:chExt cx="4649246" cy="2588886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22CD944-C95A-7F13-1B05-B180BA86D5AC}"/>
                </a:ext>
              </a:extLst>
            </p:cNvPr>
            <p:cNvSpPr/>
            <p:nvPr/>
          </p:nvSpPr>
          <p:spPr>
            <a:xfrm>
              <a:off x="2505452" y="259251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6E12811-D3C5-1449-AAF8-0AA3CB58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3051280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C3487C0-6552-437C-909E-045AE91FF9CA}"/>
                </a:ext>
              </a:extLst>
            </p:cNvPr>
            <p:cNvSpPr txBox="1"/>
            <p:nvPr/>
          </p:nvSpPr>
          <p:spPr>
            <a:xfrm>
              <a:off x="2362015" y="3107737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 المنزلية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A8AD340F-350B-83A6-7647-660D9B5E7B7E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B76E087-25C7-D484-EEE8-A3FA0490F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C951D87-2E52-FBCF-D41D-2115D913E897}"/>
                </a:ext>
              </a:extLst>
            </p:cNvPr>
            <p:cNvSpPr txBox="1"/>
            <p:nvPr/>
          </p:nvSpPr>
          <p:spPr>
            <a:xfrm>
              <a:off x="2505452" y="3710156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كتابة  الأعداد من 1 إلى 5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63C0823-84C5-B106-0737-BE76E494237A}"/>
                </a:ext>
              </a:extLst>
            </p:cNvPr>
            <p:cNvSpPr txBox="1"/>
            <p:nvPr/>
          </p:nvSpPr>
          <p:spPr>
            <a:xfrm>
              <a:off x="2332467" y="4253092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6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BC694-0A78-C675-95EE-67580D533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579624D4-27A2-6081-B866-9FC36FF56905}"/>
              </a:ext>
            </a:extLst>
          </p:cNvPr>
          <p:cNvSpPr txBox="1"/>
          <p:nvPr/>
        </p:nvSpPr>
        <p:spPr>
          <a:xfrm>
            <a:off x="932476" y="93390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و صححوا  النشاط رقم 7 الصفحة 13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9352899-2C21-EAD7-12F5-E7D24A32BD59}"/>
              </a:ext>
            </a:extLst>
          </p:cNvPr>
          <p:cNvGrpSpPr/>
          <p:nvPr/>
        </p:nvGrpSpPr>
        <p:grpSpPr>
          <a:xfrm>
            <a:off x="1401829" y="2426425"/>
            <a:ext cx="6340341" cy="2698627"/>
            <a:chOff x="408670" y="1964512"/>
            <a:chExt cx="8326658" cy="2928974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38A12291-BEF7-3DB7-28FB-D4D83C4AA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670" y="1964512"/>
              <a:ext cx="8326658" cy="2928974"/>
            </a:xfrm>
            <a:prstGeom prst="rect">
              <a:avLst/>
            </a:prstGeom>
          </p:spPr>
        </p:pic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BB1C86F-68EC-8304-6B16-1F78BBC1D768}"/>
                </a:ext>
              </a:extLst>
            </p:cNvPr>
            <p:cNvSpPr/>
            <p:nvPr/>
          </p:nvSpPr>
          <p:spPr>
            <a:xfrm>
              <a:off x="3859801" y="4156640"/>
              <a:ext cx="421708" cy="3485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FFA6052-CBEA-1088-4B77-9C7EBDEC592C}"/>
                </a:ext>
              </a:extLst>
            </p:cNvPr>
            <p:cNvSpPr/>
            <p:nvPr/>
          </p:nvSpPr>
          <p:spPr>
            <a:xfrm>
              <a:off x="4635470" y="4156640"/>
              <a:ext cx="421708" cy="3485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5DD9DA23-2BFE-575D-925C-6DDA78A2D813}"/>
                </a:ext>
              </a:extLst>
            </p:cNvPr>
            <p:cNvSpPr/>
            <p:nvPr/>
          </p:nvSpPr>
          <p:spPr>
            <a:xfrm>
              <a:off x="7722433" y="4156639"/>
              <a:ext cx="421708" cy="3485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F692F87-7633-F49F-8928-0077DD615780}"/>
                </a:ext>
              </a:extLst>
            </p:cNvPr>
            <p:cNvSpPr/>
            <p:nvPr/>
          </p:nvSpPr>
          <p:spPr>
            <a:xfrm>
              <a:off x="7131246" y="4156639"/>
              <a:ext cx="421708" cy="3485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A604A784-8D77-399F-AD28-2237213B2413}"/>
                </a:ext>
              </a:extLst>
            </p:cNvPr>
            <p:cNvSpPr/>
            <p:nvPr/>
          </p:nvSpPr>
          <p:spPr>
            <a:xfrm>
              <a:off x="6474545" y="4156639"/>
              <a:ext cx="421708" cy="3485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6B05F4-9164-3C88-02E1-A8F32834021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01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16745</TotalTime>
  <Words>1046</Words>
  <Application>Microsoft Office PowerPoint</Application>
  <PresentationFormat>Affichage à l'écran (4:3)</PresentationFormat>
  <Paragraphs>273</Paragraphs>
  <Slides>74</Slides>
  <Notes>11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74</vt:i4>
      </vt:variant>
    </vt:vector>
  </HeadingPairs>
  <TitlesOfParts>
    <vt:vector size="88" baseType="lpstr">
      <vt:lpstr>Dosis</vt:lpstr>
      <vt:lpstr>Aldhabi</vt:lpstr>
      <vt:lpstr>Noto Sans Symbols</vt:lpstr>
      <vt:lpstr>Corbel</vt:lpstr>
      <vt:lpstr>Arial</vt:lpstr>
      <vt:lpstr>DengXian</vt:lpstr>
      <vt:lpstr>Calibri</vt:lpstr>
      <vt:lpstr>Dosis SemiBold</vt:lpstr>
      <vt:lpstr>Effra CC Arbc</vt:lpstr>
      <vt:lpstr>Aptos</vt:lpstr>
      <vt:lpstr>2_Conception personnalisée</vt:lpstr>
      <vt:lpstr>Page d'entree</vt:lpstr>
      <vt:lpstr>partie 1</vt:lpstr>
      <vt:lpstr>3_Conception personnalisée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177</cp:revision>
  <cp:lastPrinted>2025-08-13T10:11:39Z</cp:lastPrinted>
  <dcterms:created xsi:type="dcterms:W3CDTF">2025-08-01T12:31:49Z</dcterms:created>
  <dcterms:modified xsi:type="dcterms:W3CDTF">2025-10-29T16:48:02Z</dcterms:modified>
</cp:coreProperties>
</file>