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1E8FF-F1E4-AC3D-AC4D-6F9D3BC45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81CD559-77C6-C998-C6AD-B59856795A9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81CD559-77C6-C998-C6AD-B59856795A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70E4E7-9D1F-D6EF-1204-666038021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418764B-7FB6-B978-FAF5-D9883A8BC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hape0_20210702_160129">
            <a:extLst>
              <a:ext uri="{FF2B5EF4-FFF2-40B4-BE49-F238E27FC236}">
                <a16:creationId xmlns:a16="http://schemas.microsoft.com/office/drawing/2014/main" id="{9E0A7AC6-52A0-65ED-EB40-C758FBF3BA0D}"/>
              </a:ext>
            </a:extLst>
          </p:cNvPr>
          <p:cNvSpPr/>
          <p:nvPr/>
        </p:nvSpPr>
        <p:spPr>
          <a:xfrm rot="5400000">
            <a:off x="2780810" y="-56059"/>
            <a:ext cx="1265268" cy="4177536"/>
          </a:xfrm>
          <a:prstGeom prst="rect">
            <a:avLst/>
          </a:prstGeom>
          <a:solidFill>
            <a:srgbClr val="FFFEFF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E4D9EA-5C60-447D-509D-49A4595C3FFE}"/>
              </a:ext>
            </a:extLst>
          </p:cNvPr>
          <p:cNvSpPr/>
          <p:nvPr/>
        </p:nvSpPr>
        <p:spPr>
          <a:xfrm>
            <a:off x="656803" y="1400080"/>
            <a:ext cx="1327864" cy="1265268"/>
          </a:xfrm>
          <a:prstGeom prst="rect">
            <a:avLst/>
          </a:prstGeom>
          <a:solidFill>
            <a:schemeClr val="tx2"/>
          </a:solidFill>
          <a:ln w="6350">
            <a:solidFill>
              <a:srgbClr val="195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318393-C0D1-169C-1168-397D300258DC}"/>
              </a:ext>
            </a:extLst>
          </p:cNvPr>
          <p:cNvSpPr txBox="1"/>
          <p:nvPr/>
        </p:nvSpPr>
        <p:spPr>
          <a:xfrm>
            <a:off x="1066608" y="1848043"/>
            <a:ext cx="450764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b="1" dirty="0">
                <a:solidFill>
                  <a:srgbClr val="FFFEFF"/>
                </a:solidFill>
              </a:rPr>
              <a:t>01</a:t>
            </a:r>
          </a:p>
        </p:txBody>
      </p:sp>
      <p:sp>
        <p:nvSpPr>
          <p:cNvPr id="9" name="Shape2_20220427_161421">
            <a:extLst>
              <a:ext uri="{FF2B5EF4-FFF2-40B4-BE49-F238E27FC236}">
                <a16:creationId xmlns:a16="http://schemas.microsoft.com/office/drawing/2014/main" id="{1F6B7E84-0C2A-0DCF-8446-427D014F5F08}"/>
              </a:ext>
            </a:extLst>
          </p:cNvPr>
          <p:cNvSpPr txBox="1"/>
          <p:nvPr/>
        </p:nvSpPr>
        <p:spPr>
          <a:xfrm>
            <a:off x="2155216" y="1631886"/>
            <a:ext cx="32623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b="1" dirty="0"/>
              <a:t>Title</a:t>
            </a:r>
          </a:p>
        </p:txBody>
      </p:sp>
      <p:sp>
        <p:nvSpPr>
          <p:cNvPr id="10" name="Shape3_20220427_161421">
            <a:extLst>
              <a:ext uri="{FF2B5EF4-FFF2-40B4-BE49-F238E27FC236}">
                <a16:creationId xmlns:a16="http://schemas.microsoft.com/office/drawing/2014/main" id="{5AF04222-9459-C814-7F9F-DE0C9BA1905F}"/>
              </a:ext>
            </a:extLst>
          </p:cNvPr>
          <p:cNvSpPr txBox="1"/>
          <p:nvPr/>
        </p:nvSpPr>
        <p:spPr>
          <a:xfrm>
            <a:off x="2155216" y="2082052"/>
            <a:ext cx="314414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Insert Text Here</a:t>
            </a:r>
          </a:p>
        </p:txBody>
      </p:sp>
      <p:sp>
        <p:nvSpPr>
          <p:cNvPr id="11" name="Shape1_20210702_160129">
            <a:extLst>
              <a:ext uri="{FF2B5EF4-FFF2-40B4-BE49-F238E27FC236}">
                <a16:creationId xmlns:a16="http://schemas.microsoft.com/office/drawing/2014/main" id="{5E75958A-08DF-D258-92EE-142F070F14BD}"/>
              </a:ext>
            </a:extLst>
          </p:cNvPr>
          <p:cNvSpPr/>
          <p:nvPr/>
        </p:nvSpPr>
        <p:spPr>
          <a:xfrm rot="5400000">
            <a:off x="8381216" y="-56059"/>
            <a:ext cx="1265268" cy="4177536"/>
          </a:xfrm>
          <a:prstGeom prst="rect">
            <a:avLst/>
          </a:prstGeom>
          <a:solidFill>
            <a:srgbClr val="FFFEFF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98BE7F-438C-ACE9-C9FA-B5FBFFEEB2D9}"/>
              </a:ext>
            </a:extLst>
          </p:cNvPr>
          <p:cNvSpPr/>
          <p:nvPr/>
        </p:nvSpPr>
        <p:spPr>
          <a:xfrm>
            <a:off x="6257208" y="1400080"/>
            <a:ext cx="1327864" cy="1265268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A3F5E4-A692-8166-3704-6E099F5FD7C8}"/>
              </a:ext>
            </a:extLst>
          </p:cNvPr>
          <p:cNvSpPr txBox="1"/>
          <p:nvPr/>
        </p:nvSpPr>
        <p:spPr>
          <a:xfrm>
            <a:off x="6667017" y="1848042"/>
            <a:ext cx="450764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b="1" dirty="0">
                <a:solidFill>
                  <a:srgbClr val="FFFEFF"/>
                </a:solidFill>
              </a:rPr>
              <a:t>02</a:t>
            </a:r>
          </a:p>
        </p:txBody>
      </p:sp>
      <p:sp>
        <p:nvSpPr>
          <p:cNvPr id="14" name="Shape4_20220427_161421">
            <a:extLst>
              <a:ext uri="{FF2B5EF4-FFF2-40B4-BE49-F238E27FC236}">
                <a16:creationId xmlns:a16="http://schemas.microsoft.com/office/drawing/2014/main" id="{8C92C1E7-F110-858C-5878-CDB41B4F17A1}"/>
              </a:ext>
            </a:extLst>
          </p:cNvPr>
          <p:cNvSpPr txBox="1"/>
          <p:nvPr/>
        </p:nvSpPr>
        <p:spPr>
          <a:xfrm>
            <a:off x="7755623" y="1631886"/>
            <a:ext cx="32623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b="1" dirty="0"/>
              <a:t>Title</a:t>
            </a:r>
          </a:p>
        </p:txBody>
      </p:sp>
      <p:sp>
        <p:nvSpPr>
          <p:cNvPr id="15" name="Shape5_20220427_161421">
            <a:extLst>
              <a:ext uri="{FF2B5EF4-FFF2-40B4-BE49-F238E27FC236}">
                <a16:creationId xmlns:a16="http://schemas.microsoft.com/office/drawing/2014/main" id="{65C366F8-44C0-81A5-8C5A-5219D017AF7B}"/>
              </a:ext>
            </a:extLst>
          </p:cNvPr>
          <p:cNvSpPr txBox="1"/>
          <p:nvPr/>
        </p:nvSpPr>
        <p:spPr>
          <a:xfrm>
            <a:off x="7755620" y="2082052"/>
            <a:ext cx="314414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Insert Text Here</a:t>
            </a:r>
          </a:p>
        </p:txBody>
      </p:sp>
      <p:sp>
        <p:nvSpPr>
          <p:cNvPr id="16" name="Shape0_20211215_130508">
            <a:extLst>
              <a:ext uri="{FF2B5EF4-FFF2-40B4-BE49-F238E27FC236}">
                <a16:creationId xmlns:a16="http://schemas.microsoft.com/office/drawing/2014/main" id="{712B7B20-45B2-7B90-03D3-9D7B0B29AEC3}"/>
              </a:ext>
            </a:extLst>
          </p:cNvPr>
          <p:cNvSpPr/>
          <p:nvPr/>
        </p:nvSpPr>
        <p:spPr>
          <a:xfrm rot="5400000">
            <a:off x="2780810" y="1669582"/>
            <a:ext cx="1265268" cy="4177536"/>
          </a:xfrm>
          <a:prstGeom prst="rect">
            <a:avLst/>
          </a:prstGeom>
          <a:solidFill>
            <a:srgbClr val="FFFEFF"/>
          </a:solidFill>
          <a:ln w="6350">
            <a:solidFill>
              <a:schemeClr val="accent1">
                <a:lumMod val="10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/>
          </a:p>
        </p:txBody>
      </p:sp>
      <p:sp>
        <p:nvSpPr>
          <p:cNvPr id="17" name="Shape1_20211215_130508">
            <a:extLst>
              <a:ext uri="{FF2B5EF4-FFF2-40B4-BE49-F238E27FC236}">
                <a16:creationId xmlns:a16="http://schemas.microsoft.com/office/drawing/2014/main" id="{62571224-27BC-40AA-9980-1B8C1FFE1CB2}"/>
              </a:ext>
            </a:extLst>
          </p:cNvPr>
          <p:cNvSpPr/>
          <p:nvPr/>
        </p:nvSpPr>
        <p:spPr>
          <a:xfrm>
            <a:off x="656803" y="3125713"/>
            <a:ext cx="1327864" cy="1265268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accent1">
                <a:lumMod val="10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79D88E-73B0-90BF-BD2E-2E02FE6B56EC}"/>
              </a:ext>
            </a:extLst>
          </p:cNvPr>
          <p:cNvSpPr txBox="1"/>
          <p:nvPr/>
        </p:nvSpPr>
        <p:spPr>
          <a:xfrm>
            <a:off x="1066608" y="3573679"/>
            <a:ext cx="450764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b="1" dirty="0">
                <a:solidFill>
                  <a:srgbClr val="FFFEFF"/>
                </a:solidFill>
              </a:rPr>
              <a:t>03</a:t>
            </a:r>
          </a:p>
        </p:txBody>
      </p:sp>
      <p:sp>
        <p:nvSpPr>
          <p:cNvPr id="19" name="Shape0_20220427_161421">
            <a:extLst>
              <a:ext uri="{FF2B5EF4-FFF2-40B4-BE49-F238E27FC236}">
                <a16:creationId xmlns:a16="http://schemas.microsoft.com/office/drawing/2014/main" id="{FC0B70FA-AFD1-0FDD-4AC5-F5D8004D9A41}"/>
              </a:ext>
            </a:extLst>
          </p:cNvPr>
          <p:cNvSpPr txBox="1"/>
          <p:nvPr/>
        </p:nvSpPr>
        <p:spPr>
          <a:xfrm>
            <a:off x="2155216" y="3357524"/>
            <a:ext cx="32623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b="1" dirty="0"/>
              <a:t>Title</a:t>
            </a:r>
          </a:p>
        </p:txBody>
      </p:sp>
      <p:sp>
        <p:nvSpPr>
          <p:cNvPr id="20" name="Shape6_20220427_161421">
            <a:extLst>
              <a:ext uri="{FF2B5EF4-FFF2-40B4-BE49-F238E27FC236}">
                <a16:creationId xmlns:a16="http://schemas.microsoft.com/office/drawing/2014/main" id="{850DF6F1-2C61-1008-7F94-F6F0D50DE506}"/>
              </a:ext>
            </a:extLst>
          </p:cNvPr>
          <p:cNvSpPr txBox="1"/>
          <p:nvPr/>
        </p:nvSpPr>
        <p:spPr>
          <a:xfrm>
            <a:off x="2155216" y="3807687"/>
            <a:ext cx="314414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Insert Text Here</a:t>
            </a:r>
          </a:p>
        </p:txBody>
      </p:sp>
      <p:sp>
        <p:nvSpPr>
          <p:cNvPr id="21" name="Shape3_20210702_160129">
            <a:extLst>
              <a:ext uri="{FF2B5EF4-FFF2-40B4-BE49-F238E27FC236}">
                <a16:creationId xmlns:a16="http://schemas.microsoft.com/office/drawing/2014/main" id="{0C60543C-2EBE-0216-F472-5431329F8D37}"/>
              </a:ext>
            </a:extLst>
          </p:cNvPr>
          <p:cNvSpPr/>
          <p:nvPr/>
        </p:nvSpPr>
        <p:spPr>
          <a:xfrm rot="5400000">
            <a:off x="8381216" y="1669582"/>
            <a:ext cx="1265268" cy="4177536"/>
          </a:xfrm>
          <a:prstGeom prst="rect">
            <a:avLst/>
          </a:prstGeom>
          <a:solidFill>
            <a:srgbClr val="FFFEFF"/>
          </a:solidFill>
          <a:ln w="6350">
            <a:solidFill>
              <a:schemeClr val="accent2">
                <a:lumMod val="10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7A1FE9E-0B52-EF71-988D-70A830A892AE}"/>
              </a:ext>
            </a:extLst>
          </p:cNvPr>
          <p:cNvSpPr/>
          <p:nvPr/>
        </p:nvSpPr>
        <p:spPr>
          <a:xfrm>
            <a:off x="6257208" y="3125713"/>
            <a:ext cx="1327864" cy="1265268"/>
          </a:xfrm>
          <a:prstGeom prst="rect">
            <a:avLst/>
          </a:prstGeom>
          <a:solidFill>
            <a:schemeClr val="accent2">
              <a:lumMod val="100000"/>
            </a:schemeClr>
          </a:solidFill>
          <a:ln w="6350">
            <a:solidFill>
              <a:schemeClr val="accent2">
                <a:lumMod val="10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69367C-B70B-E7ED-FDDB-E55DC690BC80}"/>
              </a:ext>
            </a:extLst>
          </p:cNvPr>
          <p:cNvSpPr txBox="1"/>
          <p:nvPr/>
        </p:nvSpPr>
        <p:spPr>
          <a:xfrm>
            <a:off x="6667017" y="3573681"/>
            <a:ext cx="450764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b="1" dirty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4" name="Shape7_20220427_161421">
            <a:extLst>
              <a:ext uri="{FF2B5EF4-FFF2-40B4-BE49-F238E27FC236}">
                <a16:creationId xmlns:a16="http://schemas.microsoft.com/office/drawing/2014/main" id="{8E4479AF-A083-15CB-CEBE-A72C694880C5}"/>
              </a:ext>
            </a:extLst>
          </p:cNvPr>
          <p:cNvSpPr txBox="1"/>
          <p:nvPr/>
        </p:nvSpPr>
        <p:spPr>
          <a:xfrm>
            <a:off x="7755623" y="3357524"/>
            <a:ext cx="32623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b="1" dirty="0"/>
              <a:t>Title</a:t>
            </a:r>
          </a:p>
        </p:txBody>
      </p:sp>
      <p:sp>
        <p:nvSpPr>
          <p:cNvPr id="25" name="Shape8_20220427_161421">
            <a:extLst>
              <a:ext uri="{FF2B5EF4-FFF2-40B4-BE49-F238E27FC236}">
                <a16:creationId xmlns:a16="http://schemas.microsoft.com/office/drawing/2014/main" id="{5207CE21-FF0D-7E23-4D1D-C09FE3EEAD80}"/>
              </a:ext>
            </a:extLst>
          </p:cNvPr>
          <p:cNvSpPr txBox="1"/>
          <p:nvPr/>
        </p:nvSpPr>
        <p:spPr>
          <a:xfrm>
            <a:off x="7755620" y="3807687"/>
            <a:ext cx="314414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Insert Text Here</a:t>
            </a:r>
          </a:p>
        </p:txBody>
      </p:sp>
      <p:sp>
        <p:nvSpPr>
          <p:cNvPr id="26" name="Shape4_20210702_160129">
            <a:extLst>
              <a:ext uri="{FF2B5EF4-FFF2-40B4-BE49-F238E27FC236}">
                <a16:creationId xmlns:a16="http://schemas.microsoft.com/office/drawing/2014/main" id="{13E77113-AB12-65C6-13C6-8BE228FF6A9F}"/>
              </a:ext>
            </a:extLst>
          </p:cNvPr>
          <p:cNvSpPr/>
          <p:nvPr/>
        </p:nvSpPr>
        <p:spPr>
          <a:xfrm rot="5400000">
            <a:off x="2780810" y="3395219"/>
            <a:ext cx="1265268" cy="4177536"/>
          </a:xfrm>
          <a:prstGeom prst="rect">
            <a:avLst/>
          </a:prstGeom>
          <a:solidFill>
            <a:srgbClr val="FFFEFF"/>
          </a:solidFill>
          <a:ln w="6350">
            <a:solidFill>
              <a:schemeClr val="accent4">
                <a:lumMod val="10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6F88B29-E0C5-81BA-DB28-71834142A607}"/>
              </a:ext>
            </a:extLst>
          </p:cNvPr>
          <p:cNvSpPr/>
          <p:nvPr/>
        </p:nvSpPr>
        <p:spPr>
          <a:xfrm>
            <a:off x="656803" y="4851351"/>
            <a:ext cx="1327864" cy="1265268"/>
          </a:xfrm>
          <a:prstGeom prst="rect">
            <a:avLst/>
          </a:prstGeom>
          <a:solidFill>
            <a:schemeClr val="accent4">
              <a:lumMod val="100000"/>
            </a:schemeClr>
          </a:solidFill>
          <a:ln w="6350">
            <a:solidFill>
              <a:schemeClr val="accent4">
                <a:lumMod val="10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E1A805-2930-3A1F-2FBF-3A0318D92266}"/>
              </a:ext>
            </a:extLst>
          </p:cNvPr>
          <p:cNvSpPr txBox="1"/>
          <p:nvPr/>
        </p:nvSpPr>
        <p:spPr>
          <a:xfrm>
            <a:off x="1066608" y="5299319"/>
            <a:ext cx="450764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b="1" dirty="0">
                <a:solidFill>
                  <a:srgbClr val="FFFEFF"/>
                </a:solidFill>
              </a:rPr>
              <a:t>05</a:t>
            </a:r>
          </a:p>
        </p:txBody>
      </p:sp>
      <p:sp>
        <p:nvSpPr>
          <p:cNvPr id="29" name="Shape9_20220427_161421">
            <a:extLst>
              <a:ext uri="{FF2B5EF4-FFF2-40B4-BE49-F238E27FC236}">
                <a16:creationId xmlns:a16="http://schemas.microsoft.com/office/drawing/2014/main" id="{4D156B79-1C49-3BE5-4979-8E59E48F7155}"/>
              </a:ext>
            </a:extLst>
          </p:cNvPr>
          <p:cNvSpPr txBox="1"/>
          <p:nvPr/>
        </p:nvSpPr>
        <p:spPr>
          <a:xfrm>
            <a:off x="2155216" y="5083160"/>
            <a:ext cx="32623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b="1" dirty="0"/>
              <a:t>Title</a:t>
            </a:r>
          </a:p>
        </p:txBody>
      </p:sp>
      <p:sp>
        <p:nvSpPr>
          <p:cNvPr id="30" name="Shape10_20220427_161421">
            <a:extLst>
              <a:ext uri="{FF2B5EF4-FFF2-40B4-BE49-F238E27FC236}">
                <a16:creationId xmlns:a16="http://schemas.microsoft.com/office/drawing/2014/main" id="{59E0954C-6619-C97C-835F-C0E16655EFE5}"/>
              </a:ext>
            </a:extLst>
          </p:cNvPr>
          <p:cNvSpPr txBox="1"/>
          <p:nvPr/>
        </p:nvSpPr>
        <p:spPr>
          <a:xfrm>
            <a:off x="2155216" y="5533323"/>
            <a:ext cx="314414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Insert Text Here</a:t>
            </a:r>
          </a:p>
        </p:txBody>
      </p:sp>
      <p:sp>
        <p:nvSpPr>
          <p:cNvPr id="31" name="Shape5_20210702_160129">
            <a:extLst>
              <a:ext uri="{FF2B5EF4-FFF2-40B4-BE49-F238E27FC236}">
                <a16:creationId xmlns:a16="http://schemas.microsoft.com/office/drawing/2014/main" id="{B8D255AC-8C2D-3E3F-C4F2-669EE9F18753}"/>
              </a:ext>
            </a:extLst>
          </p:cNvPr>
          <p:cNvSpPr/>
          <p:nvPr/>
        </p:nvSpPr>
        <p:spPr>
          <a:xfrm rot="5400000">
            <a:off x="8381216" y="3395219"/>
            <a:ext cx="1265268" cy="4177536"/>
          </a:xfrm>
          <a:prstGeom prst="rect">
            <a:avLst/>
          </a:prstGeom>
          <a:solidFill>
            <a:srgbClr val="FFFEFF"/>
          </a:solidFill>
          <a:ln w="6350">
            <a:solidFill>
              <a:srgbClr val="2928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2504A2A-4ED8-041E-0CC7-45A2AE1B881F}"/>
              </a:ext>
            </a:extLst>
          </p:cNvPr>
          <p:cNvSpPr/>
          <p:nvPr/>
        </p:nvSpPr>
        <p:spPr>
          <a:xfrm>
            <a:off x="6257208" y="4851351"/>
            <a:ext cx="1327864" cy="1265268"/>
          </a:xfrm>
          <a:prstGeom prst="rect">
            <a:avLst/>
          </a:prstGeom>
          <a:solidFill>
            <a:schemeClr val="accent5"/>
          </a:solidFill>
          <a:ln w="63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5956E5-F7E1-6AAA-19B8-460D107B3E99}"/>
              </a:ext>
            </a:extLst>
          </p:cNvPr>
          <p:cNvSpPr txBox="1"/>
          <p:nvPr/>
        </p:nvSpPr>
        <p:spPr>
          <a:xfrm>
            <a:off x="6667017" y="5299319"/>
            <a:ext cx="450764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34" name="Shape11_20220427_161421">
            <a:extLst>
              <a:ext uri="{FF2B5EF4-FFF2-40B4-BE49-F238E27FC236}">
                <a16:creationId xmlns:a16="http://schemas.microsoft.com/office/drawing/2014/main" id="{6E483D50-D6C5-9BF4-90EA-19A0EB982E29}"/>
              </a:ext>
            </a:extLst>
          </p:cNvPr>
          <p:cNvSpPr txBox="1"/>
          <p:nvPr/>
        </p:nvSpPr>
        <p:spPr>
          <a:xfrm>
            <a:off x="7755623" y="5083160"/>
            <a:ext cx="32623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b="1" dirty="0"/>
              <a:t>Title</a:t>
            </a:r>
          </a:p>
        </p:txBody>
      </p:sp>
      <p:sp>
        <p:nvSpPr>
          <p:cNvPr id="35" name="Shape12_20220427_161421">
            <a:extLst>
              <a:ext uri="{FF2B5EF4-FFF2-40B4-BE49-F238E27FC236}">
                <a16:creationId xmlns:a16="http://schemas.microsoft.com/office/drawing/2014/main" id="{F7B2E71A-48B0-B253-F205-F24B30BD134C}"/>
              </a:ext>
            </a:extLst>
          </p:cNvPr>
          <p:cNvSpPr txBox="1"/>
          <p:nvPr/>
        </p:nvSpPr>
        <p:spPr>
          <a:xfrm>
            <a:off x="7755620" y="5533323"/>
            <a:ext cx="314414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41847752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8942</TotalTime>
  <Words>32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474</cp:revision>
  <dcterms:created xsi:type="dcterms:W3CDTF">2021-03-31T02:49:57Z</dcterms:created>
  <dcterms:modified xsi:type="dcterms:W3CDTF">2025-10-16T11:07:27Z</dcterms:modified>
  <cp:category/>
</cp:coreProperties>
</file>