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79" r:id="rId4"/>
    <p:sldId id="282" r:id="rId5"/>
    <p:sldId id="280" r:id="rId6"/>
    <p:sldId id="283" r:id="rId7"/>
    <p:sldId id="281" r:id="rId8"/>
    <p:sldId id="28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4" d="100"/>
          <a:sy n="124" d="100"/>
        </p:scale>
        <p:origin x="427" y="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9/4/2025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9/4/2025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9/4/2025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9/4/2025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9/4/2025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9/4/2025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9/4/2025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6000" b="1">
                <a:solidFill>
                  <a:srgbClr val="FF0000"/>
                </a:solidFill>
                <a:latin typeface="Arial" panose="020B0604020202020204" pitchFamily="34" charset="0"/>
                <a:cs typeface="Arial" panose="020B0604020202020204" pitchFamily="34" charset="0"/>
              </a:rPr>
              <a:t>Tựa làn trầm hương</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Tựa làn trầm hương thơm bay lên trước nhan Cha, lòng con thiết tha dâng lời khấn cầu. Nguyện Cha xuống muôn phúc lành nhiệm mầu giúp đời con sống trọn tình yêu.</a:t>
            </a:r>
            <a:endParaRPr lang="vi-VN" sz="5800" b="1" dirty="0"/>
          </a:p>
        </p:txBody>
      </p:sp>
    </p:spTree>
    <p:extLst>
      <p:ext uri="{BB962C8B-B14F-4D97-AF65-F5344CB8AC3E}">
        <p14:creationId xmlns:p14="http://schemas.microsoft.com/office/powerpoint/2010/main" val="4096665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93866"/>
          </a:xfrm>
          <a:prstGeom prst="rect">
            <a:avLst/>
          </a:prstGeom>
        </p:spPr>
        <p:txBody>
          <a:bodyPr wrap="square">
            <a:spAutoFit/>
          </a:bodyPr>
          <a:lstStyle/>
          <a:p>
            <a:pPr algn="just"/>
            <a:r>
              <a:rPr lang="vi-VN" sz="5200" b="1">
                <a:solidFill>
                  <a:srgbClr val="FF0000"/>
                </a:solidFill>
                <a:latin typeface="Arial" panose="020B0604020202020204" pitchFamily="34" charset="0"/>
                <a:cs typeface="Arial" panose="020B0604020202020204" pitchFamily="34" charset="0"/>
              </a:rPr>
              <a:t>1. </a:t>
            </a:r>
            <a:r>
              <a:rPr lang="vi-VN" sz="5200" b="1">
                <a:latin typeface="Arial" panose="020B0604020202020204" pitchFamily="34" charset="0"/>
                <a:cs typeface="Arial" panose="020B0604020202020204" pitchFamily="34" charset="0"/>
              </a:rPr>
              <a:t>Đây đời con với lòng mến yêu chân thành ước nguyện từ nay sống trong ân tình hiến trọn niềm vui cho người muôn phương. Xin cho quả tim con rung nhịp bài tình ca bài tình ca thắm nồng gói trọn yêu thương tiến dâng lên Ngài.</a:t>
            </a:r>
            <a:endParaRPr lang="vi-VN" sz="5200" b="1" dirty="0"/>
          </a:p>
        </p:txBody>
      </p:sp>
    </p:spTree>
    <p:extLst>
      <p:ext uri="{BB962C8B-B14F-4D97-AF65-F5344CB8AC3E}">
        <p14:creationId xmlns:p14="http://schemas.microsoft.com/office/powerpoint/2010/main" val="1669354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Tựa làn trầm hương thơm bay lên trước nhan Cha, lòng con thiết tha dâng lời khấn cầu. Nguyện Cha xuống muôn phúc lành nhiệm mầu giúp đời con sống trọn tình yêu.</a:t>
            </a:r>
            <a:endParaRPr lang="vi-VN" sz="5800" b="1" dirty="0"/>
          </a:p>
        </p:txBody>
      </p:sp>
    </p:spTree>
    <p:extLst>
      <p:ext uri="{BB962C8B-B14F-4D97-AF65-F5344CB8AC3E}">
        <p14:creationId xmlns:p14="http://schemas.microsoft.com/office/powerpoint/2010/main" val="2193272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93866"/>
          </a:xfrm>
          <a:prstGeom prst="rect">
            <a:avLst/>
          </a:prstGeom>
        </p:spPr>
        <p:txBody>
          <a:bodyPr wrap="square">
            <a:spAutoFit/>
          </a:bodyPr>
          <a:lstStyle/>
          <a:p>
            <a:pPr algn="just"/>
            <a:r>
              <a:rPr lang="vi-VN" sz="5200" b="1">
                <a:solidFill>
                  <a:srgbClr val="FF0000"/>
                </a:solidFill>
                <a:latin typeface="Arial" panose="020B0604020202020204" pitchFamily="34" charset="0"/>
                <a:cs typeface="Arial" panose="020B0604020202020204" pitchFamily="34" charset="0"/>
              </a:rPr>
              <a:t>2. </a:t>
            </a:r>
            <a:r>
              <a:rPr lang="vi-VN" sz="5200" b="1">
                <a:latin typeface="Arial" panose="020B0604020202020204" pitchFamily="34" charset="0"/>
                <a:cs typeface="Arial" panose="020B0604020202020204" pitchFamily="34" charset="0"/>
              </a:rPr>
              <a:t>Xin đời con luôn là lễ dâng tinh tuyền ước nguyện hy sinh hiến dâng thân mình để từng ngày qua đáp đền ơn Cha. Xin cho tình Cha luôn chan hoà để bài ca để bài ca thắm tình kết ngàn con tim mến yêu chân thành.</a:t>
            </a:r>
            <a:endParaRPr lang="vi-VN" sz="5200" b="1" dirty="0"/>
          </a:p>
        </p:txBody>
      </p:sp>
    </p:spTree>
    <p:extLst>
      <p:ext uri="{BB962C8B-B14F-4D97-AF65-F5344CB8AC3E}">
        <p14:creationId xmlns:p14="http://schemas.microsoft.com/office/powerpoint/2010/main" val="3482657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Tựa làn trầm hương thơm bay lên trước nhan Cha, lòng con thiết tha dâng lời khấn cầu. Nguyện Cha xuống muôn phúc lành nhiệm mầu giúp đời con sống trọn tình yêu.</a:t>
            </a:r>
            <a:endParaRPr lang="vi-VN" sz="5800" b="1" dirty="0"/>
          </a:p>
        </p:txBody>
      </p:sp>
    </p:spTree>
    <p:extLst>
      <p:ext uri="{BB962C8B-B14F-4D97-AF65-F5344CB8AC3E}">
        <p14:creationId xmlns:p14="http://schemas.microsoft.com/office/powerpoint/2010/main" val="2720792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4893647"/>
          </a:xfrm>
          <a:prstGeom prst="rect">
            <a:avLst/>
          </a:prstGeom>
        </p:spPr>
        <p:txBody>
          <a:bodyPr wrap="square">
            <a:spAutoFit/>
          </a:bodyPr>
          <a:lstStyle/>
          <a:p>
            <a:pPr algn="just"/>
            <a:r>
              <a:rPr lang="vi-VN" sz="5200" b="1">
                <a:solidFill>
                  <a:srgbClr val="FF0000"/>
                </a:solidFill>
                <a:latin typeface="Arial" panose="020B0604020202020204" pitchFamily="34" charset="0"/>
                <a:cs typeface="Arial" panose="020B0604020202020204" pitchFamily="34" charset="0"/>
              </a:rPr>
              <a:t>3. </a:t>
            </a:r>
            <a:r>
              <a:rPr lang="vi-VN" sz="5200" b="1">
                <a:latin typeface="Arial" panose="020B0604020202020204" pitchFamily="34" charset="0"/>
                <a:cs typeface="Arial" panose="020B0604020202020204" pitchFamily="34" charset="0"/>
              </a:rPr>
              <a:t>Cha đã ban Con Ngài để nên lễ vật cứu độ muôn dân thoát muôn tội tình dẫn về trời cao vui hưởng quang vinh. Xin suốt đời vang câu cảm tạ bài tình ca bài tình ca sẽ là lễ vật tình yêu tiến dâng lên Ngài.</a:t>
            </a:r>
            <a:endParaRPr lang="vi-VN" sz="5200" b="1" dirty="0"/>
          </a:p>
        </p:txBody>
      </p:sp>
    </p:spTree>
    <p:extLst>
      <p:ext uri="{BB962C8B-B14F-4D97-AF65-F5344CB8AC3E}">
        <p14:creationId xmlns:p14="http://schemas.microsoft.com/office/powerpoint/2010/main" val="2059027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Tựa làn trầm hương thơm bay lên trước nhan Cha, lòng con thiết tha dâng lời khấn cầu. Nguyện Cha xuống muôn phúc lành nhiệm mầu giúp đời con sống trọn tình yêu.</a:t>
            </a:r>
            <a:endParaRPr lang="vi-VN" sz="5800" b="1" dirty="0"/>
          </a:p>
        </p:txBody>
      </p:sp>
    </p:spTree>
    <p:extLst>
      <p:ext uri="{BB962C8B-B14F-4D97-AF65-F5344CB8AC3E}">
        <p14:creationId xmlns:p14="http://schemas.microsoft.com/office/powerpoint/2010/main" val="25082072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187</TotalTime>
  <Words>312</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Tựa làn trầm hương</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38</cp:revision>
  <dcterms:created xsi:type="dcterms:W3CDTF">2024-12-09T09:23:25Z</dcterms:created>
  <dcterms:modified xsi:type="dcterms:W3CDTF">2025-09-04T12:08:13Z</dcterms:modified>
</cp:coreProperties>
</file>