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Barlow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C6DCD4-F678-4788-B6DC-08BCA54D47DE}">
  <a:tblStyle styleId="{03C6DCD4-F678-4788-B6DC-08BCA54D47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47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7840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078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506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212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502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510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01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209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953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84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485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821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492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208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045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83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703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907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825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022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1420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82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789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67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710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677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956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8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41225" y="1310875"/>
            <a:ext cx="6509100" cy="252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icon space">
  <p:cSld name="BLANK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82" name="Google Shape;82;p12"/>
          <p:cNvSpPr/>
          <p:nvPr/>
        </p:nvSpPr>
        <p:spPr>
          <a:xfrm>
            <a:off x="867750" y="393425"/>
            <a:ext cx="8067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 image">
  <p:cSld name="BLANK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047925" y="-75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241225" y="1770000"/>
            <a:ext cx="6509100" cy="160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935400" y="1846200"/>
            <a:ext cx="58149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935400" y="2604625"/>
            <a:ext cx="5814900" cy="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3047925" y="-75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645075" y="393425"/>
            <a:ext cx="8067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731575" y="393525"/>
            <a:ext cx="4713000" cy="4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Char char="▪"/>
              <a:defRPr sz="3600" b="1"/>
            </a:lvl1pPr>
            <a:lvl2pPr marL="914400" lvl="1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2pPr>
            <a:lvl3pPr marL="1371600" lvl="2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3pPr>
            <a:lvl4pPr marL="1828800" lvl="3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4pPr>
            <a:lvl5pPr marL="2286000" lvl="4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b="1"/>
            </a:lvl5pPr>
            <a:lvl6pPr marL="2743200" lvl="5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b="1"/>
            </a:lvl6pPr>
            <a:lvl7pPr marL="3200400" lvl="6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b="1"/>
            </a:lvl7pPr>
            <a:lvl8pPr marL="3657600" lvl="7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b="1"/>
            </a:lvl8pPr>
            <a:lvl9pPr marL="4114800" lvl="8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b="1"/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654717" y="337850"/>
            <a:ext cx="78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</a:rPr>
              <a:t>“</a:t>
            </a:r>
            <a:endParaRPr sz="7200" b="1">
              <a:solidFill>
                <a:srgbClr val="FFFFFF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 slide">
  <p:cSld name="TITLE_AND_BODY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4178396" y="393525"/>
            <a:ext cx="45720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268071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1560175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3996525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6432874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877500" y="4356125"/>
            <a:ext cx="7479300" cy="3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182200" y="4356200"/>
            <a:ext cx="717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3" name="Google Shape;73;p10"/>
          <p:cNvSpPr/>
          <p:nvPr/>
        </p:nvSpPr>
        <p:spPr>
          <a:xfrm>
            <a:off x="7963200" y="4356125"/>
            <a:ext cx="393600" cy="3936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lantillaspowerpoint.org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" name="TextBox 11"/>
          <p:cNvSpPr txBox="1"/>
          <p:nvPr userDrawn="1"/>
        </p:nvSpPr>
        <p:spPr>
          <a:xfrm rot="16200000">
            <a:off x="-2375976" y="1387510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15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7" y="4184151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hyperlink" Target="http://www.google.com/sheets/abou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unsplash.com/" TargetMode="External"/><Relationship Id="rId4" Type="http://schemas.openxmlformats.org/officeDocument/2006/relationships/hyperlink" Target="https://plantillaspowerpoint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barlow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88" name="Google Shape;188;p23"/>
          <p:cNvGrpSpPr/>
          <p:nvPr/>
        </p:nvGrpSpPr>
        <p:grpSpPr>
          <a:xfrm>
            <a:off x="8176601" y="649018"/>
            <a:ext cx="355087" cy="295596"/>
            <a:chOff x="1244325" y="314425"/>
            <a:chExt cx="444525" cy="370050"/>
          </a:xfrm>
        </p:grpSpPr>
        <p:sp>
          <p:nvSpPr>
            <p:cNvPr id="189" name="Google Shape;189;p23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6393300" y="1393200"/>
            <a:ext cx="2357100" cy="2357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Want big impact?</a:t>
            </a:r>
            <a:endParaRPr sz="22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Use big image.</a:t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DIAGRAMS TO EXPLAIN YOUR IDEAS</a:t>
            </a:r>
            <a:endParaRPr dirty="0"/>
          </a:p>
        </p:txBody>
      </p:sp>
      <p:sp>
        <p:nvSpPr>
          <p:cNvPr id="202" name="Google Shape;202;p2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03" name="Google Shape;203;p25"/>
          <p:cNvGrpSpPr/>
          <p:nvPr/>
        </p:nvGrpSpPr>
        <p:grpSpPr>
          <a:xfrm>
            <a:off x="8141260" y="590035"/>
            <a:ext cx="431172" cy="413599"/>
            <a:chOff x="5241175" y="4959100"/>
            <a:chExt cx="539775" cy="517775"/>
          </a:xfrm>
        </p:grpSpPr>
        <p:sp>
          <p:nvSpPr>
            <p:cNvPr id="204" name="Google Shape;204;p2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25"/>
          <p:cNvGrpSpPr/>
          <p:nvPr/>
        </p:nvGrpSpPr>
        <p:grpSpPr>
          <a:xfrm>
            <a:off x="3787460" y="2173525"/>
            <a:ext cx="1944600" cy="1569600"/>
            <a:chOff x="3071457" y="2013875"/>
            <a:chExt cx="1944600" cy="1569600"/>
          </a:xfrm>
        </p:grpSpPr>
        <p:sp>
          <p:nvSpPr>
            <p:cNvPr id="211" name="Google Shape;211;p25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2" name="Google Shape;212;p25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sz="11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3" name="Google Shape;213;p25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14" name="Google Shape;214;p25"/>
          <p:cNvGrpSpPr/>
          <p:nvPr/>
        </p:nvGrpSpPr>
        <p:grpSpPr>
          <a:xfrm>
            <a:off x="1845246" y="2173525"/>
            <a:ext cx="1944600" cy="1569600"/>
            <a:chOff x="1126863" y="2013875"/>
            <a:chExt cx="1944600" cy="1569600"/>
          </a:xfrm>
        </p:grpSpPr>
        <p:sp>
          <p:nvSpPr>
            <p:cNvPr id="215" name="Google Shape;215;p25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6" name="Google Shape;216;p25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sz="11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7" name="Google Shape;217;p25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18" name="Google Shape;218;p25"/>
          <p:cNvGrpSpPr/>
          <p:nvPr/>
        </p:nvGrpSpPr>
        <p:grpSpPr>
          <a:xfrm>
            <a:off x="5729559" y="2173525"/>
            <a:ext cx="3001200" cy="1569600"/>
            <a:chOff x="5015938" y="2013875"/>
            <a:chExt cx="3001200" cy="1569600"/>
          </a:xfrm>
        </p:grpSpPr>
        <p:sp>
          <p:nvSpPr>
            <p:cNvPr id="219" name="Google Shape;219;p25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0" name="Google Shape;220;p25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sz="11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1" name="Google Shape;221;p25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 Ipsum dolor sit amet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22" name="Google Shape;222;p25"/>
          <p:cNvGrpSpPr/>
          <p:nvPr/>
        </p:nvGrpSpPr>
        <p:grpSpPr>
          <a:xfrm>
            <a:off x="5599105" y="2860920"/>
            <a:ext cx="261571" cy="260379"/>
            <a:chOff x="4858109" y="2631368"/>
            <a:chExt cx="316442" cy="315000"/>
          </a:xfrm>
        </p:grpSpPr>
        <p:sp>
          <p:nvSpPr>
            <p:cNvPr id="223" name="Google Shape;223;p25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Barlow"/>
                  <a:ea typeface="Barlow"/>
                  <a:cs typeface="Barlow"/>
                  <a:sym typeface="Barlow"/>
                </a:rPr>
                <a:t/>
              </a:r>
              <a:br>
                <a:rPr lang="en">
                  <a:latin typeface="Barlow"/>
                  <a:ea typeface="Barlow"/>
                  <a:cs typeface="Barlow"/>
                  <a:sym typeface="Barlow"/>
                </a:rPr>
              </a:b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25" name="Google Shape;225;p25"/>
          <p:cNvGrpSpPr/>
          <p:nvPr/>
        </p:nvGrpSpPr>
        <p:grpSpPr>
          <a:xfrm>
            <a:off x="3661899" y="2860921"/>
            <a:ext cx="260366" cy="260366"/>
            <a:chOff x="3157188" y="909150"/>
            <a:chExt cx="470400" cy="470400"/>
          </a:xfrm>
        </p:grpSpPr>
        <p:sp>
          <p:nvSpPr>
            <p:cNvPr id="226" name="Google Shape;226;p25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33" name="Google Shape;233;p26"/>
          <p:cNvGraphicFramePr/>
          <p:nvPr/>
        </p:nvGraphicFramePr>
        <p:xfrm>
          <a:off x="1666600" y="1624760"/>
          <a:ext cx="7083800" cy="2345700"/>
        </p:xfrm>
        <a:graphic>
          <a:graphicData uri="http://schemas.openxmlformats.org/drawingml/2006/table">
            <a:tbl>
              <a:tblPr>
                <a:noFill/>
                <a:tableStyleId>{03C6DCD4-F678-4788-B6DC-08BCA54D47DE}</a:tableStyleId>
              </a:tblPr>
              <a:tblGrid>
                <a:gridCol w="177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A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B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C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4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Yellow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20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4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Blue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30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15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4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Orange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24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16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4" name="Google Shape;234;p2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35" name="Google Shape;235;p26"/>
          <p:cNvGrpSpPr/>
          <p:nvPr/>
        </p:nvGrpSpPr>
        <p:grpSpPr>
          <a:xfrm>
            <a:off x="8214395" y="634895"/>
            <a:ext cx="310214" cy="323873"/>
            <a:chOff x="3294650" y="3652450"/>
            <a:chExt cx="388350" cy="405450"/>
          </a:xfrm>
        </p:grpSpPr>
        <p:sp>
          <p:nvSpPr>
            <p:cNvPr id="236" name="Google Shape;236;p26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/>
          <p:nvPr/>
        </p:nvSpPr>
        <p:spPr>
          <a:xfrm>
            <a:off x="1660801" y="1154649"/>
            <a:ext cx="7406640" cy="3528360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title" idx="4294967295"/>
          </p:nvPr>
        </p:nvSpPr>
        <p:spPr>
          <a:xfrm>
            <a:off x="1833450" y="393475"/>
            <a:ext cx="60882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B000"/>
                </a:solidFill>
              </a:rPr>
              <a:t>MAPS</a:t>
            </a:r>
            <a:endParaRPr>
              <a:solidFill>
                <a:srgbClr val="FFB000"/>
              </a:solidFill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3008450" y="1811475"/>
            <a:ext cx="479100" cy="393600"/>
          </a:xfrm>
          <a:prstGeom prst="wedgeRectCallout">
            <a:avLst>
              <a:gd name="adj1" fmla="val -21713"/>
              <a:gd name="adj2" fmla="val 6948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Our office</a:t>
            </a:r>
            <a:endParaRPr sz="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6" name="Google Shape;246;p2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47" name="Google Shape;247;p27"/>
          <p:cNvSpPr/>
          <p:nvPr/>
        </p:nvSpPr>
        <p:spPr>
          <a:xfrm>
            <a:off x="1069361" y="609546"/>
            <a:ext cx="374597" cy="374577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8" name="Google Shape;248;p27"/>
          <p:cNvCxnSpPr/>
          <p:nvPr/>
        </p:nvCxnSpPr>
        <p:spPr>
          <a:xfrm>
            <a:off x="2304650" y="2083350"/>
            <a:ext cx="0" cy="259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diamond" w="lg" len="lg"/>
            <a:tailEnd type="none" w="lg" len="lg"/>
          </a:ln>
        </p:spPr>
      </p:cxnSp>
      <p:cxnSp>
        <p:nvCxnSpPr>
          <p:cNvPr id="249" name="Google Shape;249;p27"/>
          <p:cNvCxnSpPr/>
          <p:nvPr/>
        </p:nvCxnSpPr>
        <p:spPr>
          <a:xfrm>
            <a:off x="3845950" y="3555975"/>
            <a:ext cx="0" cy="259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diamond" w="lg" len="lg"/>
            <a:tailEnd type="none" w="lg" len="lg"/>
          </a:ln>
        </p:spPr>
      </p:cxnSp>
      <p:cxnSp>
        <p:nvCxnSpPr>
          <p:cNvPr id="250" name="Google Shape;250;p27"/>
          <p:cNvCxnSpPr/>
          <p:nvPr/>
        </p:nvCxnSpPr>
        <p:spPr>
          <a:xfrm>
            <a:off x="4792000" y="1915000"/>
            <a:ext cx="0" cy="259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diamond" w="lg" len="lg"/>
            <a:tailEnd type="none" w="lg" len="lg"/>
          </a:ln>
        </p:spPr>
      </p:cxnSp>
      <p:cxnSp>
        <p:nvCxnSpPr>
          <p:cNvPr id="251" name="Google Shape;251;p27"/>
          <p:cNvCxnSpPr/>
          <p:nvPr/>
        </p:nvCxnSpPr>
        <p:spPr>
          <a:xfrm>
            <a:off x="5448050" y="3860750"/>
            <a:ext cx="0" cy="259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diamond" w="lg" len="lg"/>
            <a:tailEnd type="none" w="lg" len="lg"/>
          </a:ln>
        </p:spPr>
      </p:cxnSp>
      <p:cxnSp>
        <p:nvCxnSpPr>
          <p:cNvPr id="252" name="Google Shape;252;p27"/>
          <p:cNvCxnSpPr/>
          <p:nvPr/>
        </p:nvCxnSpPr>
        <p:spPr>
          <a:xfrm>
            <a:off x="7340425" y="2342850"/>
            <a:ext cx="0" cy="259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diamond" w="lg" len="lg"/>
            <a:tailEnd type="none" w="lg" len="lg"/>
          </a:ln>
        </p:spPr>
      </p:cxnSp>
      <p:cxnSp>
        <p:nvCxnSpPr>
          <p:cNvPr id="253" name="Google Shape;253;p27"/>
          <p:cNvCxnSpPr/>
          <p:nvPr/>
        </p:nvCxnSpPr>
        <p:spPr>
          <a:xfrm>
            <a:off x="8034650" y="3959525"/>
            <a:ext cx="0" cy="259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diamond" w="lg" len="lg"/>
            <a:tailEnd type="none" w="lg" len="lg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ctrTitle" idx="4294967295"/>
          </p:nvPr>
        </p:nvSpPr>
        <p:spPr>
          <a:xfrm>
            <a:off x="1701775" y="1659550"/>
            <a:ext cx="7048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89,526,124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259" name="Google Shape;259;p28"/>
          <p:cNvSpPr txBox="1">
            <a:spLocks noGrp="1"/>
          </p:cNvSpPr>
          <p:nvPr>
            <p:ph type="subTitle" idx="4294967295"/>
          </p:nvPr>
        </p:nvSpPr>
        <p:spPr>
          <a:xfrm>
            <a:off x="1701775" y="2763851"/>
            <a:ext cx="7048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61" name="Google Shape;261;p28"/>
          <p:cNvGrpSpPr/>
          <p:nvPr/>
        </p:nvGrpSpPr>
        <p:grpSpPr>
          <a:xfrm>
            <a:off x="1089787" y="666836"/>
            <a:ext cx="361896" cy="265341"/>
            <a:chOff x="4610450" y="3703750"/>
            <a:chExt cx="453050" cy="332175"/>
          </a:xfrm>
        </p:grpSpPr>
        <p:sp>
          <p:nvSpPr>
            <p:cNvPr id="262" name="Google Shape;262;p28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>
            <a:spLocks noGrp="1"/>
          </p:cNvSpPr>
          <p:nvPr>
            <p:ph type="ctrTitle" idx="4294967295"/>
          </p:nvPr>
        </p:nvSpPr>
        <p:spPr>
          <a:xfrm>
            <a:off x="1686525" y="495600"/>
            <a:ext cx="70638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89,526,124$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69" name="Google Shape;269;p29"/>
          <p:cNvSpPr txBox="1">
            <a:spLocks noGrp="1"/>
          </p:cNvSpPr>
          <p:nvPr>
            <p:ph type="subTitle" idx="4294967295"/>
          </p:nvPr>
        </p:nvSpPr>
        <p:spPr>
          <a:xfrm>
            <a:off x="1686525" y="1106508"/>
            <a:ext cx="70638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70" name="Google Shape;270;p29"/>
          <p:cNvSpPr txBox="1">
            <a:spLocks noGrp="1"/>
          </p:cNvSpPr>
          <p:nvPr>
            <p:ph type="ctrTitle" idx="4294967295"/>
          </p:nvPr>
        </p:nvSpPr>
        <p:spPr>
          <a:xfrm>
            <a:off x="1686525" y="3429292"/>
            <a:ext cx="70638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100%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71" name="Google Shape;271;p29"/>
          <p:cNvSpPr txBox="1">
            <a:spLocks noGrp="1"/>
          </p:cNvSpPr>
          <p:nvPr>
            <p:ph type="subTitle" idx="4294967295"/>
          </p:nvPr>
        </p:nvSpPr>
        <p:spPr>
          <a:xfrm>
            <a:off x="1686525" y="4040200"/>
            <a:ext cx="70638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72" name="Google Shape;272;p29"/>
          <p:cNvSpPr txBox="1">
            <a:spLocks noGrp="1"/>
          </p:cNvSpPr>
          <p:nvPr>
            <p:ph type="ctrTitle" idx="4294967295"/>
          </p:nvPr>
        </p:nvSpPr>
        <p:spPr>
          <a:xfrm>
            <a:off x="1686525" y="1962446"/>
            <a:ext cx="70638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185,244 users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73" name="Google Shape;273;p29"/>
          <p:cNvSpPr txBox="1">
            <a:spLocks noGrp="1"/>
          </p:cNvSpPr>
          <p:nvPr>
            <p:ph type="subTitle" idx="4294967295"/>
          </p:nvPr>
        </p:nvSpPr>
        <p:spPr>
          <a:xfrm>
            <a:off x="1686525" y="2573354"/>
            <a:ext cx="70638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74" name="Google Shape;274;p2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81" name="Google Shape;281;p30"/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</p:grpSpPr>
        <p:sp>
          <p:nvSpPr>
            <p:cNvPr id="282" name="Google Shape;282;p30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30"/>
          <p:cNvGrpSpPr/>
          <p:nvPr/>
        </p:nvGrpSpPr>
        <p:grpSpPr>
          <a:xfrm>
            <a:off x="5984210" y="1799375"/>
            <a:ext cx="2766540" cy="2785550"/>
            <a:chOff x="5632317" y="1189775"/>
            <a:chExt cx="3305700" cy="2785550"/>
          </a:xfrm>
        </p:grpSpPr>
        <p:sp>
          <p:nvSpPr>
            <p:cNvPr id="287" name="Google Shape;287;p30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3</a:t>
              </a:r>
              <a:endParaRPr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8" name="Google Shape;288;p30"/>
            <p:cNvSpPr txBox="1"/>
            <p:nvPr/>
          </p:nvSpPr>
          <p:spPr>
            <a:xfrm>
              <a:off x="6167076" y="2057125"/>
              <a:ext cx="2236200" cy="19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elit. Duis sit amet odio vel purus bibendum luctus. Morbi iaculis dapibus tristique. In hac habitasse platea dictumst. </a:t>
              </a:r>
              <a:endPara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89" name="Google Shape;289;p30"/>
          <p:cNvGrpSpPr/>
          <p:nvPr/>
        </p:nvGrpSpPr>
        <p:grpSpPr>
          <a:xfrm>
            <a:off x="1270524" y="1799589"/>
            <a:ext cx="2968401" cy="2785336"/>
            <a:chOff x="0" y="1189989"/>
            <a:chExt cx="3546900" cy="2785336"/>
          </a:xfrm>
        </p:grpSpPr>
        <p:sp>
          <p:nvSpPr>
            <p:cNvPr id="290" name="Google Shape;290;p30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1</a:t>
              </a:r>
              <a:endParaRPr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1" name="Google Shape;291;p30"/>
            <p:cNvSpPr txBox="1"/>
            <p:nvPr/>
          </p:nvSpPr>
          <p:spPr>
            <a:xfrm>
              <a:off x="655366" y="2057125"/>
              <a:ext cx="2236200" cy="19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elit. Duis sit amet odio vel purus bibendum luctus. Morbi iaculis dapibus tristique. In hac habitasse platea.</a:t>
              </a:r>
              <a:endPara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92" name="Google Shape;292;p30"/>
          <p:cNvGrpSpPr/>
          <p:nvPr/>
        </p:nvGrpSpPr>
        <p:grpSpPr>
          <a:xfrm>
            <a:off x="3734528" y="1799375"/>
            <a:ext cx="2766540" cy="2785550"/>
            <a:chOff x="2944204" y="1189775"/>
            <a:chExt cx="3305700" cy="2785550"/>
          </a:xfrm>
        </p:grpSpPr>
        <p:sp>
          <p:nvSpPr>
            <p:cNvPr id="293" name="Google Shape;293;p30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2</a:t>
              </a:r>
              <a:endParaRPr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4" name="Google Shape;294;p30"/>
            <p:cNvSpPr txBox="1"/>
            <p:nvPr/>
          </p:nvSpPr>
          <p:spPr>
            <a:xfrm>
              <a:off x="3478941" y="2057125"/>
              <a:ext cx="2236200" cy="19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elit. Duis sit amet odio vel purus bibendum luctus. Morbi iaculis dapibus tristique.</a:t>
              </a:r>
              <a:endPara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00" name="Google Shape;300;p31"/>
          <p:cNvSpPr txBox="1">
            <a:spLocks noGrp="1"/>
          </p:cNvSpPr>
          <p:nvPr>
            <p:ph type="body" idx="1"/>
          </p:nvPr>
        </p:nvSpPr>
        <p:spPr>
          <a:xfrm>
            <a:off x="1560175" y="1375225"/>
            <a:ext cx="2317500" cy="15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1" name="Google Shape;301;p31"/>
          <p:cNvSpPr txBox="1">
            <a:spLocks noGrp="1"/>
          </p:cNvSpPr>
          <p:nvPr>
            <p:ph type="body" idx="2"/>
          </p:nvPr>
        </p:nvSpPr>
        <p:spPr>
          <a:xfrm>
            <a:off x="3996525" y="1375225"/>
            <a:ext cx="2317500" cy="15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2" name="Google Shape;302;p31"/>
          <p:cNvSpPr txBox="1">
            <a:spLocks noGrp="1"/>
          </p:cNvSpPr>
          <p:nvPr>
            <p:ph type="body" idx="3"/>
          </p:nvPr>
        </p:nvSpPr>
        <p:spPr>
          <a:xfrm>
            <a:off x="6432875" y="1375225"/>
            <a:ext cx="2317500" cy="15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03" name="Google Shape;303;p31"/>
          <p:cNvSpPr txBox="1">
            <a:spLocks noGrp="1"/>
          </p:cNvSpPr>
          <p:nvPr>
            <p:ph type="body" idx="1"/>
          </p:nvPr>
        </p:nvSpPr>
        <p:spPr>
          <a:xfrm>
            <a:off x="1560175" y="2998675"/>
            <a:ext cx="2317500" cy="15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4" name="Google Shape;304;p31"/>
          <p:cNvSpPr txBox="1">
            <a:spLocks noGrp="1"/>
          </p:cNvSpPr>
          <p:nvPr>
            <p:ph type="body" idx="2"/>
          </p:nvPr>
        </p:nvSpPr>
        <p:spPr>
          <a:xfrm>
            <a:off x="3996525" y="2998675"/>
            <a:ext cx="2317500" cy="15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5" name="Google Shape;305;p31"/>
          <p:cNvSpPr txBox="1">
            <a:spLocks noGrp="1"/>
          </p:cNvSpPr>
          <p:nvPr>
            <p:ph type="body" idx="3"/>
          </p:nvPr>
        </p:nvSpPr>
        <p:spPr>
          <a:xfrm>
            <a:off x="6432875" y="2998675"/>
            <a:ext cx="2317500" cy="15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306" name="Google Shape;306;p31"/>
          <p:cNvGrpSpPr/>
          <p:nvPr/>
        </p:nvGrpSpPr>
        <p:grpSpPr>
          <a:xfrm>
            <a:off x="8176601" y="622214"/>
            <a:ext cx="355087" cy="349235"/>
            <a:chOff x="1244325" y="4999400"/>
            <a:chExt cx="444525" cy="437200"/>
          </a:xfrm>
        </p:grpSpPr>
        <p:sp>
          <p:nvSpPr>
            <p:cNvPr id="307" name="Google Shape;307;p31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3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>
            <a:spLocks noGrp="1"/>
          </p:cNvSpPr>
          <p:nvPr>
            <p:ph type="body" idx="1"/>
          </p:nvPr>
        </p:nvSpPr>
        <p:spPr>
          <a:xfrm>
            <a:off x="1182200" y="4356200"/>
            <a:ext cx="717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insert graphs from </a:t>
            </a:r>
            <a:r>
              <a:rPr lang="en" u="sng">
                <a:solidFill>
                  <a:srgbClr val="FFFFFF"/>
                </a:solidFill>
                <a:hlinkClick r:id="rId4"/>
              </a:rPr>
              <a:t>Google Sheets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8" name="Google Shape;318;p32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19" name="Google Shape;319;p32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0400" y="778850"/>
            <a:ext cx="6446300" cy="294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2"/>
          </p:nvPr>
        </p:nvSpPr>
        <p:spPr>
          <a:xfrm>
            <a:off x="5268071" y="1397700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/>
              <a:t>EDIT IN POWERPOINT®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Click on the button under the presentation preview that says </a:t>
            </a:r>
            <a:r>
              <a:rPr lang="en" sz="1200" b="1" dirty="0"/>
              <a:t>"Download as PowerPoint template"</a:t>
            </a:r>
            <a:r>
              <a:rPr lang="en" sz="1200" dirty="0"/>
              <a:t>. You will get a .pptx file that you can edit in PowerPoint. 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Remember to download and install the fonts used in this presentation (you’ll find the links to the font files needed in the </a:t>
            </a:r>
            <a:r>
              <a:rPr lang="en" sz="1200" u="sng" dirty="0">
                <a:hlinkClick r:id="rId4" action="ppaction://hlinksldjump"/>
              </a:rPr>
              <a:t>Presentation design slide</a:t>
            </a:r>
            <a:r>
              <a:rPr lang="en" sz="1200" dirty="0"/>
              <a:t>)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1576275" y="1397700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EDIT IN GOOGLE SLIDES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"Use as Google Slides Theme"</a:t>
            </a:r>
            <a:r>
              <a:rPr lang="en" sz="1200"/>
              <a:t>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You have to be signed in to your Google account.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>
            <a:off x="8160827" y="631951"/>
            <a:ext cx="390214" cy="329725"/>
            <a:chOff x="3918650" y="293075"/>
            <a:chExt cx="488500" cy="412775"/>
          </a:xfrm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3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25" name="Google Shape;325;p33"/>
          <p:cNvSpPr/>
          <p:nvPr/>
        </p:nvSpPr>
        <p:spPr>
          <a:xfrm>
            <a:off x="125327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B000"/>
                </a:solidFill>
                <a:latin typeface="Barlow"/>
                <a:ea typeface="Barlow"/>
                <a:cs typeface="Barlow"/>
                <a:sym typeface="Barlow"/>
              </a:rPr>
              <a:t>Place your screenshot here</a:t>
            </a:r>
            <a:endParaRPr sz="1000">
              <a:solidFill>
                <a:srgbClr val="FFB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26" name="Google Shape;326;p3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327" name="Google Shape;327;p33"/>
          <p:cNvGrpSpPr/>
          <p:nvPr/>
        </p:nvGrpSpPr>
        <p:grpSpPr>
          <a:xfrm>
            <a:off x="1194150" y="373572"/>
            <a:ext cx="2119546" cy="4396359"/>
            <a:chOff x="2547150" y="238125"/>
            <a:chExt cx="2525675" cy="5238750"/>
          </a:xfrm>
        </p:grpSpPr>
        <p:sp>
          <p:nvSpPr>
            <p:cNvPr id="328" name="Google Shape;328;p33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33"/>
          <p:cNvSpPr txBox="1">
            <a:spLocks noGrp="1"/>
          </p:cNvSpPr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PROJECT</a:t>
            </a:r>
            <a:endParaRPr/>
          </a:p>
        </p:txBody>
      </p:sp>
      <p:sp>
        <p:nvSpPr>
          <p:cNvPr id="333" name="Google Shape;333;p33"/>
          <p:cNvSpPr/>
          <p:nvPr/>
        </p:nvSpPr>
        <p:spPr>
          <a:xfrm>
            <a:off x="8232466" y="591480"/>
            <a:ext cx="237044" cy="410683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39" name="Google Shape;339;p3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340" name="Google Shape;340;p34"/>
          <p:cNvGrpSpPr/>
          <p:nvPr/>
        </p:nvGrpSpPr>
        <p:grpSpPr>
          <a:xfrm>
            <a:off x="906077" y="465959"/>
            <a:ext cx="2736410" cy="4222433"/>
            <a:chOff x="2112475" y="238125"/>
            <a:chExt cx="3395050" cy="5238750"/>
          </a:xfrm>
        </p:grpSpPr>
        <p:sp>
          <p:nvSpPr>
            <p:cNvPr id="341" name="Google Shape;341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" name="Google Shape;345;p34"/>
          <p:cNvSpPr txBox="1">
            <a:spLocks noGrp="1"/>
          </p:cNvSpPr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sp>
        <p:nvSpPr>
          <p:cNvPr id="346" name="Google Shape;346;p34"/>
          <p:cNvSpPr/>
          <p:nvPr/>
        </p:nvSpPr>
        <p:spPr>
          <a:xfrm>
            <a:off x="8190919" y="591480"/>
            <a:ext cx="319959" cy="410683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4"/>
          <p:cNvSpPr/>
          <p:nvPr/>
        </p:nvSpPr>
        <p:spPr>
          <a:xfrm>
            <a:off x="984450" y="854700"/>
            <a:ext cx="2579400" cy="3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B000"/>
                </a:solidFill>
                <a:latin typeface="Barlow"/>
                <a:ea typeface="Barlow"/>
                <a:cs typeface="Barlow"/>
                <a:sym typeface="Barlow"/>
              </a:rPr>
              <a:t>Place your screenshot here</a:t>
            </a:r>
            <a:endParaRPr sz="1000">
              <a:solidFill>
                <a:srgbClr val="FFB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5"/>
          <p:cNvSpPr/>
          <p:nvPr/>
        </p:nvSpPr>
        <p:spPr>
          <a:xfrm>
            <a:off x="370194" y="1452107"/>
            <a:ext cx="3855147" cy="30012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5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54" name="Google Shape;354;p35"/>
          <p:cNvSpPr/>
          <p:nvPr/>
        </p:nvSpPr>
        <p:spPr>
          <a:xfrm>
            <a:off x="531519" y="1611488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B000"/>
                </a:solidFill>
                <a:latin typeface="Barlow"/>
                <a:ea typeface="Barlow"/>
                <a:cs typeface="Barlow"/>
                <a:sym typeface="Barlow"/>
              </a:rPr>
              <a:t>Place your screenshot here</a:t>
            </a:r>
            <a:endParaRPr sz="1000">
              <a:solidFill>
                <a:srgbClr val="FFB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5" name="Google Shape;355;p3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56" name="Google Shape;356;p35"/>
          <p:cNvSpPr txBox="1">
            <a:spLocks noGrp="1"/>
          </p:cNvSpPr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  <p:grpSp>
        <p:nvGrpSpPr>
          <p:cNvPr id="357" name="Google Shape;357;p35"/>
          <p:cNvGrpSpPr/>
          <p:nvPr/>
        </p:nvGrpSpPr>
        <p:grpSpPr>
          <a:xfrm>
            <a:off x="8162544" y="618788"/>
            <a:ext cx="369725" cy="356065"/>
            <a:chOff x="2583325" y="2972875"/>
            <a:chExt cx="462850" cy="445750"/>
          </a:xfrm>
        </p:grpSpPr>
        <p:sp>
          <p:nvSpPr>
            <p:cNvPr id="358" name="Google Shape;358;p35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365" name="Google Shape;365;p36"/>
          <p:cNvSpPr txBox="1">
            <a:spLocks noGrp="1"/>
          </p:cNvSpPr>
          <p:nvPr>
            <p:ph type="ctrTitle" idx="4294967295"/>
          </p:nvPr>
        </p:nvSpPr>
        <p:spPr>
          <a:xfrm>
            <a:off x="1504677" y="569850"/>
            <a:ext cx="7245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THANKS!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4294967295"/>
          </p:nvPr>
        </p:nvSpPr>
        <p:spPr>
          <a:xfrm>
            <a:off x="1557975" y="1777100"/>
            <a:ext cx="7192200" cy="19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Any questions?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@username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user@mail.me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72" name="Google Shape;372;p37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Special thanks to all the people who made and released these awesome resources for free: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 dirty="0"/>
              <a:t>Presentation template by </a:t>
            </a:r>
            <a:r>
              <a:rPr lang="en" sz="2400" u="sng" dirty="0" smtClean="0">
                <a:solidFill>
                  <a:srgbClr val="2A4DFA"/>
                </a:solidFill>
                <a:highlight>
                  <a:schemeClr val="accent1"/>
                </a:highlight>
                <a:hlinkClick r:id="rId4"/>
              </a:rPr>
              <a:t>Plantillaspowerpoint.org</a:t>
            </a:r>
            <a:endParaRPr sz="2400" dirty="0">
              <a:solidFill>
                <a:srgbClr val="2A4DFA"/>
              </a:solidFill>
              <a:highlight>
                <a:schemeClr val="accent1"/>
              </a:highlight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 dirty="0"/>
              <a:t>Photographs by </a:t>
            </a:r>
            <a:r>
              <a:rPr lang="en" sz="2400" u="sng" dirty="0">
                <a:highlight>
                  <a:schemeClr val="accent1"/>
                </a:highlight>
                <a:hlinkClick r:id="rId5"/>
              </a:rPr>
              <a:t>Unsplash</a:t>
            </a:r>
            <a:endParaRPr sz="2400" dirty="0">
              <a:highlight>
                <a:schemeClr val="accent1"/>
              </a:highlight>
            </a:endParaRPr>
          </a:p>
        </p:txBody>
      </p:sp>
      <p:sp>
        <p:nvSpPr>
          <p:cNvPr id="373" name="Google Shape;373;p3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74" name="Google Shape;374;p37"/>
          <p:cNvSpPr/>
          <p:nvPr/>
        </p:nvSpPr>
        <p:spPr>
          <a:xfrm>
            <a:off x="8177426" y="647084"/>
            <a:ext cx="333619" cy="299490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80" name="Google Shape;380;p38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 and colors: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Titles: Barlow Bold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Body copy: Barlow Normal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download the fonts on this page: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B000"/>
                </a:solidFill>
                <a:hlinkClick r:id="rId4"/>
              </a:rPr>
              <a:t>https://www.fontsquirrel.com/fonts/barlow</a:t>
            </a:r>
            <a:endParaRPr sz="1800">
              <a:solidFill>
                <a:srgbClr val="FFB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Yolk yellow </a:t>
            </a:r>
            <a:r>
              <a:rPr lang="en" sz="1800" b="1">
                <a:solidFill>
                  <a:srgbClr val="FFB000"/>
                </a:solidFill>
              </a:rPr>
              <a:t>#ffb000</a:t>
            </a:r>
            <a:r>
              <a:rPr lang="en" sz="1800"/>
              <a:t> · Dark gray </a:t>
            </a:r>
            <a:r>
              <a:rPr lang="en" sz="1800" b="1"/>
              <a:t>#434343</a:t>
            </a:r>
            <a:endParaRPr sz="1800" b="1"/>
          </a:p>
        </p:txBody>
      </p:sp>
      <p:sp>
        <p:nvSpPr>
          <p:cNvPr id="381" name="Google Shape;381;p38"/>
          <p:cNvSpPr txBox="1"/>
          <p:nvPr/>
        </p:nvSpPr>
        <p:spPr>
          <a:xfrm>
            <a:off x="1556325" y="4262200"/>
            <a:ext cx="70857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9999"/>
                </a:solidFill>
                <a:latin typeface="Barlow"/>
                <a:ea typeface="Barlow"/>
                <a:cs typeface="Barlow"/>
                <a:sym typeface="Barlow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999999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999999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2" name="Google Shape;382;p3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383" name="Google Shape;383;p38"/>
          <p:cNvGrpSpPr/>
          <p:nvPr/>
        </p:nvGrpSpPr>
        <p:grpSpPr>
          <a:xfrm>
            <a:off x="8176163" y="622213"/>
            <a:ext cx="349235" cy="349235"/>
            <a:chOff x="1922075" y="1629000"/>
            <a:chExt cx="437200" cy="437200"/>
          </a:xfrm>
        </p:grpSpPr>
        <p:sp>
          <p:nvSpPr>
            <p:cNvPr id="384" name="Google Shape;384;p3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000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39"/>
          <p:cNvGrpSpPr/>
          <p:nvPr/>
        </p:nvGrpSpPr>
        <p:grpSpPr>
          <a:xfrm>
            <a:off x="1590622" y="439720"/>
            <a:ext cx="331662" cy="419450"/>
            <a:chOff x="584925" y="238125"/>
            <a:chExt cx="415200" cy="525100"/>
          </a:xfrm>
        </p:grpSpPr>
        <p:sp>
          <p:nvSpPr>
            <p:cNvPr id="391" name="Google Shape;391;p39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39"/>
          <p:cNvGrpSpPr/>
          <p:nvPr/>
        </p:nvGrpSpPr>
        <p:grpSpPr>
          <a:xfrm>
            <a:off x="2117351" y="500668"/>
            <a:ext cx="355087" cy="295596"/>
            <a:chOff x="1244325" y="314425"/>
            <a:chExt cx="444525" cy="370050"/>
          </a:xfrm>
        </p:grpSpPr>
        <p:sp>
          <p:nvSpPr>
            <p:cNvPr id="398" name="Google Shape;398;p39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39"/>
          <p:cNvGrpSpPr/>
          <p:nvPr/>
        </p:nvGrpSpPr>
        <p:grpSpPr>
          <a:xfrm>
            <a:off x="2663610" y="499210"/>
            <a:ext cx="339490" cy="298512"/>
            <a:chOff x="1928175" y="312600"/>
            <a:chExt cx="425000" cy="373700"/>
          </a:xfrm>
        </p:grpSpPr>
        <p:sp>
          <p:nvSpPr>
            <p:cNvPr id="401" name="Google Shape;401;p39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39"/>
          <p:cNvSpPr/>
          <p:nvPr/>
        </p:nvSpPr>
        <p:spPr>
          <a:xfrm>
            <a:off x="3232939" y="488502"/>
            <a:ext cx="278022" cy="319959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3790439" y="489481"/>
            <a:ext cx="239999" cy="31800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39"/>
          <p:cNvGrpSpPr/>
          <p:nvPr/>
        </p:nvGrpSpPr>
        <p:grpSpPr>
          <a:xfrm>
            <a:off x="4253602" y="483614"/>
            <a:ext cx="390214" cy="329725"/>
            <a:chOff x="3918650" y="293075"/>
            <a:chExt cx="488500" cy="412775"/>
          </a:xfrm>
        </p:grpSpPr>
        <p:sp>
          <p:nvSpPr>
            <p:cNvPr id="406" name="Google Shape;406;p39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9"/>
          <p:cNvGrpSpPr/>
          <p:nvPr/>
        </p:nvGrpSpPr>
        <p:grpSpPr>
          <a:xfrm>
            <a:off x="4826681" y="458731"/>
            <a:ext cx="320958" cy="379470"/>
            <a:chOff x="4636075" y="261925"/>
            <a:chExt cx="401800" cy="475050"/>
          </a:xfrm>
        </p:grpSpPr>
        <p:sp>
          <p:nvSpPr>
            <p:cNvPr id="410" name="Google Shape;410;p39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39"/>
          <p:cNvSpPr/>
          <p:nvPr/>
        </p:nvSpPr>
        <p:spPr>
          <a:xfrm>
            <a:off x="5342014" y="488003"/>
            <a:ext cx="367768" cy="320958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39"/>
          <p:cNvGrpSpPr/>
          <p:nvPr/>
        </p:nvGrpSpPr>
        <p:grpSpPr>
          <a:xfrm>
            <a:off x="5903104" y="490444"/>
            <a:ext cx="321916" cy="315566"/>
            <a:chOff x="5983625" y="301625"/>
            <a:chExt cx="403000" cy="395050"/>
          </a:xfrm>
        </p:grpSpPr>
        <p:sp>
          <p:nvSpPr>
            <p:cNvPr id="416" name="Google Shape;416;p3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9"/>
          <p:cNvGrpSpPr/>
          <p:nvPr/>
        </p:nvGrpSpPr>
        <p:grpSpPr>
          <a:xfrm>
            <a:off x="6443991" y="487987"/>
            <a:ext cx="317044" cy="316564"/>
            <a:chOff x="6660750" y="298550"/>
            <a:chExt cx="396900" cy="396300"/>
          </a:xfrm>
        </p:grpSpPr>
        <p:sp>
          <p:nvSpPr>
            <p:cNvPr id="437" name="Google Shape;437;p39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9"/>
          <p:cNvGrpSpPr/>
          <p:nvPr/>
        </p:nvGrpSpPr>
        <p:grpSpPr>
          <a:xfrm>
            <a:off x="1590622" y="986459"/>
            <a:ext cx="331662" cy="401417"/>
            <a:chOff x="584925" y="922575"/>
            <a:chExt cx="415200" cy="502525"/>
          </a:xfrm>
        </p:grpSpPr>
        <p:sp>
          <p:nvSpPr>
            <p:cNvPr id="440" name="Google Shape;440;p39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9"/>
          <p:cNvGrpSpPr/>
          <p:nvPr/>
        </p:nvGrpSpPr>
        <p:grpSpPr>
          <a:xfrm>
            <a:off x="2119308" y="977192"/>
            <a:ext cx="351192" cy="418491"/>
            <a:chOff x="1246775" y="910975"/>
            <a:chExt cx="439650" cy="523900"/>
          </a:xfrm>
        </p:grpSpPr>
        <p:sp>
          <p:nvSpPr>
            <p:cNvPr id="444" name="Google Shape;444;p39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39"/>
          <p:cNvGrpSpPr/>
          <p:nvPr/>
        </p:nvGrpSpPr>
        <p:grpSpPr>
          <a:xfrm>
            <a:off x="2662153" y="1044491"/>
            <a:ext cx="342406" cy="284852"/>
            <a:chOff x="1926350" y="995225"/>
            <a:chExt cx="428650" cy="356600"/>
          </a:xfrm>
        </p:grpSpPr>
        <p:sp>
          <p:nvSpPr>
            <p:cNvPr id="448" name="Google Shape;448;p39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39"/>
          <p:cNvSpPr/>
          <p:nvPr/>
        </p:nvSpPr>
        <p:spPr>
          <a:xfrm>
            <a:off x="3204639" y="1020638"/>
            <a:ext cx="334617" cy="332660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9"/>
          <p:cNvSpPr/>
          <p:nvPr/>
        </p:nvSpPr>
        <p:spPr>
          <a:xfrm>
            <a:off x="3743626" y="1037234"/>
            <a:ext cx="333619" cy="299490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9"/>
          <p:cNvSpPr/>
          <p:nvPr/>
        </p:nvSpPr>
        <p:spPr>
          <a:xfrm>
            <a:off x="4286987" y="1039670"/>
            <a:ext cx="323873" cy="29459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9"/>
          <p:cNvSpPr/>
          <p:nvPr/>
        </p:nvSpPr>
        <p:spPr>
          <a:xfrm>
            <a:off x="4836199" y="1042586"/>
            <a:ext cx="302426" cy="28876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6" name="Google Shape;456;p39"/>
          <p:cNvGrpSpPr/>
          <p:nvPr/>
        </p:nvGrpSpPr>
        <p:grpSpPr>
          <a:xfrm>
            <a:off x="5358802" y="1023044"/>
            <a:ext cx="333619" cy="334098"/>
            <a:chOff x="5302225" y="968375"/>
            <a:chExt cx="417650" cy="418250"/>
          </a:xfrm>
        </p:grpSpPr>
        <p:sp>
          <p:nvSpPr>
            <p:cNvPr id="457" name="Google Shape;457;p39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39"/>
          <p:cNvGrpSpPr/>
          <p:nvPr/>
        </p:nvGrpSpPr>
        <p:grpSpPr>
          <a:xfrm>
            <a:off x="5857253" y="985480"/>
            <a:ext cx="413619" cy="402875"/>
            <a:chOff x="5926225" y="921350"/>
            <a:chExt cx="517800" cy="504350"/>
          </a:xfrm>
        </p:grpSpPr>
        <p:sp>
          <p:nvSpPr>
            <p:cNvPr id="460" name="Google Shape;460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39"/>
          <p:cNvGrpSpPr/>
          <p:nvPr/>
        </p:nvGrpSpPr>
        <p:grpSpPr>
          <a:xfrm>
            <a:off x="6409363" y="993288"/>
            <a:ext cx="386300" cy="387278"/>
            <a:chOff x="6617400" y="931125"/>
            <a:chExt cx="483600" cy="484825"/>
          </a:xfrm>
        </p:grpSpPr>
        <p:sp>
          <p:nvSpPr>
            <p:cNvPr id="463" name="Google Shape;463;p39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39"/>
          <p:cNvGrpSpPr/>
          <p:nvPr/>
        </p:nvGrpSpPr>
        <p:grpSpPr>
          <a:xfrm>
            <a:off x="1570133" y="1594645"/>
            <a:ext cx="372640" cy="261447"/>
            <a:chOff x="559275" y="1683950"/>
            <a:chExt cx="466500" cy="327300"/>
          </a:xfrm>
        </p:grpSpPr>
        <p:sp>
          <p:nvSpPr>
            <p:cNvPr id="466" name="Google Shape;466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39"/>
          <p:cNvGrpSpPr/>
          <p:nvPr/>
        </p:nvGrpSpPr>
        <p:grpSpPr>
          <a:xfrm>
            <a:off x="2108584" y="1542962"/>
            <a:ext cx="372640" cy="364832"/>
            <a:chOff x="1233350" y="1619250"/>
            <a:chExt cx="466500" cy="456725"/>
          </a:xfrm>
        </p:grpSpPr>
        <p:sp>
          <p:nvSpPr>
            <p:cNvPr id="469" name="Google Shape;469;p39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39"/>
          <p:cNvGrpSpPr/>
          <p:nvPr/>
        </p:nvGrpSpPr>
        <p:grpSpPr>
          <a:xfrm>
            <a:off x="2658738" y="1550751"/>
            <a:ext cx="349235" cy="349235"/>
            <a:chOff x="1922075" y="1629000"/>
            <a:chExt cx="437200" cy="437200"/>
          </a:xfrm>
        </p:grpSpPr>
        <p:sp>
          <p:nvSpPr>
            <p:cNvPr id="474" name="Google Shape;474;p39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39"/>
          <p:cNvGrpSpPr/>
          <p:nvPr/>
        </p:nvGrpSpPr>
        <p:grpSpPr>
          <a:xfrm>
            <a:off x="3195731" y="1549293"/>
            <a:ext cx="352151" cy="352151"/>
            <a:chOff x="2594325" y="1627175"/>
            <a:chExt cx="440850" cy="440850"/>
          </a:xfrm>
        </p:grpSpPr>
        <p:sp>
          <p:nvSpPr>
            <p:cNvPr id="477" name="Google Shape;477;p39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" name="Google Shape;480;p39"/>
          <p:cNvSpPr/>
          <p:nvPr/>
        </p:nvSpPr>
        <p:spPr>
          <a:xfrm>
            <a:off x="3749957" y="1564996"/>
            <a:ext cx="320958" cy="320938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39"/>
          <p:cNvGrpSpPr/>
          <p:nvPr/>
        </p:nvGrpSpPr>
        <p:grpSpPr>
          <a:xfrm>
            <a:off x="4305803" y="1522953"/>
            <a:ext cx="285811" cy="404832"/>
            <a:chOff x="3984000" y="1594200"/>
            <a:chExt cx="357800" cy="506800"/>
          </a:xfrm>
        </p:grpSpPr>
        <p:sp>
          <p:nvSpPr>
            <p:cNvPr id="482" name="Google Shape;482;p39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9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39"/>
          <p:cNvGrpSpPr/>
          <p:nvPr/>
        </p:nvGrpSpPr>
        <p:grpSpPr>
          <a:xfrm>
            <a:off x="4798883" y="1609762"/>
            <a:ext cx="376554" cy="231213"/>
            <a:chOff x="4601275" y="1702875"/>
            <a:chExt cx="471400" cy="289450"/>
          </a:xfrm>
        </p:grpSpPr>
        <p:sp>
          <p:nvSpPr>
            <p:cNvPr id="485" name="Google Shape;485;p39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39"/>
          <p:cNvGrpSpPr/>
          <p:nvPr/>
        </p:nvGrpSpPr>
        <p:grpSpPr>
          <a:xfrm>
            <a:off x="5355387" y="1553187"/>
            <a:ext cx="340449" cy="344363"/>
            <a:chOff x="5297950" y="1632050"/>
            <a:chExt cx="426200" cy="431100"/>
          </a:xfrm>
        </p:grpSpPr>
        <p:sp>
          <p:nvSpPr>
            <p:cNvPr id="491" name="Google Shape;491;p39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39"/>
          <p:cNvGrpSpPr/>
          <p:nvPr/>
        </p:nvGrpSpPr>
        <p:grpSpPr>
          <a:xfrm>
            <a:off x="5892859" y="1542962"/>
            <a:ext cx="342406" cy="364832"/>
            <a:chOff x="5970800" y="1619250"/>
            <a:chExt cx="428650" cy="456725"/>
          </a:xfrm>
        </p:grpSpPr>
        <p:sp>
          <p:nvSpPr>
            <p:cNvPr id="494" name="Google Shape;494;p3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39"/>
          <p:cNvGrpSpPr/>
          <p:nvPr/>
        </p:nvGrpSpPr>
        <p:grpSpPr>
          <a:xfrm>
            <a:off x="6415714" y="1538569"/>
            <a:ext cx="383843" cy="350194"/>
            <a:chOff x="6625350" y="1613750"/>
            <a:chExt cx="480525" cy="438400"/>
          </a:xfrm>
        </p:grpSpPr>
        <p:sp>
          <p:nvSpPr>
            <p:cNvPr id="500" name="Google Shape;500;p39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9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9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39"/>
          <p:cNvGrpSpPr/>
          <p:nvPr/>
        </p:nvGrpSpPr>
        <p:grpSpPr>
          <a:xfrm>
            <a:off x="1611591" y="2108233"/>
            <a:ext cx="289725" cy="311193"/>
            <a:chOff x="611175" y="2326900"/>
            <a:chExt cx="362700" cy="389575"/>
          </a:xfrm>
        </p:grpSpPr>
        <p:sp>
          <p:nvSpPr>
            <p:cNvPr id="506" name="Google Shape;506;p39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0" name="Google Shape;510;p39"/>
          <p:cNvSpPr/>
          <p:nvPr/>
        </p:nvSpPr>
        <p:spPr>
          <a:xfrm>
            <a:off x="2142303" y="2111271"/>
            <a:ext cx="305341" cy="30534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9"/>
          <p:cNvSpPr/>
          <p:nvPr/>
        </p:nvSpPr>
        <p:spPr>
          <a:xfrm>
            <a:off x="2680790" y="2111271"/>
            <a:ext cx="305341" cy="30534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9"/>
          <p:cNvSpPr/>
          <p:nvPr/>
        </p:nvSpPr>
        <p:spPr>
          <a:xfrm>
            <a:off x="3219278" y="2111271"/>
            <a:ext cx="305341" cy="30534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3" name="Google Shape;513;p39"/>
          <p:cNvGrpSpPr/>
          <p:nvPr/>
        </p:nvGrpSpPr>
        <p:grpSpPr>
          <a:xfrm>
            <a:off x="3828800" y="2058488"/>
            <a:ext cx="162915" cy="406789"/>
            <a:chOff x="3386850" y="2264625"/>
            <a:chExt cx="203950" cy="509250"/>
          </a:xfrm>
        </p:grpSpPr>
        <p:sp>
          <p:nvSpPr>
            <p:cNvPr id="514" name="Google Shape;514;p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39"/>
          <p:cNvGrpSpPr/>
          <p:nvPr/>
        </p:nvGrpSpPr>
        <p:grpSpPr>
          <a:xfrm>
            <a:off x="4920340" y="2110190"/>
            <a:ext cx="133639" cy="303384"/>
            <a:chOff x="4753325" y="2329350"/>
            <a:chExt cx="167300" cy="379800"/>
          </a:xfrm>
        </p:grpSpPr>
        <p:sp>
          <p:nvSpPr>
            <p:cNvPr id="517" name="Google Shape;517;p39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9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519;p39"/>
          <p:cNvGrpSpPr/>
          <p:nvPr/>
        </p:nvGrpSpPr>
        <p:grpSpPr>
          <a:xfrm>
            <a:off x="4379433" y="2060425"/>
            <a:ext cx="138552" cy="402895"/>
            <a:chOff x="4076175" y="2267050"/>
            <a:chExt cx="173450" cy="504375"/>
          </a:xfrm>
        </p:grpSpPr>
        <p:sp>
          <p:nvSpPr>
            <p:cNvPr id="520" name="Google Shape;520;p39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39"/>
          <p:cNvSpPr/>
          <p:nvPr/>
        </p:nvSpPr>
        <p:spPr>
          <a:xfrm>
            <a:off x="5373229" y="2102983"/>
            <a:ext cx="305341" cy="32191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9"/>
          <p:cNvGrpSpPr/>
          <p:nvPr/>
        </p:nvGrpSpPr>
        <p:grpSpPr>
          <a:xfrm>
            <a:off x="5896274" y="2108713"/>
            <a:ext cx="335576" cy="310214"/>
            <a:chOff x="5975075" y="2327500"/>
            <a:chExt cx="420100" cy="388350"/>
          </a:xfrm>
        </p:grpSpPr>
        <p:sp>
          <p:nvSpPr>
            <p:cNvPr id="524" name="Google Shape;524;p3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39"/>
          <p:cNvGrpSpPr/>
          <p:nvPr/>
        </p:nvGrpSpPr>
        <p:grpSpPr>
          <a:xfrm>
            <a:off x="6499588" y="2099447"/>
            <a:ext cx="205851" cy="335576"/>
            <a:chOff x="6730350" y="2315900"/>
            <a:chExt cx="257700" cy="420100"/>
          </a:xfrm>
        </p:grpSpPr>
        <p:sp>
          <p:nvSpPr>
            <p:cNvPr id="527" name="Google Shape;527;p3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9"/>
          <p:cNvGrpSpPr/>
          <p:nvPr/>
        </p:nvGrpSpPr>
        <p:grpSpPr>
          <a:xfrm>
            <a:off x="1704252" y="2612056"/>
            <a:ext cx="104403" cy="380448"/>
            <a:chOff x="727175" y="2957625"/>
            <a:chExt cx="130700" cy="476275"/>
          </a:xfrm>
        </p:grpSpPr>
        <p:sp>
          <p:nvSpPr>
            <p:cNvPr id="533" name="Google Shape;533;p39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" name="Google Shape;535;p39"/>
          <p:cNvSpPr/>
          <p:nvPr/>
        </p:nvSpPr>
        <p:spPr>
          <a:xfrm>
            <a:off x="2673481" y="2597093"/>
            <a:ext cx="319959" cy="410683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9"/>
          <p:cNvSpPr/>
          <p:nvPr/>
        </p:nvSpPr>
        <p:spPr>
          <a:xfrm>
            <a:off x="2176454" y="2597093"/>
            <a:ext cx="237044" cy="410683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39"/>
          <p:cNvGrpSpPr/>
          <p:nvPr/>
        </p:nvGrpSpPr>
        <p:grpSpPr>
          <a:xfrm>
            <a:off x="3186944" y="2624238"/>
            <a:ext cx="369725" cy="356065"/>
            <a:chOff x="2583325" y="2972875"/>
            <a:chExt cx="462850" cy="445750"/>
          </a:xfrm>
        </p:grpSpPr>
        <p:sp>
          <p:nvSpPr>
            <p:cNvPr id="538" name="Google Shape;538;p3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39"/>
          <p:cNvGrpSpPr/>
          <p:nvPr/>
        </p:nvGrpSpPr>
        <p:grpSpPr>
          <a:xfrm>
            <a:off x="3712714" y="2677418"/>
            <a:ext cx="395086" cy="249725"/>
            <a:chOff x="3241525" y="3039450"/>
            <a:chExt cx="494600" cy="312625"/>
          </a:xfrm>
        </p:grpSpPr>
        <p:sp>
          <p:nvSpPr>
            <p:cNvPr id="541" name="Google Shape;541;p39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9"/>
          <p:cNvSpPr/>
          <p:nvPr/>
        </p:nvSpPr>
        <p:spPr>
          <a:xfrm>
            <a:off x="4817665" y="2632702"/>
            <a:ext cx="339490" cy="339470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39"/>
          <p:cNvGrpSpPr/>
          <p:nvPr/>
        </p:nvGrpSpPr>
        <p:grpSpPr>
          <a:xfrm>
            <a:off x="5321238" y="2651078"/>
            <a:ext cx="408746" cy="302406"/>
            <a:chOff x="5255200" y="3006475"/>
            <a:chExt cx="511700" cy="378575"/>
          </a:xfrm>
        </p:grpSpPr>
        <p:sp>
          <p:nvSpPr>
            <p:cNvPr id="545" name="Google Shape;545;p3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39"/>
          <p:cNvGrpSpPr/>
          <p:nvPr/>
        </p:nvGrpSpPr>
        <p:grpSpPr>
          <a:xfrm>
            <a:off x="4283357" y="2633524"/>
            <a:ext cx="330703" cy="337513"/>
            <a:chOff x="3955900" y="2984500"/>
            <a:chExt cx="414000" cy="422525"/>
          </a:xfrm>
        </p:grpSpPr>
        <p:sp>
          <p:nvSpPr>
            <p:cNvPr id="548" name="Google Shape;548;p3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39"/>
          <p:cNvSpPr/>
          <p:nvPr/>
        </p:nvSpPr>
        <p:spPr>
          <a:xfrm>
            <a:off x="1573579" y="3195573"/>
            <a:ext cx="369705" cy="290703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9"/>
          <p:cNvSpPr/>
          <p:nvPr/>
        </p:nvSpPr>
        <p:spPr>
          <a:xfrm>
            <a:off x="5935622" y="2617084"/>
            <a:ext cx="257533" cy="370703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39"/>
          <p:cNvGrpSpPr/>
          <p:nvPr/>
        </p:nvGrpSpPr>
        <p:grpSpPr>
          <a:xfrm>
            <a:off x="6476183" y="2628632"/>
            <a:ext cx="252660" cy="359001"/>
            <a:chOff x="6701050" y="2978375"/>
            <a:chExt cx="316300" cy="449425"/>
          </a:xfrm>
        </p:grpSpPr>
        <p:sp>
          <p:nvSpPr>
            <p:cNvPr id="554" name="Google Shape;554;p39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39"/>
          <p:cNvGrpSpPr/>
          <p:nvPr/>
        </p:nvGrpSpPr>
        <p:grpSpPr>
          <a:xfrm>
            <a:off x="2114915" y="3219764"/>
            <a:ext cx="359979" cy="241937"/>
            <a:chOff x="1241275" y="3718400"/>
            <a:chExt cx="450650" cy="302875"/>
          </a:xfrm>
        </p:grpSpPr>
        <p:sp>
          <p:nvSpPr>
            <p:cNvPr id="557" name="Google Shape;557;p39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39"/>
          <p:cNvGrpSpPr/>
          <p:nvPr/>
        </p:nvGrpSpPr>
        <p:grpSpPr>
          <a:xfrm>
            <a:off x="2658258" y="3201231"/>
            <a:ext cx="350194" cy="279480"/>
            <a:chOff x="1921475" y="3695200"/>
            <a:chExt cx="438400" cy="349875"/>
          </a:xfrm>
        </p:grpSpPr>
        <p:sp>
          <p:nvSpPr>
            <p:cNvPr id="562" name="Google Shape;562;p39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39"/>
          <p:cNvGrpSpPr/>
          <p:nvPr/>
        </p:nvGrpSpPr>
        <p:grpSpPr>
          <a:xfrm>
            <a:off x="3200124" y="3196838"/>
            <a:ext cx="343364" cy="287788"/>
            <a:chOff x="2599825" y="3689700"/>
            <a:chExt cx="429850" cy="360275"/>
          </a:xfrm>
        </p:grpSpPr>
        <p:sp>
          <p:nvSpPr>
            <p:cNvPr id="566" name="Google Shape;566;p39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39"/>
          <p:cNvGrpSpPr/>
          <p:nvPr/>
        </p:nvGrpSpPr>
        <p:grpSpPr>
          <a:xfrm>
            <a:off x="3755151" y="3167083"/>
            <a:ext cx="310214" cy="323873"/>
            <a:chOff x="3294650" y="3652450"/>
            <a:chExt cx="388350" cy="405450"/>
          </a:xfrm>
        </p:grpSpPr>
        <p:sp>
          <p:nvSpPr>
            <p:cNvPr id="569" name="Google Shape;569;p39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9"/>
          <p:cNvGrpSpPr/>
          <p:nvPr/>
        </p:nvGrpSpPr>
        <p:grpSpPr>
          <a:xfrm>
            <a:off x="4267761" y="3208061"/>
            <a:ext cx="361896" cy="265341"/>
            <a:chOff x="3936375" y="3703750"/>
            <a:chExt cx="453050" cy="332175"/>
          </a:xfrm>
        </p:grpSpPr>
        <p:sp>
          <p:nvSpPr>
            <p:cNvPr id="573" name="Google Shape;573;p39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9"/>
          <p:cNvGrpSpPr/>
          <p:nvPr/>
        </p:nvGrpSpPr>
        <p:grpSpPr>
          <a:xfrm>
            <a:off x="4806212" y="3208061"/>
            <a:ext cx="361896" cy="265341"/>
            <a:chOff x="4610450" y="3703750"/>
            <a:chExt cx="453050" cy="332175"/>
          </a:xfrm>
        </p:grpSpPr>
        <p:sp>
          <p:nvSpPr>
            <p:cNvPr id="579" name="Google Shape;579;p39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39"/>
          <p:cNvGrpSpPr/>
          <p:nvPr/>
        </p:nvGrpSpPr>
        <p:grpSpPr>
          <a:xfrm>
            <a:off x="5357344" y="3181241"/>
            <a:ext cx="336534" cy="318981"/>
            <a:chOff x="5300400" y="3670175"/>
            <a:chExt cx="421300" cy="399325"/>
          </a:xfrm>
        </p:grpSpPr>
        <p:sp>
          <p:nvSpPr>
            <p:cNvPr id="582" name="Google Shape;582;p3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39"/>
          <p:cNvSpPr/>
          <p:nvPr/>
        </p:nvSpPr>
        <p:spPr>
          <a:xfrm>
            <a:off x="5877086" y="3153633"/>
            <a:ext cx="374597" cy="374577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39"/>
          <p:cNvGrpSpPr/>
          <p:nvPr/>
        </p:nvGrpSpPr>
        <p:grpSpPr>
          <a:xfrm>
            <a:off x="6439119" y="3177327"/>
            <a:ext cx="326789" cy="326809"/>
            <a:chOff x="6654650" y="3665275"/>
            <a:chExt cx="409100" cy="409125"/>
          </a:xfrm>
        </p:grpSpPr>
        <p:sp>
          <p:nvSpPr>
            <p:cNvPr id="589" name="Google Shape;589;p3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39"/>
          <p:cNvGrpSpPr/>
          <p:nvPr/>
        </p:nvGrpSpPr>
        <p:grpSpPr>
          <a:xfrm>
            <a:off x="1579399" y="3702119"/>
            <a:ext cx="354108" cy="354128"/>
            <a:chOff x="570875" y="4322250"/>
            <a:chExt cx="443300" cy="443325"/>
          </a:xfrm>
        </p:grpSpPr>
        <p:sp>
          <p:nvSpPr>
            <p:cNvPr id="592" name="Google Shape;592;p3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" name="Google Shape;596;p39"/>
          <p:cNvSpPr/>
          <p:nvPr/>
        </p:nvSpPr>
        <p:spPr>
          <a:xfrm>
            <a:off x="2103279" y="3771126"/>
            <a:ext cx="383384" cy="216575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7" name="Google Shape;597;p39"/>
          <p:cNvGrpSpPr/>
          <p:nvPr/>
        </p:nvGrpSpPr>
        <p:grpSpPr>
          <a:xfrm>
            <a:off x="2704589" y="3675798"/>
            <a:ext cx="257533" cy="406769"/>
            <a:chOff x="1979475" y="4289300"/>
            <a:chExt cx="322400" cy="509225"/>
          </a:xfrm>
        </p:grpSpPr>
        <p:sp>
          <p:nvSpPr>
            <p:cNvPr id="598" name="Google Shape;598;p39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39"/>
          <p:cNvGrpSpPr/>
          <p:nvPr/>
        </p:nvGrpSpPr>
        <p:grpSpPr>
          <a:xfrm>
            <a:off x="3220114" y="3681150"/>
            <a:ext cx="303864" cy="396065"/>
            <a:chOff x="2624850" y="4296000"/>
            <a:chExt cx="380400" cy="495825"/>
          </a:xfrm>
        </p:grpSpPr>
        <p:sp>
          <p:nvSpPr>
            <p:cNvPr id="602" name="Google Shape;602;p39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39"/>
          <p:cNvSpPr/>
          <p:nvPr/>
        </p:nvSpPr>
        <p:spPr>
          <a:xfrm>
            <a:off x="4286507" y="3716984"/>
            <a:ext cx="324832" cy="324852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9"/>
          <p:cNvSpPr/>
          <p:nvPr/>
        </p:nvSpPr>
        <p:spPr>
          <a:xfrm>
            <a:off x="3748020" y="3737474"/>
            <a:ext cx="324832" cy="28387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9"/>
          <p:cNvSpPr/>
          <p:nvPr/>
        </p:nvSpPr>
        <p:spPr>
          <a:xfrm>
            <a:off x="4823517" y="3715526"/>
            <a:ext cx="327788" cy="327768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" name="Google Shape;608;p39"/>
          <p:cNvGrpSpPr/>
          <p:nvPr/>
        </p:nvGrpSpPr>
        <p:grpSpPr>
          <a:xfrm>
            <a:off x="5337833" y="3720172"/>
            <a:ext cx="375556" cy="318022"/>
            <a:chOff x="5275975" y="4344850"/>
            <a:chExt cx="470150" cy="398125"/>
          </a:xfrm>
        </p:grpSpPr>
        <p:sp>
          <p:nvSpPr>
            <p:cNvPr id="609" name="Google Shape;609;p39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39"/>
          <p:cNvSpPr/>
          <p:nvPr/>
        </p:nvSpPr>
        <p:spPr>
          <a:xfrm>
            <a:off x="5895619" y="3710653"/>
            <a:ext cx="337533" cy="337513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3" name="Google Shape;613;p39"/>
          <p:cNvGrpSpPr/>
          <p:nvPr/>
        </p:nvGrpSpPr>
        <p:grpSpPr>
          <a:xfrm>
            <a:off x="6429353" y="3694331"/>
            <a:ext cx="346320" cy="369705"/>
            <a:chOff x="6642425" y="4312500"/>
            <a:chExt cx="433550" cy="462825"/>
          </a:xfrm>
        </p:grpSpPr>
        <p:sp>
          <p:nvSpPr>
            <p:cNvPr id="614" name="Google Shape;614;p39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39"/>
          <p:cNvSpPr/>
          <p:nvPr/>
        </p:nvSpPr>
        <p:spPr>
          <a:xfrm>
            <a:off x="1534075" y="4286685"/>
            <a:ext cx="444812" cy="262426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" name="Google Shape;618;p39"/>
          <p:cNvGrpSpPr/>
          <p:nvPr/>
        </p:nvGrpSpPr>
        <p:grpSpPr>
          <a:xfrm>
            <a:off x="2117351" y="4243026"/>
            <a:ext cx="355087" cy="349235"/>
            <a:chOff x="1244325" y="4999400"/>
            <a:chExt cx="444525" cy="437200"/>
          </a:xfrm>
        </p:grpSpPr>
        <p:sp>
          <p:nvSpPr>
            <p:cNvPr id="619" name="Google Shape;619;p39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39"/>
          <p:cNvGrpSpPr/>
          <p:nvPr/>
        </p:nvGrpSpPr>
        <p:grpSpPr>
          <a:xfrm>
            <a:off x="2687514" y="4231803"/>
            <a:ext cx="291682" cy="371662"/>
            <a:chOff x="1958100" y="4985350"/>
            <a:chExt cx="365150" cy="465275"/>
          </a:xfrm>
        </p:grpSpPr>
        <p:sp>
          <p:nvSpPr>
            <p:cNvPr id="625" name="Google Shape;625;p39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39"/>
          <p:cNvGrpSpPr/>
          <p:nvPr/>
        </p:nvGrpSpPr>
        <p:grpSpPr>
          <a:xfrm>
            <a:off x="3204498" y="4245942"/>
            <a:ext cx="334617" cy="343863"/>
            <a:chOff x="2605300" y="5003050"/>
            <a:chExt cx="418900" cy="430475"/>
          </a:xfrm>
        </p:grpSpPr>
        <p:sp>
          <p:nvSpPr>
            <p:cNvPr id="629" name="Google Shape;629;p39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39"/>
          <p:cNvGrpSpPr/>
          <p:nvPr/>
        </p:nvGrpSpPr>
        <p:grpSpPr>
          <a:xfrm>
            <a:off x="3710278" y="4253271"/>
            <a:ext cx="399959" cy="328746"/>
            <a:chOff x="3238475" y="5012225"/>
            <a:chExt cx="500700" cy="411550"/>
          </a:xfrm>
        </p:grpSpPr>
        <p:sp>
          <p:nvSpPr>
            <p:cNvPr id="633" name="Google Shape;633;p39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39"/>
          <p:cNvGrpSpPr/>
          <p:nvPr/>
        </p:nvGrpSpPr>
        <p:grpSpPr>
          <a:xfrm>
            <a:off x="4767670" y="4218144"/>
            <a:ext cx="438981" cy="398981"/>
            <a:chOff x="4562200" y="4968250"/>
            <a:chExt cx="549550" cy="499475"/>
          </a:xfrm>
        </p:grpSpPr>
        <p:sp>
          <p:nvSpPr>
            <p:cNvPr id="639" name="Google Shape;639;p39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39"/>
          <p:cNvGrpSpPr/>
          <p:nvPr/>
        </p:nvGrpSpPr>
        <p:grpSpPr>
          <a:xfrm>
            <a:off x="4296537" y="4240590"/>
            <a:ext cx="304343" cy="353609"/>
            <a:chOff x="3972400" y="4996350"/>
            <a:chExt cx="381000" cy="442675"/>
          </a:xfrm>
        </p:grpSpPr>
        <p:sp>
          <p:nvSpPr>
            <p:cNvPr id="645" name="Google Shape;645;p39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9"/>
          <p:cNvGrpSpPr/>
          <p:nvPr/>
        </p:nvGrpSpPr>
        <p:grpSpPr>
          <a:xfrm>
            <a:off x="5310035" y="4210835"/>
            <a:ext cx="431172" cy="413599"/>
            <a:chOff x="5241175" y="4959100"/>
            <a:chExt cx="539775" cy="517775"/>
          </a:xfrm>
        </p:grpSpPr>
        <p:sp>
          <p:nvSpPr>
            <p:cNvPr id="648" name="Google Shape;648;p3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39"/>
          <p:cNvSpPr/>
          <p:nvPr/>
        </p:nvSpPr>
        <p:spPr>
          <a:xfrm>
            <a:off x="5874650" y="4313028"/>
            <a:ext cx="379470" cy="209745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5" name="Google Shape;655;p39"/>
          <p:cNvGrpSpPr/>
          <p:nvPr/>
        </p:nvGrpSpPr>
        <p:grpSpPr>
          <a:xfrm>
            <a:off x="6463502" y="4272282"/>
            <a:ext cx="276565" cy="318022"/>
            <a:chOff x="6685175" y="5036025"/>
            <a:chExt cx="346225" cy="398125"/>
          </a:xfrm>
        </p:grpSpPr>
        <p:sp>
          <p:nvSpPr>
            <p:cNvPr id="656" name="Google Shape;656;p39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39"/>
          <p:cNvGrpSpPr/>
          <p:nvPr/>
        </p:nvGrpSpPr>
        <p:grpSpPr>
          <a:xfrm>
            <a:off x="7089643" y="2411824"/>
            <a:ext cx="432570" cy="421334"/>
            <a:chOff x="5926225" y="921350"/>
            <a:chExt cx="517800" cy="504350"/>
          </a:xfrm>
        </p:grpSpPr>
        <p:sp>
          <p:nvSpPr>
            <p:cNvPr id="662" name="Google Shape;662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64" name="Google Shape;664;p39"/>
          <p:cNvSpPr/>
          <p:nvPr/>
        </p:nvSpPr>
        <p:spPr>
          <a:xfrm>
            <a:off x="7283563" y="2647881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" name="Google Shape;665;p39"/>
          <p:cNvGrpSpPr/>
          <p:nvPr/>
        </p:nvGrpSpPr>
        <p:grpSpPr>
          <a:xfrm>
            <a:off x="7974630" y="2391204"/>
            <a:ext cx="432570" cy="421334"/>
            <a:chOff x="5926225" y="921350"/>
            <a:chExt cx="517800" cy="504350"/>
          </a:xfrm>
        </p:grpSpPr>
        <p:sp>
          <p:nvSpPr>
            <p:cNvPr id="666" name="Google Shape;666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39"/>
          <p:cNvSpPr/>
          <p:nvPr/>
        </p:nvSpPr>
        <p:spPr>
          <a:xfrm>
            <a:off x="8168551" y="2627261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" name="Google Shape;669;p39"/>
          <p:cNvGrpSpPr/>
          <p:nvPr/>
        </p:nvGrpSpPr>
        <p:grpSpPr>
          <a:xfrm>
            <a:off x="7089910" y="3140246"/>
            <a:ext cx="1075937" cy="1047989"/>
            <a:chOff x="5926225" y="921350"/>
            <a:chExt cx="517800" cy="504350"/>
          </a:xfrm>
        </p:grpSpPr>
        <p:sp>
          <p:nvSpPr>
            <p:cNvPr id="670" name="Google Shape;670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FFB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FFB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" name="Google Shape;672;p39"/>
          <p:cNvSpPr/>
          <p:nvPr/>
        </p:nvSpPr>
        <p:spPr>
          <a:xfrm>
            <a:off x="7572223" y="3727343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6D9EE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9"/>
          <p:cNvSpPr txBox="1"/>
          <p:nvPr/>
        </p:nvSpPr>
        <p:spPr>
          <a:xfrm>
            <a:off x="6978600" y="312075"/>
            <a:ext cx="17718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en" sz="900" b="1" dirty="0" smtClean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cons </a:t>
            </a:r>
            <a:r>
              <a:rPr lang="en" sz="900" b="1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are editable shapes</a:t>
            </a:r>
            <a:r>
              <a:rPr lang="en" sz="9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endParaRPr sz="9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This means that you can:</a:t>
            </a:r>
            <a:endParaRPr sz="9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Barlow"/>
              <a:buChar char="●"/>
            </a:pPr>
            <a:r>
              <a:rPr lang="en" sz="9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Resize them without losing quality.</a:t>
            </a:r>
            <a:endParaRPr sz="9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Barlow"/>
              <a:buChar char="●"/>
            </a:pPr>
            <a:r>
              <a:rPr lang="en" sz="9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Change fill color and opacity.</a:t>
            </a:r>
            <a:endParaRPr sz="9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Barlow"/>
              <a:buChar char="●"/>
            </a:pPr>
            <a:r>
              <a:rPr lang="en" sz="9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Change line color, width and style.</a:t>
            </a:r>
            <a:endParaRPr sz="9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Isn’t that nice? :)</a:t>
            </a:r>
            <a:endParaRPr sz="9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Examples:</a:t>
            </a:r>
            <a:endParaRPr sz="9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74" name="Google Shape;674;p3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000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40"/>
          <p:cNvSpPr txBox="1"/>
          <p:nvPr/>
        </p:nvSpPr>
        <p:spPr>
          <a:xfrm>
            <a:off x="2846155" y="914286"/>
            <a:ext cx="59184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Now you can use any emoji as an icon!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And of course it resizes without losing quality and you can change the color.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How? Follow Google instructions </a:t>
            </a:r>
            <a:r>
              <a:rPr lang="en" u="sng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  <a:hlinkClick r:id="rId3"/>
              </a:rPr>
              <a:t>https://twitter.com/googledocs/status/730087240156643328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80" name="Google Shape;680;p40"/>
          <p:cNvSpPr txBox="1"/>
          <p:nvPr/>
        </p:nvSpPr>
        <p:spPr>
          <a:xfrm>
            <a:off x="1644425" y="2374250"/>
            <a:ext cx="7106100" cy="23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✋👆👉👍👤👦👧👨👩👪💃🏃💑❤😂😉😋😒😭👶😸🐟🍒🍔💣📌📖🔨🎃🎈🎨🏈🏰🌏🔌🔑</a:t>
            </a:r>
            <a:r>
              <a:rPr lang="en" sz="2400" dirty="0">
                <a:solidFill>
                  <a:schemeClr val="accent1"/>
                </a:solidFill>
                <a:highlight>
                  <a:srgbClr val="434343"/>
                </a:highlight>
                <a:latin typeface="Barlow"/>
                <a:ea typeface="Barlow"/>
                <a:cs typeface="Barlow"/>
                <a:sym typeface="Barlow"/>
              </a:rPr>
              <a:t> and many more...</a:t>
            </a:r>
            <a:endParaRPr sz="2400" dirty="0">
              <a:solidFill>
                <a:schemeClr val="accent1"/>
              </a:solidFill>
              <a:highlight>
                <a:srgbClr val="434343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81" name="Google Shape;681;p4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682" name="Google Shape;682;p40"/>
          <p:cNvSpPr txBox="1"/>
          <p:nvPr/>
        </p:nvSpPr>
        <p:spPr>
          <a:xfrm>
            <a:off x="1412125" y="10329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chemeClr val="accent3"/>
                </a:solidFill>
              </a:rPr>
              <a:t>😉</a:t>
            </a:r>
            <a:endParaRPr sz="96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ctrTitle" idx="4294967295"/>
          </p:nvPr>
        </p:nvSpPr>
        <p:spPr>
          <a:xfrm>
            <a:off x="1504677" y="569850"/>
            <a:ext cx="7245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HELLO!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subTitle" idx="4294967295"/>
          </p:nvPr>
        </p:nvSpPr>
        <p:spPr>
          <a:xfrm>
            <a:off x="1557975" y="1777100"/>
            <a:ext cx="7192200" cy="19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I am Jayden Smith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2935400" y="1846200"/>
            <a:ext cx="58149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TRANSITION HEADLINE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1"/>
          </p:nvPr>
        </p:nvSpPr>
        <p:spPr>
          <a:xfrm>
            <a:off x="2935400" y="2604625"/>
            <a:ext cx="5814900" cy="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3731575" y="393525"/>
            <a:ext cx="4713000" cy="4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Here you have a list of items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And some text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8180944" y="637329"/>
            <a:ext cx="336534" cy="318981"/>
            <a:chOff x="5300400" y="3670175"/>
            <a:chExt cx="421300" cy="399325"/>
          </a:xfrm>
        </p:grpSpPr>
        <p:sp>
          <p:nvSpPr>
            <p:cNvPr id="132" name="Google Shape;132;p1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ctrTitle" idx="4294967295"/>
          </p:nvPr>
        </p:nvSpPr>
        <p:spPr>
          <a:xfrm>
            <a:off x="2114675" y="1811950"/>
            <a:ext cx="5455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BIG CONCEPT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4294967295"/>
          </p:nvPr>
        </p:nvSpPr>
        <p:spPr>
          <a:xfrm>
            <a:off x="2114675" y="3487751"/>
            <a:ext cx="5455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Bring the attention of your audience over a key concept using icons or illustrations</a:t>
            </a:r>
            <a:endParaRPr sz="2200"/>
          </a:p>
        </p:txBody>
      </p:sp>
      <p:sp>
        <p:nvSpPr>
          <p:cNvPr id="143" name="Google Shape;143;p20"/>
          <p:cNvSpPr/>
          <p:nvPr/>
        </p:nvSpPr>
        <p:spPr>
          <a:xfrm>
            <a:off x="7568290" y="2334064"/>
            <a:ext cx="261878" cy="25005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20"/>
          <p:cNvGrpSpPr/>
          <p:nvPr/>
        </p:nvGrpSpPr>
        <p:grpSpPr>
          <a:xfrm>
            <a:off x="7243253" y="929993"/>
            <a:ext cx="1121957" cy="1122271"/>
            <a:chOff x="6654650" y="3665275"/>
            <a:chExt cx="409100" cy="409125"/>
          </a:xfrm>
        </p:grpSpPr>
        <p:sp>
          <p:nvSpPr>
            <p:cNvPr id="145" name="Google Shape;145;p2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20"/>
          <p:cNvGrpSpPr/>
          <p:nvPr/>
        </p:nvGrpSpPr>
        <p:grpSpPr>
          <a:xfrm rot="1057075">
            <a:off x="6161947" y="1812386"/>
            <a:ext cx="741255" cy="741354"/>
            <a:chOff x="570875" y="4322250"/>
            <a:chExt cx="443300" cy="443325"/>
          </a:xfrm>
        </p:grpSpPr>
        <p:sp>
          <p:nvSpPr>
            <p:cNvPr id="148" name="Google Shape;148;p2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20"/>
          <p:cNvSpPr/>
          <p:nvPr/>
        </p:nvSpPr>
        <p:spPr>
          <a:xfrm rot="2466613">
            <a:off x="6245163" y="1147346"/>
            <a:ext cx="363854" cy="34742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/>
          <p:cNvSpPr/>
          <p:nvPr/>
        </p:nvSpPr>
        <p:spPr>
          <a:xfrm rot="-1609020">
            <a:off x="6777274" y="1365970"/>
            <a:ext cx="261831" cy="2500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0"/>
          <p:cNvSpPr/>
          <p:nvPr/>
        </p:nvSpPr>
        <p:spPr>
          <a:xfrm rot="2926409">
            <a:off x="8364950" y="1564011"/>
            <a:ext cx="196068" cy="18721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0"/>
          <p:cNvSpPr/>
          <p:nvPr/>
        </p:nvSpPr>
        <p:spPr>
          <a:xfrm rot="-1609718">
            <a:off x="7548927" y="309671"/>
            <a:ext cx="176665" cy="16868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2"/>
          </p:nvPr>
        </p:nvSpPr>
        <p:spPr>
          <a:xfrm>
            <a:off x="5268071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65" name="Google Shape;165;p21"/>
          <p:cNvGrpSpPr/>
          <p:nvPr/>
        </p:nvGrpSpPr>
        <p:grpSpPr>
          <a:xfrm>
            <a:off x="8247163" y="629034"/>
            <a:ext cx="205851" cy="335576"/>
            <a:chOff x="6730350" y="2315900"/>
            <a:chExt cx="257700" cy="420100"/>
          </a:xfrm>
        </p:grpSpPr>
        <p:sp>
          <p:nvSpPr>
            <p:cNvPr id="166" name="Google Shape;166;p2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1"/>
          </p:nvPr>
        </p:nvSpPr>
        <p:spPr>
          <a:xfrm>
            <a:off x="1560175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2"/>
          </p:nvPr>
        </p:nvSpPr>
        <p:spPr>
          <a:xfrm>
            <a:off x="3996525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3"/>
          </p:nvPr>
        </p:nvSpPr>
        <p:spPr>
          <a:xfrm>
            <a:off x="6432874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8191382" y="636358"/>
            <a:ext cx="320958" cy="320938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set template">
  <a:themeElements>
    <a:clrScheme name="Personalizado 3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1082</Words>
  <Application>Microsoft Office PowerPoint</Application>
  <PresentationFormat>Presentación en pantalla (16:9)</PresentationFormat>
  <Paragraphs>167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Barlow</vt:lpstr>
      <vt:lpstr>Arial</vt:lpstr>
      <vt:lpstr>Basset template</vt:lpstr>
      <vt:lpstr>THIS IS YOUR PRESENTATION TITLE</vt:lpstr>
      <vt:lpstr>INSTRUCTIONS FOR USE</vt:lpstr>
      <vt:lpstr>HELLO!</vt:lpstr>
      <vt:lpstr>1. TRANSITION HEADLINE</vt:lpstr>
      <vt:lpstr>Presentación de PowerPoint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Presentación de PowerPoint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Presentación de PowerPoint</vt:lpstr>
      <vt:lpstr>MOBILE PROJECT</vt:lpstr>
      <vt:lpstr>TABLET PROJECT</vt:lpstr>
      <vt:lpstr>DESKTOP PROJECT</vt:lpstr>
      <vt:lpstr>THANKS!</vt:lpstr>
      <vt:lpstr>CREDITS</vt:lpstr>
      <vt:lpstr>PRESENTATION DESIGN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eduardo</cp:lastModifiedBy>
  <cp:revision>6</cp:revision>
  <dcterms:modified xsi:type="dcterms:W3CDTF">2023-11-26T04:36:54Z</dcterms:modified>
</cp:coreProperties>
</file>