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275" r:id="rId3"/>
    <p:sldId id="276" r:id="rId4"/>
    <p:sldId id="274" r:id="rId5"/>
    <p:sldId id="27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E472"/>
    <a:srgbClr val="92FA72"/>
    <a:srgbClr val="3188FF"/>
    <a:srgbClr val="E3F4FF"/>
    <a:srgbClr val="F2FFED"/>
    <a:srgbClr val="EBFFE5"/>
    <a:srgbClr val="F7FBF2"/>
    <a:srgbClr val="FDF7F6"/>
    <a:srgbClr val="F0C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37" autoAdjust="0"/>
    <p:restoredTop sz="94660"/>
  </p:normalViewPr>
  <p:slideViewPr>
    <p:cSldViewPr snapToGrid="0">
      <p:cViewPr>
        <p:scale>
          <a:sx n="100" d="100"/>
          <a:sy n="100" d="100"/>
        </p:scale>
        <p:origin x="2808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7C216-A2E8-D541-8C20-FB59708F2037}" type="datetimeFigureOut">
              <a:rPr kumimoji="1" lang="ko-KR" altLang="en-US" smtClean="0"/>
              <a:t>2026. 2. 27.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D1987-1B78-B44C-B1F1-2834A874B44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09138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EBC53-1480-2D9F-CC95-B5B7DFD07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4F9A47A5-A147-1E98-59E8-78008FCDC8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1DFBD3A-93DE-A16E-98A5-8B6A8B504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B6CACE6-9104-5DF5-5138-5BBE1ED2F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DD1987-1B78-B44C-B1F1-2834A874B448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03396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136FB-FEFC-882E-84F3-64C78A1EA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5C5CA36-0775-96D5-2D5D-1589FF7B76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525D862-D5EA-ACF7-BBFF-E3ECF09C7D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749F4D5-6FDE-9314-E18C-242D3FC8D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DD1987-1B78-B44C-B1F1-2834A874B448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755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DD1987-1B78-B44C-B1F1-2834A874B448}" type="slidenum">
              <a:rPr kumimoji="1" lang="ko-KR" altLang="en-US" smtClean="0"/>
              <a:t>4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34788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206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36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742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047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53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690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235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78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433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774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83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F399B-C10F-492D-A09A-20D2101278DD}" type="datetimeFigureOut">
              <a:rPr lang="ko-KR" altLang="en-US" smtClean="0"/>
              <a:t>2026. 2. 27.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F2E6-FB05-481A-92BC-65AAF3AF77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657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내용 개체 틀 8" descr="텍스트, 스크린샷, 폰트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048A6DD-31DB-1C26-5BB3-15A718C6E8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20"/>
          <a:stretch>
            <a:fillRect/>
          </a:stretch>
        </p:blipFill>
        <p:spPr>
          <a:xfrm>
            <a:off x="2734649" y="1302057"/>
            <a:ext cx="6722702" cy="2126943"/>
          </a:xfrm>
          <a:prstGeom prst="rect">
            <a:avLst/>
          </a:prstGeom>
        </p:spPr>
      </p:pic>
      <p:pic>
        <p:nvPicPr>
          <p:cNvPr id="11" name="그림 10" descr="텍스트, 스크린샷, 폰트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BCAEA29-0EB5-B5C6-C0AC-006BB9EBB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43" t="38416" r="28906" b="10109"/>
          <a:stretch>
            <a:fillRect/>
          </a:stretch>
        </p:blipFill>
        <p:spPr>
          <a:xfrm>
            <a:off x="4454013" y="3429000"/>
            <a:ext cx="3283974" cy="17777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3A39F94-3514-4E52-70D5-550C09A55920}"/>
              </a:ext>
            </a:extLst>
          </p:cNvPr>
          <p:cNvSpPr txBox="1"/>
          <p:nvPr/>
        </p:nvSpPr>
        <p:spPr>
          <a:xfrm>
            <a:off x="2502941" y="6395277"/>
            <a:ext cx="794320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bg2">
                    <a:lumMod val="90000"/>
                  </a:schemeClr>
                </a:solidFill>
              </a:rPr>
              <a:t>본 템플릿의 저작권은 </a:t>
            </a:r>
            <a:r>
              <a:rPr lang="ko-KR" altLang="en-US" sz="900" dirty="0" err="1">
                <a:solidFill>
                  <a:schemeClr val="bg2">
                    <a:lumMod val="90000"/>
                  </a:schemeClr>
                </a:solidFill>
              </a:rPr>
              <a:t>크몽과</a:t>
            </a:r>
            <a:r>
              <a:rPr lang="ko-KR" altLang="en-US" sz="9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o-KR" altLang="en-US" sz="900" dirty="0" err="1">
                <a:solidFill>
                  <a:schemeClr val="bg2">
                    <a:lumMod val="90000"/>
                  </a:schemeClr>
                </a:solidFill>
              </a:rPr>
              <a:t>홈페이지제작전문웹드림에</a:t>
            </a:r>
            <a:r>
              <a:rPr lang="ko-KR" altLang="en-US" sz="900" dirty="0">
                <a:solidFill>
                  <a:schemeClr val="bg2">
                    <a:lumMod val="90000"/>
                  </a:schemeClr>
                </a:solidFill>
              </a:rPr>
              <a:t> 있으며</a:t>
            </a:r>
            <a:r>
              <a:rPr lang="en-US" altLang="ko-KR" sz="9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ko-KR" altLang="en-US" sz="900" dirty="0">
                <a:solidFill>
                  <a:schemeClr val="bg2">
                    <a:lumMod val="90000"/>
                  </a:schemeClr>
                </a:solidFill>
              </a:rPr>
              <a:t>개인적인 용도로만 사용해 주세요</a:t>
            </a:r>
            <a:r>
              <a:rPr lang="en-US" altLang="ko-KR" sz="900" dirty="0">
                <a:solidFill>
                  <a:schemeClr val="bg2">
                    <a:lumMod val="90000"/>
                  </a:schemeClr>
                </a:solidFill>
              </a:rPr>
              <a:t>. </a:t>
            </a:r>
            <a:r>
              <a:rPr lang="ko-KR" altLang="en-US" sz="900" dirty="0">
                <a:solidFill>
                  <a:schemeClr val="bg2">
                    <a:lumMod val="90000"/>
                  </a:schemeClr>
                </a:solidFill>
              </a:rPr>
              <a:t>상업적 이용이나 무단 수정 및 배포는 불가합니다</a:t>
            </a:r>
            <a:r>
              <a:rPr lang="en-US" altLang="ko-KR" sz="900" dirty="0">
                <a:solidFill>
                  <a:schemeClr val="bg2">
                    <a:lumMod val="90000"/>
                  </a:schemeClr>
                </a:solidFill>
              </a:rPr>
              <a:t>.</a:t>
            </a:r>
          </a:p>
          <a:p>
            <a:endParaRPr kumimoji="1" lang="ko-KR" altLang="en-US" dirty="0"/>
          </a:p>
        </p:txBody>
      </p:sp>
      <p:pic>
        <p:nvPicPr>
          <p:cNvPr id="14" name="그림 13" descr="블랙, 어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E05488-C0F3-4078-01EA-B9C13C60FB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457" y="5266643"/>
            <a:ext cx="757084" cy="394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5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0CE89-0E9C-E79E-5484-1F532B46E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직사각형 94">
            <a:extLst>
              <a:ext uri="{FF2B5EF4-FFF2-40B4-BE49-F238E27FC236}">
                <a16:creationId xmlns:a16="http://schemas.microsoft.com/office/drawing/2014/main" id="{2478A707-C3E3-FB9E-06A1-114158FA807A}"/>
              </a:ext>
            </a:extLst>
          </p:cNvPr>
          <p:cNvSpPr/>
          <p:nvPr/>
        </p:nvSpPr>
        <p:spPr>
          <a:xfrm>
            <a:off x="2070542" y="2470293"/>
            <a:ext cx="8975830" cy="2988420"/>
          </a:xfrm>
          <a:prstGeom prst="rect">
            <a:avLst/>
          </a:prstGeom>
          <a:solidFill>
            <a:srgbClr val="F2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CFC2DB44-6F97-FBF0-ED94-48C7A2F9D4E5}"/>
              </a:ext>
            </a:extLst>
          </p:cNvPr>
          <p:cNvSpPr/>
          <p:nvPr/>
        </p:nvSpPr>
        <p:spPr>
          <a:xfrm>
            <a:off x="2070538" y="1351435"/>
            <a:ext cx="8975834" cy="868996"/>
          </a:xfrm>
          <a:prstGeom prst="rect">
            <a:avLst/>
          </a:prstGeom>
          <a:solidFill>
            <a:srgbClr val="E3F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E851399B-9373-8CF7-599B-4C0C9FB24DC2}"/>
              </a:ext>
            </a:extLst>
          </p:cNvPr>
          <p:cNvCxnSpPr>
            <a:cxnSpLocks/>
            <a:stCxn id="15" idx="3"/>
          </p:cNvCxnSpPr>
          <p:nvPr/>
        </p:nvCxnSpPr>
        <p:spPr>
          <a:xfrm flipH="1" flipV="1">
            <a:off x="1773881" y="1805507"/>
            <a:ext cx="9044338" cy="1063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D57FE4A6-3B0F-EE62-F534-55EEBD1FEA43}"/>
              </a:ext>
            </a:extLst>
          </p:cNvPr>
          <p:cNvCxnSpPr>
            <a:cxnSpLocks/>
            <a:stCxn id="4" idx="2"/>
            <a:endCxn id="23" idx="2"/>
          </p:cNvCxnSpPr>
          <p:nvPr/>
        </p:nvCxnSpPr>
        <p:spPr>
          <a:xfrm flipH="1">
            <a:off x="1258497" y="2220431"/>
            <a:ext cx="1" cy="126502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직사각형 3">
            <a:extLst>
              <a:ext uri="{FF2B5EF4-FFF2-40B4-BE49-F238E27FC236}">
                <a16:creationId xmlns:a16="http://schemas.microsoft.com/office/drawing/2014/main" id="{DBBFAC78-7CF6-1926-5C46-80F9DCD336FE}"/>
              </a:ext>
            </a:extLst>
          </p:cNvPr>
          <p:cNvSpPr/>
          <p:nvPr/>
        </p:nvSpPr>
        <p:spPr>
          <a:xfrm>
            <a:off x="546116" y="1380459"/>
            <a:ext cx="1424763" cy="839972"/>
          </a:xfrm>
          <a:prstGeom prst="rect">
            <a:avLst/>
          </a:prstGeom>
          <a:solidFill>
            <a:srgbClr val="E3F4FF"/>
          </a:solidFill>
          <a:ln w="44450">
            <a:solidFill>
              <a:srgbClr val="3188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b="1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대메뉴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FEE012FD-F343-9428-EDA3-F1893EA95E72}"/>
              </a:ext>
            </a:extLst>
          </p:cNvPr>
          <p:cNvSpPr/>
          <p:nvPr/>
        </p:nvSpPr>
        <p:spPr>
          <a:xfrm>
            <a:off x="546115" y="2645479"/>
            <a:ext cx="1424763" cy="839972"/>
          </a:xfrm>
          <a:prstGeom prst="rect">
            <a:avLst/>
          </a:prstGeom>
          <a:solidFill>
            <a:srgbClr val="F2FFED"/>
          </a:solidFill>
          <a:ln w="44450" cmpd="sng">
            <a:solidFill>
              <a:srgbClr val="92E47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 메뉴</a:t>
            </a:r>
            <a:b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</a:br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(</a:t>
            </a:r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하위 메뉴</a:t>
            </a:r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)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id="{431A1736-2A02-C3A6-BB80-CFDD1B116841}"/>
              </a:ext>
            </a:extLst>
          </p:cNvPr>
          <p:cNvCxnSpPr>
            <a:cxnSpLocks/>
            <a:stCxn id="14" idx="2"/>
            <a:endCxn id="29" idx="2"/>
          </p:cNvCxnSpPr>
          <p:nvPr/>
        </p:nvCxnSpPr>
        <p:spPr>
          <a:xfrm>
            <a:off x="8720701" y="2076640"/>
            <a:ext cx="0" cy="178139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331FA9B-B919-6B8B-EE91-E839E089CFC5}"/>
              </a:ext>
            </a:extLst>
          </p:cNvPr>
          <p:cNvSpPr/>
          <p:nvPr/>
        </p:nvSpPr>
        <p:spPr>
          <a:xfrm>
            <a:off x="8087820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Support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931BD58-D6A7-BB54-B60F-726FE1E5C01F}"/>
              </a:ext>
            </a:extLst>
          </p:cNvPr>
          <p:cNvSpPr/>
          <p:nvPr/>
        </p:nvSpPr>
        <p:spPr>
          <a:xfrm>
            <a:off x="8087820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FAQ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360D976-1E70-F71C-240A-575CDC9E065F}"/>
              </a:ext>
            </a:extLst>
          </p:cNvPr>
          <p:cNvSpPr/>
          <p:nvPr/>
        </p:nvSpPr>
        <p:spPr>
          <a:xfrm>
            <a:off x="8087820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1:1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문의</a:t>
            </a:r>
          </a:p>
        </p:txBody>
      </p: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50302E94-D7C2-E0DD-179E-930CC8254F2D}"/>
              </a:ext>
            </a:extLst>
          </p:cNvPr>
          <p:cNvCxnSpPr>
            <a:cxnSpLocks/>
            <a:stCxn id="11" idx="2"/>
            <a:endCxn id="33" idx="2"/>
          </p:cNvCxnSpPr>
          <p:nvPr/>
        </p:nvCxnSpPr>
        <p:spPr>
          <a:xfrm>
            <a:off x="5791421" y="2076640"/>
            <a:ext cx="0" cy="246187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1557BED-E6C5-BFB1-507E-C68C116B840A}"/>
              </a:ext>
            </a:extLst>
          </p:cNvPr>
          <p:cNvSpPr/>
          <p:nvPr/>
        </p:nvSpPr>
        <p:spPr>
          <a:xfrm>
            <a:off x="5158540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Project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1B59D9B-3B4C-E537-1871-F4B779F83DDB}"/>
              </a:ext>
            </a:extLst>
          </p:cNvPr>
          <p:cNvSpPr/>
          <p:nvPr/>
        </p:nvSpPr>
        <p:spPr>
          <a:xfrm>
            <a:off x="5158540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포트폴리오</a:t>
            </a:r>
            <a:endParaRPr lang="ko-KR" altLang="en-US" sz="1400" spc="-150" dirty="0">
              <a:ea typeface="NanumGothic" panose="020D0604000000000000" pitchFamily="34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42AC62F-70BF-7818-F1AC-6868A50D3967}"/>
              </a:ext>
            </a:extLst>
          </p:cNvPr>
          <p:cNvSpPr/>
          <p:nvPr/>
        </p:nvSpPr>
        <p:spPr>
          <a:xfrm>
            <a:off x="5158540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성공 사례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A84FD809-F0A7-4EFA-33F0-B0AA0DB7551E}"/>
              </a:ext>
            </a:extLst>
          </p:cNvPr>
          <p:cNvSpPr/>
          <p:nvPr/>
        </p:nvSpPr>
        <p:spPr>
          <a:xfrm>
            <a:off x="5158540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고객 후기</a:t>
            </a:r>
          </a:p>
        </p:txBody>
      </p: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52A94D17-8B03-3F1C-BE99-4A4489B30B66}"/>
              </a:ext>
            </a:extLst>
          </p:cNvPr>
          <p:cNvCxnSpPr>
            <a:cxnSpLocks/>
            <a:stCxn id="13" idx="2"/>
            <a:endCxn id="35" idx="2"/>
          </p:cNvCxnSpPr>
          <p:nvPr/>
        </p:nvCxnSpPr>
        <p:spPr>
          <a:xfrm>
            <a:off x="7256063" y="2076640"/>
            <a:ext cx="0" cy="246187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62DB4F0-1307-D848-EFD0-548B5244CD89}"/>
              </a:ext>
            </a:extLst>
          </p:cNvPr>
          <p:cNvSpPr/>
          <p:nvPr/>
        </p:nvSpPr>
        <p:spPr>
          <a:xfrm>
            <a:off x="6623182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News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3CA9AE5-0C1D-D35F-D68D-095C735BD620}"/>
              </a:ext>
            </a:extLst>
          </p:cNvPr>
          <p:cNvSpPr/>
          <p:nvPr/>
        </p:nvSpPr>
        <p:spPr>
          <a:xfrm>
            <a:off x="6623182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공지사항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9C38B5D9-9920-BFE9-6E19-AC99E461F53F}"/>
              </a:ext>
            </a:extLst>
          </p:cNvPr>
          <p:cNvSpPr/>
          <p:nvPr/>
        </p:nvSpPr>
        <p:spPr>
          <a:xfrm>
            <a:off x="6623182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보도자료</a:t>
            </a: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61285880-7015-E514-A44B-86879EA390F6}"/>
              </a:ext>
            </a:extLst>
          </p:cNvPr>
          <p:cNvSpPr/>
          <p:nvPr/>
        </p:nvSpPr>
        <p:spPr>
          <a:xfrm>
            <a:off x="6623182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이벤트</a:t>
            </a:r>
          </a:p>
        </p:txBody>
      </p: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6D302AD8-C04D-5D53-2F47-4F35FA3ACFC8}"/>
              </a:ext>
            </a:extLst>
          </p:cNvPr>
          <p:cNvCxnSpPr>
            <a:cxnSpLocks/>
            <a:stCxn id="15" idx="2"/>
            <a:endCxn id="37" idx="2"/>
          </p:cNvCxnSpPr>
          <p:nvPr/>
        </p:nvCxnSpPr>
        <p:spPr>
          <a:xfrm>
            <a:off x="10185338" y="2076640"/>
            <a:ext cx="0" cy="246187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EE01F5C-D247-62F2-FAB2-FB5964A552C7}"/>
              </a:ext>
            </a:extLst>
          </p:cNvPr>
          <p:cNvSpPr/>
          <p:nvPr/>
        </p:nvSpPr>
        <p:spPr>
          <a:xfrm>
            <a:off x="9552457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Contact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F7BFF0FB-056A-9311-70D0-55800623864F}"/>
              </a:ext>
            </a:extLst>
          </p:cNvPr>
          <p:cNvSpPr/>
          <p:nvPr/>
        </p:nvSpPr>
        <p:spPr>
          <a:xfrm>
            <a:off x="9552457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제휴문의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7918355D-7534-C472-8BAA-D7DA7E60B054}"/>
              </a:ext>
            </a:extLst>
          </p:cNvPr>
          <p:cNvSpPr/>
          <p:nvPr/>
        </p:nvSpPr>
        <p:spPr>
          <a:xfrm>
            <a:off x="9552457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견적요청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E7E69CB5-ED11-042F-97E2-5ACE09F9BF40}"/>
              </a:ext>
            </a:extLst>
          </p:cNvPr>
          <p:cNvSpPr/>
          <p:nvPr/>
        </p:nvSpPr>
        <p:spPr>
          <a:xfrm>
            <a:off x="9552457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채용 공고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07AC989-08F4-675E-4A46-F5FCB8F4D05A}"/>
              </a:ext>
            </a:extLst>
          </p:cNvPr>
          <p:cNvCxnSpPr>
            <a:cxnSpLocks/>
            <a:stCxn id="5" idx="2"/>
            <a:endCxn id="38" idx="2"/>
          </p:cNvCxnSpPr>
          <p:nvPr/>
        </p:nvCxnSpPr>
        <p:spPr>
          <a:xfrm>
            <a:off x="2862137" y="2066252"/>
            <a:ext cx="0" cy="314235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28941A17-74E2-2368-11ED-D3EDCA703BBB}"/>
              </a:ext>
            </a:extLst>
          </p:cNvPr>
          <p:cNvSpPr/>
          <p:nvPr/>
        </p:nvSpPr>
        <p:spPr>
          <a:xfrm>
            <a:off x="2229256" y="154525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ea typeface="NanumGothic" panose="020D0604000000000000" pitchFamily="34" charset="-127"/>
              </a:rPr>
              <a:t>About</a:t>
            </a:r>
            <a:endParaRPr lang="ko-KR" altLang="en-US" sz="1400" dirty="0">
              <a:ea typeface="NanumGothic" panose="020D0604000000000000" pitchFamily="34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25E5620-1777-5C4A-72BF-715542F1C1C8}"/>
              </a:ext>
            </a:extLst>
          </p:cNvPr>
          <p:cNvSpPr/>
          <p:nvPr/>
        </p:nvSpPr>
        <p:spPr>
          <a:xfrm>
            <a:off x="2229256" y="2646166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339012" y="-73703"/>
                          <a:pt x="739343" y="-38396"/>
                          <a:pt x="1265762" y="0"/>
                        </a:cubicBezTo>
                        <a:cubicBezTo>
                          <a:pt x="1250919" y="59051"/>
                          <a:pt x="1250285" y="450232"/>
                          <a:pt x="1265762" y="520995"/>
                        </a:cubicBezTo>
                        <a:cubicBezTo>
                          <a:pt x="1063485" y="494140"/>
                          <a:pt x="294069" y="621130"/>
                          <a:pt x="0" y="520995"/>
                        </a:cubicBezTo>
                        <a:cubicBezTo>
                          <a:pt x="-27058" y="326733"/>
                          <a:pt x="25240" y="215370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487360" y="-1562"/>
                          <a:pt x="1089132" y="-95254"/>
                          <a:pt x="1265762" y="0"/>
                        </a:cubicBezTo>
                        <a:cubicBezTo>
                          <a:pt x="1257288" y="252003"/>
                          <a:pt x="1274353" y="323800"/>
                          <a:pt x="1265762" y="520995"/>
                        </a:cubicBezTo>
                        <a:cubicBezTo>
                          <a:pt x="864681" y="529554"/>
                          <a:pt x="452849" y="411526"/>
                          <a:pt x="0" y="520995"/>
                        </a:cubicBezTo>
                        <a:cubicBezTo>
                          <a:pt x="45885" y="446606"/>
                          <a:pt x="-17548" y="8252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ea typeface="NanumGothic" panose="020D0604000000000000" pitchFamily="34" charset="-127"/>
              </a:rPr>
              <a:t>회사소개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0446713-EC79-795F-8863-F5B25E7E61A4}"/>
              </a:ext>
            </a:extLst>
          </p:cNvPr>
          <p:cNvSpPr/>
          <p:nvPr/>
        </p:nvSpPr>
        <p:spPr>
          <a:xfrm>
            <a:off x="2229256" y="3326649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455240" y="61086"/>
                          <a:pt x="657596" y="-16297"/>
                          <a:pt x="1265762" y="0"/>
                        </a:cubicBezTo>
                        <a:cubicBezTo>
                          <a:pt x="1280196" y="101332"/>
                          <a:pt x="1224971" y="388549"/>
                          <a:pt x="1265762" y="520995"/>
                        </a:cubicBezTo>
                        <a:cubicBezTo>
                          <a:pt x="805818" y="512566"/>
                          <a:pt x="598691" y="496011"/>
                          <a:pt x="0" y="520995"/>
                        </a:cubicBezTo>
                        <a:cubicBezTo>
                          <a:pt x="-5678" y="336528"/>
                          <a:pt x="-15642" y="90813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389281" y="-45324"/>
                          <a:pt x="878245" y="-78147"/>
                          <a:pt x="1265762" y="0"/>
                        </a:cubicBezTo>
                        <a:cubicBezTo>
                          <a:pt x="1305971" y="147586"/>
                          <a:pt x="1287394" y="381804"/>
                          <a:pt x="1265762" y="520995"/>
                        </a:cubicBezTo>
                        <a:cubicBezTo>
                          <a:pt x="1079361" y="610396"/>
                          <a:pt x="146217" y="518418"/>
                          <a:pt x="0" y="520995"/>
                        </a:cubicBezTo>
                        <a:cubicBezTo>
                          <a:pt x="25850" y="317444"/>
                          <a:pt x="19135" y="17675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연혁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27596B40-CFF8-7E7D-600A-A74F6FD319FE}"/>
              </a:ext>
            </a:extLst>
          </p:cNvPr>
          <p:cNvSpPr/>
          <p:nvPr/>
        </p:nvSpPr>
        <p:spPr>
          <a:xfrm>
            <a:off x="2229256" y="4007130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3794071524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429772" y="18832"/>
                          <a:pt x="1097599" y="92012"/>
                          <a:pt x="1265762" y="0"/>
                        </a:cubicBezTo>
                        <a:cubicBezTo>
                          <a:pt x="1274696" y="224139"/>
                          <a:pt x="1247773" y="312245"/>
                          <a:pt x="1265762" y="520995"/>
                        </a:cubicBezTo>
                        <a:cubicBezTo>
                          <a:pt x="684212" y="533021"/>
                          <a:pt x="205373" y="562272"/>
                          <a:pt x="0" y="520995"/>
                        </a:cubicBezTo>
                        <a:cubicBezTo>
                          <a:pt x="21164" y="448583"/>
                          <a:pt x="-17008" y="179459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329939" y="-111416"/>
                          <a:pt x="881580" y="-52283"/>
                          <a:pt x="1265762" y="0"/>
                        </a:cubicBezTo>
                        <a:cubicBezTo>
                          <a:pt x="1243727" y="237628"/>
                          <a:pt x="1246809" y="440788"/>
                          <a:pt x="1265762" y="520995"/>
                        </a:cubicBezTo>
                        <a:cubicBezTo>
                          <a:pt x="924672" y="413555"/>
                          <a:pt x="515212" y="511363"/>
                          <a:pt x="0" y="520995"/>
                        </a:cubicBezTo>
                        <a:cubicBezTo>
                          <a:pt x="-46866" y="358300"/>
                          <a:pt x="15193" y="10776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팀 소개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62A81074-4C85-50CC-DA93-6557F203D933}"/>
              </a:ext>
            </a:extLst>
          </p:cNvPr>
          <p:cNvSpPr/>
          <p:nvPr/>
        </p:nvSpPr>
        <p:spPr>
          <a:xfrm>
            <a:off x="2229256" y="4687609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173784308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357949" y="38127"/>
                          <a:pt x="876164" y="-107318"/>
                          <a:pt x="1265762" y="0"/>
                        </a:cubicBezTo>
                        <a:cubicBezTo>
                          <a:pt x="1253432" y="95378"/>
                          <a:pt x="1275507" y="364019"/>
                          <a:pt x="1265762" y="520995"/>
                        </a:cubicBezTo>
                        <a:cubicBezTo>
                          <a:pt x="675288" y="439454"/>
                          <a:pt x="217755" y="433960"/>
                          <a:pt x="0" y="520995"/>
                        </a:cubicBezTo>
                        <a:cubicBezTo>
                          <a:pt x="-34742" y="286953"/>
                          <a:pt x="-11896" y="154445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628002" y="84678"/>
                          <a:pt x="646290" y="-99447"/>
                          <a:pt x="1265762" y="0"/>
                        </a:cubicBezTo>
                        <a:cubicBezTo>
                          <a:pt x="1274682" y="139739"/>
                          <a:pt x="1257635" y="358819"/>
                          <a:pt x="1265762" y="520995"/>
                        </a:cubicBezTo>
                        <a:cubicBezTo>
                          <a:pt x="1064052" y="514342"/>
                          <a:pt x="626815" y="611165"/>
                          <a:pt x="0" y="520995"/>
                        </a:cubicBezTo>
                        <a:cubicBezTo>
                          <a:pt x="-42253" y="384542"/>
                          <a:pt x="45623" y="2361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오시는 길</a:t>
            </a:r>
          </a:p>
        </p:txBody>
      </p:sp>
      <p:cxnSp>
        <p:nvCxnSpPr>
          <p:cNvPr id="63" name="직선 연결선 5">
            <a:extLst>
              <a:ext uri="{FF2B5EF4-FFF2-40B4-BE49-F238E27FC236}">
                <a16:creationId xmlns:a16="http://schemas.microsoft.com/office/drawing/2014/main" id="{CAD0E907-9DA9-1519-2456-7E0F16A7F75D}"/>
              </a:ext>
            </a:extLst>
          </p:cNvPr>
          <p:cNvCxnSpPr>
            <a:cxnSpLocks/>
            <a:stCxn id="10" idx="2"/>
            <a:endCxn id="62" idx="2"/>
          </p:cNvCxnSpPr>
          <p:nvPr/>
        </p:nvCxnSpPr>
        <p:spPr>
          <a:xfrm>
            <a:off x="4326779" y="2076640"/>
            <a:ext cx="0" cy="314504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40A609B-2103-DC49-E22C-D7EFE194C588}"/>
              </a:ext>
            </a:extLst>
          </p:cNvPr>
          <p:cNvSpPr/>
          <p:nvPr/>
        </p:nvSpPr>
        <p:spPr>
          <a:xfrm>
            <a:off x="3693898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err="1">
                <a:ea typeface="NanumGothic" panose="020D0604000000000000" pitchFamily="34" charset="-127"/>
              </a:rPr>
              <a:t>Soulution</a:t>
            </a:r>
            <a:endParaRPr lang="ko-KR" altLang="en-US" sz="1400" dirty="0">
              <a:ea typeface="NanumGothic" panose="020D0604000000000000" pitchFamily="34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34CB484A-79F0-3F8F-6AC9-E354486B86E8}"/>
              </a:ext>
            </a:extLst>
          </p:cNvPr>
          <p:cNvSpPr/>
          <p:nvPr/>
        </p:nvSpPr>
        <p:spPr>
          <a:xfrm>
            <a:off x="3693898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주요 서비스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8CE38636-0A2D-BA39-16B6-A3E6D84DF2B5}"/>
              </a:ext>
            </a:extLst>
          </p:cNvPr>
          <p:cNvSpPr/>
          <p:nvPr/>
        </p:nvSpPr>
        <p:spPr>
          <a:xfrm>
            <a:off x="3693898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제품 라인업</a:t>
            </a: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E90BBF53-BF01-E84C-4FDF-57BE41364B53}"/>
              </a:ext>
            </a:extLst>
          </p:cNvPr>
          <p:cNvSpPr/>
          <p:nvPr/>
        </p:nvSpPr>
        <p:spPr>
          <a:xfrm>
            <a:off x="3693898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가격 안내</a:t>
            </a: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4B35C00C-2B41-BEA5-DE88-16772CEE2B65}"/>
              </a:ext>
            </a:extLst>
          </p:cNvPr>
          <p:cNvSpPr/>
          <p:nvPr/>
        </p:nvSpPr>
        <p:spPr>
          <a:xfrm>
            <a:off x="3693898" y="4700691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이용 가이드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8EE66CA9-CFC3-CF80-5FF5-A171BA0A9A27}"/>
              </a:ext>
            </a:extLst>
          </p:cNvPr>
          <p:cNvSpPr/>
          <p:nvPr/>
        </p:nvSpPr>
        <p:spPr>
          <a:xfrm>
            <a:off x="0" y="10635"/>
            <a:ext cx="12192000" cy="6837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625F3F00-500A-1825-94EC-5898CD3BA636}"/>
              </a:ext>
            </a:extLst>
          </p:cNvPr>
          <p:cNvSpPr/>
          <p:nvPr/>
        </p:nvSpPr>
        <p:spPr>
          <a:xfrm>
            <a:off x="457833" y="10635"/>
            <a:ext cx="5007741" cy="662461"/>
          </a:xfrm>
          <a:prstGeom prst="rect">
            <a:avLst/>
          </a:prstGeom>
          <a:noFill/>
          <a:ln w="635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spc="-150" dirty="0"/>
              <a:t>홈페이지 제작 </a:t>
            </a:r>
            <a:r>
              <a:rPr lang="en-US" altLang="ko-KR" sz="2000" b="1" spc="-150" dirty="0"/>
              <a:t>‘</a:t>
            </a:r>
            <a:r>
              <a:rPr lang="ko-KR" altLang="en-US" sz="2000" b="1" spc="-150" dirty="0" err="1"/>
              <a:t>사이트맵</a:t>
            </a:r>
            <a:r>
              <a:rPr lang="en-US" altLang="ko-KR" sz="2000" b="1" spc="-150" dirty="0"/>
              <a:t>’</a:t>
            </a:r>
            <a:r>
              <a:rPr lang="ko-KR" altLang="en-US" sz="2000" b="1" spc="-150" dirty="0"/>
              <a:t> 작성 예시</a:t>
            </a:r>
          </a:p>
        </p:txBody>
      </p:sp>
    </p:spTree>
    <p:extLst>
      <p:ext uri="{BB962C8B-B14F-4D97-AF65-F5344CB8AC3E}">
        <p14:creationId xmlns:p14="http://schemas.microsoft.com/office/powerpoint/2010/main" val="231146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A088E-D52C-8492-9297-600010F4F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직사각형 44">
            <a:extLst>
              <a:ext uri="{FF2B5EF4-FFF2-40B4-BE49-F238E27FC236}">
                <a16:creationId xmlns:a16="http://schemas.microsoft.com/office/drawing/2014/main" id="{AEBD5F22-0902-98CF-ACDC-2512D3466D76}"/>
              </a:ext>
            </a:extLst>
          </p:cNvPr>
          <p:cNvSpPr/>
          <p:nvPr/>
        </p:nvSpPr>
        <p:spPr>
          <a:xfrm>
            <a:off x="0" y="-1"/>
            <a:ext cx="12192000" cy="6837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D6CAD837-1156-6673-6392-C0AED40DD7B3}"/>
              </a:ext>
            </a:extLst>
          </p:cNvPr>
          <p:cNvSpPr/>
          <p:nvPr/>
        </p:nvSpPr>
        <p:spPr>
          <a:xfrm>
            <a:off x="457833" y="10635"/>
            <a:ext cx="5007741" cy="662461"/>
          </a:xfrm>
          <a:prstGeom prst="rect">
            <a:avLst/>
          </a:prstGeom>
          <a:noFill/>
          <a:ln w="635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spc="-150" dirty="0"/>
              <a:t>홈페이지 제작 </a:t>
            </a:r>
            <a:r>
              <a:rPr lang="en-US" altLang="ko-KR" sz="2000" b="1" spc="-150" dirty="0"/>
              <a:t>‘</a:t>
            </a:r>
            <a:r>
              <a:rPr lang="ko-KR" altLang="en-US" sz="2000" b="1" spc="-150" dirty="0" err="1"/>
              <a:t>사이트맵</a:t>
            </a:r>
            <a:r>
              <a:rPr lang="en-US" altLang="ko-KR" sz="2000" b="1" spc="-150" dirty="0"/>
              <a:t>’</a:t>
            </a:r>
            <a:r>
              <a:rPr lang="ko-KR" altLang="en-US" sz="2000" b="1" spc="-150" dirty="0"/>
              <a:t> 서브 메뉴 샘플</a:t>
            </a:r>
          </a:p>
        </p:txBody>
      </p:sp>
      <p:graphicFrame>
        <p:nvGraphicFramePr>
          <p:cNvPr id="48" name="표 47">
            <a:extLst>
              <a:ext uri="{FF2B5EF4-FFF2-40B4-BE49-F238E27FC236}">
                <a16:creationId xmlns:a16="http://schemas.microsoft.com/office/drawing/2014/main" id="{5E2FA0B2-5E33-1368-5143-532E35D06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734801"/>
              </p:ext>
            </p:extLst>
          </p:nvPr>
        </p:nvGraphicFramePr>
        <p:xfrm>
          <a:off x="1948519" y="1251206"/>
          <a:ext cx="8294959" cy="4752000"/>
        </p:xfrm>
        <a:graphic>
          <a:graphicData uri="http://schemas.openxmlformats.org/drawingml/2006/table">
            <a:tbl>
              <a:tblPr/>
              <a:tblGrid>
                <a:gridCol w="1699248">
                  <a:extLst>
                    <a:ext uri="{9D8B030D-6E8A-4147-A177-3AD203B41FA5}">
                      <a16:colId xmlns:a16="http://schemas.microsoft.com/office/drawing/2014/main" val="2172362983"/>
                    </a:ext>
                  </a:extLst>
                </a:gridCol>
                <a:gridCol w="6595711">
                  <a:extLst>
                    <a:ext uri="{9D8B030D-6E8A-4147-A177-3AD203B41FA5}">
                      <a16:colId xmlns:a16="http://schemas.microsoft.com/office/drawing/2014/main" val="322732536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8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카테고리</a:t>
                      </a:r>
                      <a:endParaRPr lang="ko-KR" altLang="en-US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8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추천 서브메뉴 </a:t>
                      </a:r>
                      <a:r>
                        <a:rPr lang="en-US" altLang="ko-KR" sz="18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</a:t>
                      </a:r>
                      <a:r>
                        <a:rPr lang="ko-KR" altLang="en-US" sz="18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조합용</a:t>
                      </a:r>
                      <a:r>
                        <a:rPr lang="en-US" altLang="ko-KR" sz="18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)</a:t>
                      </a:r>
                      <a:endParaRPr lang="ko-KR" altLang="en-US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92679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기업</a:t>
                      </a:r>
                      <a:r>
                        <a:rPr lang="en-US" altLang="ko-KR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회사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CEO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인사말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연혁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조직도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오시는 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지도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),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비전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미션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인증서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특허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14224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서비스</a:t>
                      </a:r>
                      <a:r>
                        <a:rPr lang="en-US" altLang="ko-KR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제품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서비스 소개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주요 기능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도입 혜택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요금 안내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플랜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),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비교표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사용 가이드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46846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포트폴리오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수행 실적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고객 성공 사례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Before &amp; After,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주요 클라이언트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갤러리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54417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커뮤니티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공지사항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언론 보도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이벤트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자유게시판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블로그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칼럼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179737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고객지원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자주 묻는 질문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</a:t>
                      </a:r>
                      <a:r>
                        <a:rPr lang="en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FAQ), 1:1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문의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원격 지원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자료실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</a:t>
                      </a:r>
                      <a:r>
                        <a:rPr lang="en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PDF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다운로드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)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440347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쇼핑몰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New, Best, Sale,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아울렛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공동구매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이용후기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장바구니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주문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배송 조회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94635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buNone/>
                      </a:pP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예약</a:t>
                      </a:r>
                      <a:r>
                        <a:rPr lang="en-US" altLang="ko-KR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교육</a:t>
                      </a:r>
                      <a:endParaRPr lang="en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예약 신청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프로그램 일정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강사 소개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교육장 안내</a:t>
                      </a:r>
                      <a:r>
                        <a:rPr lang="en-US" altLang="ko-K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수강 후기</a:t>
                      </a:r>
                    </a:p>
                  </a:txBody>
                  <a:tcPr marL="80780" marR="80780" marT="53853" marB="538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849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21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656BA-B57B-BE43-34B4-BAD8EBD3A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직사각형 94">
            <a:extLst>
              <a:ext uri="{FF2B5EF4-FFF2-40B4-BE49-F238E27FC236}">
                <a16:creationId xmlns:a16="http://schemas.microsoft.com/office/drawing/2014/main" id="{45F72BA3-48DB-63E9-A7F8-10ACC32530CC}"/>
              </a:ext>
            </a:extLst>
          </p:cNvPr>
          <p:cNvSpPr/>
          <p:nvPr/>
        </p:nvSpPr>
        <p:spPr>
          <a:xfrm>
            <a:off x="2070542" y="2470293"/>
            <a:ext cx="8975830" cy="2988420"/>
          </a:xfrm>
          <a:prstGeom prst="rect">
            <a:avLst/>
          </a:prstGeom>
          <a:solidFill>
            <a:srgbClr val="F2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1C22FA6A-AC28-0939-535A-DA927919636E}"/>
              </a:ext>
            </a:extLst>
          </p:cNvPr>
          <p:cNvSpPr/>
          <p:nvPr/>
        </p:nvSpPr>
        <p:spPr>
          <a:xfrm>
            <a:off x="2070538" y="1351435"/>
            <a:ext cx="8975834" cy="868996"/>
          </a:xfrm>
          <a:prstGeom prst="rect">
            <a:avLst/>
          </a:prstGeom>
          <a:solidFill>
            <a:srgbClr val="E3F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DE0F2E27-9AEB-DE32-C26C-9E223E0444BB}"/>
              </a:ext>
            </a:extLst>
          </p:cNvPr>
          <p:cNvCxnSpPr>
            <a:cxnSpLocks/>
            <a:stCxn id="15" idx="3"/>
          </p:cNvCxnSpPr>
          <p:nvPr/>
        </p:nvCxnSpPr>
        <p:spPr>
          <a:xfrm flipH="1" flipV="1">
            <a:off x="1773881" y="1805507"/>
            <a:ext cx="9044338" cy="1063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0E0A3D97-88B0-2BEF-1B6E-4AA76CBE780D}"/>
              </a:ext>
            </a:extLst>
          </p:cNvPr>
          <p:cNvCxnSpPr>
            <a:cxnSpLocks/>
            <a:stCxn id="4" idx="2"/>
            <a:endCxn id="23" idx="2"/>
          </p:cNvCxnSpPr>
          <p:nvPr/>
        </p:nvCxnSpPr>
        <p:spPr>
          <a:xfrm flipH="1">
            <a:off x="1258497" y="2220431"/>
            <a:ext cx="1" cy="126502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직사각형 3">
            <a:extLst>
              <a:ext uri="{FF2B5EF4-FFF2-40B4-BE49-F238E27FC236}">
                <a16:creationId xmlns:a16="http://schemas.microsoft.com/office/drawing/2014/main" id="{048B327C-84C0-F8CD-2218-7E4AD46BC91C}"/>
              </a:ext>
            </a:extLst>
          </p:cNvPr>
          <p:cNvSpPr/>
          <p:nvPr/>
        </p:nvSpPr>
        <p:spPr>
          <a:xfrm>
            <a:off x="546116" y="1380459"/>
            <a:ext cx="1424763" cy="839972"/>
          </a:xfrm>
          <a:prstGeom prst="rect">
            <a:avLst/>
          </a:prstGeom>
          <a:solidFill>
            <a:srgbClr val="E3F4FF"/>
          </a:solidFill>
          <a:ln w="44450">
            <a:solidFill>
              <a:srgbClr val="3188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b="1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대메뉴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4620A71-78FF-2003-7C44-1732ECD1CF6D}"/>
              </a:ext>
            </a:extLst>
          </p:cNvPr>
          <p:cNvSpPr/>
          <p:nvPr/>
        </p:nvSpPr>
        <p:spPr>
          <a:xfrm>
            <a:off x="546115" y="2645479"/>
            <a:ext cx="1424763" cy="839972"/>
          </a:xfrm>
          <a:prstGeom prst="rect">
            <a:avLst/>
          </a:prstGeom>
          <a:solidFill>
            <a:srgbClr val="F2FFED"/>
          </a:solidFill>
          <a:ln w="44450" cmpd="sng">
            <a:solidFill>
              <a:srgbClr val="92E47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 메뉴</a:t>
            </a:r>
            <a:b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</a:br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(</a:t>
            </a:r>
            <a:r>
              <a:rPr lang="ko-KR" altLang="en-US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하위 메뉴</a:t>
            </a:r>
            <a:r>
              <a:rPr lang="en-US" altLang="ko-KR" b="1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)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id="{34628C11-2EFE-E3B8-72D1-095D612A3F4B}"/>
              </a:ext>
            </a:extLst>
          </p:cNvPr>
          <p:cNvCxnSpPr>
            <a:cxnSpLocks/>
            <a:stCxn id="14" idx="2"/>
            <a:endCxn id="36" idx="2"/>
          </p:cNvCxnSpPr>
          <p:nvPr/>
        </p:nvCxnSpPr>
        <p:spPr>
          <a:xfrm>
            <a:off x="8720701" y="2076640"/>
            <a:ext cx="0" cy="312528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9D23435-76D9-66F6-BF8A-64B1345DA6C3}"/>
              </a:ext>
            </a:extLst>
          </p:cNvPr>
          <p:cNvSpPr/>
          <p:nvPr/>
        </p:nvSpPr>
        <p:spPr>
          <a:xfrm>
            <a:off x="8087820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89FD2B2-A3DF-6037-C87E-8951A8D82F98}"/>
              </a:ext>
            </a:extLst>
          </p:cNvPr>
          <p:cNvSpPr/>
          <p:nvPr/>
        </p:nvSpPr>
        <p:spPr>
          <a:xfrm>
            <a:off x="8087820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709977EF-3CEB-271A-9171-03A95F70DD4E}"/>
              </a:ext>
            </a:extLst>
          </p:cNvPr>
          <p:cNvSpPr/>
          <p:nvPr/>
        </p:nvSpPr>
        <p:spPr>
          <a:xfrm>
            <a:off x="8087820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12509325-AE41-5372-026C-92FB1BE80310}"/>
              </a:ext>
            </a:extLst>
          </p:cNvPr>
          <p:cNvSpPr/>
          <p:nvPr/>
        </p:nvSpPr>
        <p:spPr>
          <a:xfrm>
            <a:off x="8087820" y="400205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6F636AC9-49E5-EC94-97D6-99A5DA625CE6}"/>
              </a:ext>
            </a:extLst>
          </p:cNvPr>
          <p:cNvSpPr/>
          <p:nvPr/>
        </p:nvSpPr>
        <p:spPr>
          <a:xfrm>
            <a:off x="8087820" y="468092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FEBBF83D-FD25-FD35-2F9F-6B2B85BF14DD}"/>
              </a:ext>
            </a:extLst>
          </p:cNvPr>
          <p:cNvCxnSpPr>
            <a:cxnSpLocks/>
            <a:stCxn id="11" idx="2"/>
            <a:endCxn id="9" idx="2"/>
          </p:cNvCxnSpPr>
          <p:nvPr/>
        </p:nvCxnSpPr>
        <p:spPr>
          <a:xfrm>
            <a:off x="5791421" y="2076640"/>
            <a:ext cx="0" cy="3134535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D6602DE-A434-A718-4B78-630AF20274D6}"/>
              </a:ext>
            </a:extLst>
          </p:cNvPr>
          <p:cNvSpPr/>
          <p:nvPr/>
        </p:nvSpPr>
        <p:spPr>
          <a:xfrm>
            <a:off x="5158540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FCC40F8-D327-7658-7E11-6134AE5EEEFD}"/>
              </a:ext>
            </a:extLst>
          </p:cNvPr>
          <p:cNvSpPr/>
          <p:nvPr/>
        </p:nvSpPr>
        <p:spPr>
          <a:xfrm>
            <a:off x="5158540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  <a:endParaRPr lang="ko-KR" altLang="en-US" sz="1400" spc="-150" dirty="0">
              <a:ea typeface="NanumGothic" panose="020D0604000000000000" pitchFamily="34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FAA380D5-9D40-0B2C-FE45-D3E469EF9D31}"/>
              </a:ext>
            </a:extLst>
          </p:cNvPr>
          <p:cNvSpPr/>
          <p:nvPr/>
        </p:nvSpPr>
        <p:spPr>
          <a:xfrm>
            <a:off x="5158540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CF19D87E-9FB9-B97D-CC71-BDC45F0981E3}"/>
              </a:ext>
            </a:extLst>
          </p:cNvPr>
          <p:cNvSpPr/>
          <p:nvPr/>
        </p:nvSpPr>
        <p:spPr>
          <a:xfrm>
            <a:off x="5158540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AA7CD3D-D45C-1184-18F3-31CEEE3A362E}"/>
              </a:ext>
            </a:extLst>
          </p:cNvPr>
          <p:cNvSpPr/>
          <p:nvPr/>
        </p:nvSpPr>
        <p:spPr>
          <a:xfrm>
            <a:off x="5158540" y="4690180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14BDF0F8-5A21-7A9C-B3FF-FEDE8A679EEA}"/>
              </a:ext>
            </a:extLst>
          </p:cNvPr>
          <p:cNvCxnSpPr>
            <a:cxnSpLocks/>
            <a:stCxn id="13" idx="2"/>
            <a:endCxn id="19" idx="2"/>
          </p:cNvCxnSpPr>
          <p:nvPr/>
        </p:nvCxnSpPr>
        <p:spPr>
          <a:xfrm>
            <a:off x="7256063" y="2076640"/>
            <a:ext cx="0" cy="312689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7CE34B3-9026-EC6F-D6D3-EF72F8F4B261}"/>
              </a:ext>
            </a:extLst>
          </p:cNvPr>
          <p:cNvSpPr/>
          <p:nvPr/>
        </p:nvSpPr>
        <p:spPr>
          <a:xfrm>
            <a:off x="6623182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1188371-FA00-D3D1-E595-2AA7E59662F7}"/>
              </a:ext>
            </a:extLst>
          </p:cNvPr>
          <p:cNvSpPr/>
          <p:nvPr/>
        </p:nvSpPr>
        <p:spPr>
          <a:xfrm>
            <a:off x="6623182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A08C8057-2333-4D08-7DA5-1F16BF055A12}"/>
              </a:ext>
            </a:extLst>
          </p:cNvPr>
          <p:cNvSpPr/>
          <p:nvPr/>
        </p:nvSpPr>
        <p:spPr>
          <a:xfrm>
            <a:off x="6623182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129C084E-94D5-B85C-07FB-43CBF5922BAA}"/>
              </a:ext>
            </a:extLst>
          </p:cNvPr>
          <p:cNvSpPr/>
          <p:nvPr/>
        </p:nvSpPr>
        <p:spPr>
          <a:xfrm>
            <a:off x="6623182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DA2235FF-2E92-0765-4DC2-9E90FE7E7673}"/>
              </a:ext>
            </a:extLst>
          </p:cNvPr>
          <p:cNvSpPr/>
          <p:nvPr/>
        </p:nvSpPr>
        <p:spPr>
          <a:xfrm>
            <a:off x="6623182" y="4682536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FADEB49B-40F3-2546-B05E-15786C25ED21}"/>
              </a:ext>
            </a:extLst>
          </p:cNvPr>
          <p:cNvCxnSpPr>
            <a:cxnSpLocks/>
            <a:stCxn id="15" idx="2"/>
            <a:endCxn id="40" idx="2"/>
          </p:cNvCxnSpPr>
          <p:nvPr/>
        </p:nvCxnSpPr>
        <p:spPr>
          <a:xfrm>
            <a:off x="10185338" y="2076640"/>
            <a:ext cx="0" cy="312689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2929C8C-BB83-FF93-9205-5CD5E6C45B6F}"/>
              </a:ext>
            </a:extLst>
          </p:cNvPr>
          <p:cNvSpPr/>
          <p:nvPr/>
        </p:nvSpPr>
        <p:spPr>
          <a:xfrm>
            <a:off x="9552457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8E3884C-F64C-E545-506A-5A5FEAB74DF2}"/>
              </a:ext>
            </a:extLst>
          </p:cNvPr>
          <p:cNvSpPr/>
          <p:nvPr/>
        </p:nvSpPr>
        <p:spPr>
          <a:xfrm>
            <a:off x="9552457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8F13DE19-6A20-B631-3F1A-C9C8436855E8}"/>
              </a:ext>
            </a:extLst>
          </p:cNvPr>
          <p:cNvSpPr/>
          <p:nvPr/>
        </p:nvSpPr>
        <p:spPr>
          <a:xfrm>
            <a:off x="9552457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71865809-4CD5-BD1F-0051-9467CAA774B4}"/>
              </a:ext>
            </a:extLst>
          </p:cNvPr>
          <p:cNvSpPr/>
          <p:nvPr/>
        </p:nvSpPr>
        <p:spPr>
          <a:xfrm>
            <a:off x="9552457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A065676C-D4DD-C700-2FAE-C55273A2CEBE}"/>
              </a:ext>
            </a:extLst>
          </p:cNvPr>
          <p:cNvSpPr/>
          <p:nvPr/>
        </p:nvSpPr>
        <p:spPr>
          <a:xfrm>
            <a:off x="9552457" y="4682536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0E2DCCCC-74F9-F545-6A95-0ED7CFB7148F}"/>
              </a:ext>
            </a:extLst>
          </p:cNvPr>
          <p:cNvCxnSpPr>
            <a:cxnSpLocks/>
            <a:stCxn id="5" idx="2"/>
            <a:endCxn id="38" idx="2"/>
          </p:cNvCxnSpPr>
          <p:nvPr/>
        </p:nvCxnSpPr>
        <p:spPr>
          <a:xfrm>
            <a:off x="2862137" y="2066252"/>
            <a:ext cx="0" cy="314235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CA8DA38E-6C33-5891-D664-A58CFD945239}"/>
              </a:ext>
            </a:extLst>
          </p:cNvPr>
          <p:cNvSpPr/>
          <p:nvPr/>
        </p:nvSpPr>
        <p:spPr>
          <a:xfrm>
            <a:off x="2229256" y="154525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FF5FC00-D6B1-BDB5-8115-68713273B9D0}"/>
              </a:ext>
            </a:extLst>
          </p:cNvPr>
          <p:cNvSpPr/>
          <p:nvPr/>
        </p:nvSpPr>
        <p:spPr>
          <a:xfrm>
            <a:off x="2229256" y="2646166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339012" y="-73703"/>
                          <a:pt x="739343" y="-38396"/>
                          <a:pt x="1265762" y="0"/>
                        </a:cubicBezTo>
                        <a:cubicBezTo>
                          <a:pt x="1250919" y="59051"/>
                          <a:pt x="1250285" y="450232"/>
                          <a:pt x="1265762" y="520995"/>
                        </a:cubicBezTo>
                        <a:cubicBezTo>
                          <a:pt x="1063485" y="494140"/>
                          <a:pt x="294069" y="621130"/>
                          <a:pt x="0" y="520995"/>
                        </a:cubicBezTo>
                        <a:cubicBezTo>
                          <a:pt x="-27058" y="326733"/>
                          <a:pt x="25240" y="215370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487360" y="-1562"/>
                          <a:pt x="1089132" y="-95254"/>
                          <a:pt x="1265762" y="0"/>
                        </a:cubicBezTo>
                        <a:cubicBezTo>
                          <a:pt x="1257288" y="252003"/>
                          <a:pt x="1274353" y="323800"/>
                          <a:pt x="1265762" y="520995"/>
                        </a:cubicBezTo>
                        <a:cubicBezTo>
                          <a:pt x="864681" y="529554"/>
                          <a:pt x="452849" y="411526"/>
                          <a:pt x="0" y="520995"/>
                        </a:cubicBezTo>
                        <a:cubicBezTo>
                          <a:pt x="45885" y="446606"/>
                          <a:pt x="-17548" y="8252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390DBC8E-282B-A3D7-0B4B-F3D760701A3B}"/>
              </a:ext>
            </a:extLst>
          </p:cNvPr>
          <p:cNvSpPr/>
          <p:nvPr/>
        </p:nvSpPr>
        <p:spPr>
          <a:xfrm>
            <a:off x="2229256" y="3326649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455240" y="61086"/>
                          <a:pt x="657596" y="-16297"/>
                          <a:pt x="1265762" y="0"/>
                        </a:cubicBezTo>
                        <a:cubicBezTo>
                          <a:pt x="1280196" y="101332"/>
                          <a:pt x="1224971" y="388549"/>
                          <a:pt x="1265762" y="520995"/>
                        </a:cubicBezTo>
                        <a:cubicBezTo>
                          <a:pt x="805818" y="512566"/>
                          <a:pt x="598691" y="496011"/>
                          <a:pt x="0" y="520995"/>
                        </a:cubicBezTo>
                        <a:cubicBezTo>
                          <a:pt x="-5678" y="336528"/>
                          <a:pt x="-15642" y="90813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389281" y="-45324"/>
                          <a:pt x="878245" y="-78147"/>
                          <a:pt x="1265762" y="0"/>
                        </a:cubicBezTo>
                        <a:cubicBezTo>
                          <a:pt x="1305971" y="147586"/>
                          <a:pt x="1287394" y="381804"/>
                          <a:pt x="1265762" y="520995"/>
                        </a:cubicBezTo>
                        <a:cubicBezTo>
                          <a:pt x="1079361" y="610396"/>
                          <a:pt x="146217" y="518418"/>
                          <a:pt x="0" y="520995"/>
                        </a:cubicBezTo>
                        <a:cubicBezTo>
                          <a:pt x="25850" y="317444"/>
                          <a:pt x="19135" y="17675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400DBD17-A5F1-2325-79D6-08307D448D42}"/>
              </a:ext>
            </a:extLst>
          </p:cNvPr>
          <p:cNvSpPr/>
          <p:nvPr/>
        </p:nvSpPr>
        <p:spPr>
          <a:xfrm>
            <a:off x="2229256" y="4007130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3794071524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429772" y="18832"/>
                          <a:pt x="1097599" y="92012"/>
                          <a:pt x="1265762" y="0"/>
                        </a:cubicBezTo>
                        <a:cubicBezTo>
                          <a:pt x="1274696" y="224139"/>
                          <a:pt x="1247773" y="312245"/>
                          <a:pt x="1265762" y="520995"/>
                        </a:cubicBezTo>
                        <a:cubicBezTo>
                          <a:pt x="684212" y="533021"/>
                          <a:pt x="205373" y="562272"/>
                          <a:pt x="0" y="520995"/>
                        </a:cubicBezTo>
                        <a:cubicBezTo>
                          <a:pt x="21164" y="448583"/>
                          <a:pt x="-17008" y="179459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329939" y="-111416"/>
                          <a:pt x="881580" y="-52283"/>
                          <a:pt x="1265762" y="0"/>
                        </a:cubicBezTo>
                        <a:cubicBezTo>
                          <a:pt x="1243727" y="237628"/>
                          <a:pt x="1246809" y="440788"/>
                          <a:pt x="1265762" y="520995"/>
                        </a:cubicBezTo>
                        <a:cubicBezTo>
                          <a:pt x="924672" y="413555"/>
                          <a:pt x="515212" y="511363"/>
                          <a:pt x="0" y="520995"/>
                        </a:cubicBezTo>
                        <a:cubicBezTo>
                          <a:pt x="-46866" y="358300"/>
                          <a:pt x="15193" y="10776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C5DEA8D2-F688-20C7-53A9-D1C5874541B5}"/>
              </a:ext>
            </a:extLst>
          </p:cNvPr>
          <p:cNvSpPr/>
          <p:nvPr/>
        </p:nvSpPr>
        <p:spPr>
          <a:xfrm>
            <a:off x="2229256" y="4687609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173784308">
                  <a:custGeom>
                    <a:avLst/>
                    <a:gdLst>
                      <a:gd name="csX0" fmla="*/ 0 w 1265762"/>
                      <a:gd name="csY0" fmla="*/ 0 h 520995"/>
                      <a:gd name="csX1" fmla="*/ 1265762 w 1265762"/>
                      <a:gd name="csY1" fmla="*/ 0 h 520995"/>
                      <a:gd name="csX2" fmla="*/ 1265762 w 1265762"/>
                      <a:gd name="csY2" fmla="*/ 520995 h 520995"/>
                      <a:gd name="csX3" fmla="*/ 0 w 1265762"/>
                      <a:gd name="csY3" fmla="*/ 520995 h 520995"/>
                      <a:gd name="csX4" fmla="*/ 0 w 1265762"/>
                      <a:gd name="csY4" fmla="*/ 0 h 52099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1265762" h="520995" fill="none" extrusionOk="0">
                        <a:moveTo>
                          <a:pt x="0" y="0"/>
                        </a:moveTo>
                        <a:cubicBezTo>
                          <a:pt x="357949" y="38127"/>
                          <a:pt x="876164" y="-107318"/>
                          <a:pt x="1265762" y="0"/>
                        </a:cubicBezTo>
                        <a:cubicBezTo>
                          <a:pt x="1253432" y="95378"/>
                          <a:pt x="1275507" y="364019"/>
                          <a:pt x="1265762" y="520995"/>
                        </a:cubicBezTo>
                        <a:cubicBezTo>
                          <a:pt x="675288" y="439454"/>
                          <a:pt x="217755" y="433960"/>
                          <a:pt x="0" y="520995"/>
                        </a:cubicBezTo>
                        <a:cubicBezTo>
                          <a:pt x="-34742" y="286953"/>
                          <a:pt x="-11896" y="154445"/>
                          <a:pt x="0" y="0"/>
                        </a:cubicBezTo>
                        <a:close/>
                      </a:path>
                      <a:path w="1265762" h="520995" stroke="0" extrusionOk="0">
                        <a:moveTo>
                          <a:pt x="0" y="0"/>
                        </a:moveTo>
                        <a:cubicBezTo>
                          <a:pt x="628002" y="84678"/>
                          <a:pt x="646290" y="-99447"/>
                          <a:pt x="1265762" y="0"/>
                        </a:cubicBezTo>
                        <a:cubicBezTo>
                          <a:pt x="1274682" y="139739"/>
                          <a:pt x="1257635" y="358819"/>
                          <a:pt x="1265762" y="520995"/>
                        </a:cubicBezTo>
                        <a:cubicBezTo>
                          <a:pt x="1064052" y="514342"/>
                          <a:pt x="626815" y="611165"/>
                          <a:pt x="0" y="520995"/>
                        </a:cubicBezTo>
                        <a:cubicBezTo>
                          <a:pt x="-42253" y="384542"/>
                          <a:pt x="45623" y="2361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cxnSp>
        <p:nvCxnSpPr>
          <p:cNvPr id="63" name="직선 연결선 5">
            <a:extLst>
              <a:ext uri="{FF2B5EF4-FFF2-40B4-BE49-F238E27FC236}">
                <a16:creationId xmlns:a16="http://schemas.microsoft.com/office/drawing/2014/main" id="{6D680441-6C41-3161-BD9F-8CF3644B06CA}"/>
              </a:ext>
            </a:extLst>
          </p:cNvPr>
          <p:cNvCxnSpPr>
            <a:cxnSpLocks/>
            <a:stCxn id="10" idx="2"/>
            <a:endCxn id="62" idx="2"/>
          </p:cNvCxnSpPr>
          <p:nvPr/>
        </p:nvCxnSpPr>
        <p:spPr>
          <a:xfrm>
            <a:off x="4326779" y="2076640"/>
            <a:ext cx="0" cy="314504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45D511E-1BAF-4513-91C1-55A20728E314}"/>
              </a:ext>
            </a:extLst>
          </p:cNvPr>
          <p:cNvSpPr/>
          <p:nvPr/>
        </p:nvSpPr>
        <p:spPr>
          <a:xfrm>
            <a:off x="3693898" y="1555645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1</a:t>
            </a:r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차 </a:t>
            </a:r>
            <a:r>
              <a:rPr lang="ko-KR" altLang="en-US" sz="1400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sz="1400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E931C83-B192-4EC1-855E-A2CCEB721A9D}"/>
              </a:ext>
            </a:extLst>
          </p:cNvPr>
          <p:cNvSpPr/>
          <p:nvPr/>
        </p:nvSpPr>
        <p:spPr>
          <a:xfrm>
            <a:off x="3693898" y="2656554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0CE8D801-7C2F-B069-C353-BA5D7297440D}"/>
              </a:ext>
            </a:extLst>
          </p:cNvPr>
          <p:cNvSpPr/>
          <p:nvPr/>
        </p:nvSpPr>
        <p:spPr>
          <a:xfrm>
            <a:off x="3693898" y="3337037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AD2E41C0-1714-1A02-F9B2-A12B824F6E4A}"/>
              </a:ext>
            </a:extLst>
          </p:cNvPr>
          <p:cNvSpPr/>
          <p:nvPr/>
        </p:nvSpPr>
        <p:spPr>
          <a:xfrm>
            <a:off x="3693898" y="4017518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30384C16-99A2-9096-C906-606743359E16}"/>
              </a:ext>
            </a:extLst>
          </p:cNvPr>
          <p:cNvSpPr/>
          <p:nvPr/>
        </p:nvSpPr>
        <p:spPr>
          <a:xfrm>
            <a:off x="3693898" y="4700691"/>
            <a:ext cx="1265762" cy="520995"/>
          </a:xfrm>
          <a:prstGeom prst="rect">
            <a:avLst/>
          </a:prstGeom>
          <a:ln w="254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서브메뉴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BFAC74C0-C81A-EB56-D838-20345595365A}"/>
              </a:ext>
            </a:extLst>
          </p:cNvPr>
          <p:cNvSpPr/>
          <p:nvPr/>
        </p:nvSpPr>
        <p:spPr>
          <a:xfrm>
            <a:off x="0" y="-1"/>
            <a:ext cx="12192000" cy="6837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AB551AB0-0283-1DE5-80A4-F58EC5D7F87D}"/>
              </a:ext>
            </a:extLst>
          </p:cNvPr>
          <p:cNvSpPr/>
          <p:nvPr/>
        </p:nvSpPr>
        <p:spPr>
          <a:xfrm>
            <a:off x="457833" y="10635"/>
            <a:ext cx="5007741" cy="662461"/>
          </a:xfrm>
          <a:prstGeom prst="rect">
            <a:avLst/>
          </a:prstGeom>
          <a:noFill/>
          <a:ln w="635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spc="-150" dirty="0"/>
              <a:t>홈페이지 제작 </a:t>
            </a:r>
            <a:r>
              <a:rPr lang="en-US" altLang="ko-KR" sz="2000" b="1" spc="-150" dirty="0"/>
              <a:t>‘</a:t>
            </a:r>
            <a:r>
              <a:rPr lang="ko-KR" altLang="en-US" sz="2000" b="1" spc="-150" dirty="0" err="1"/>
              <a:t>사이트맵</a:t>
            </a:r>
            <a:r>
              <a:rPr lang="en-US" altLang="ko-KR" sz="2000" b="1" spc="-150" dirty="0"/>
              <a:t>’</a:t>
            </a:r>
            <a:r>
              <a:rPr lang="ko-KR" altLang="en-US" sz="2000" b="1" spc="-150" dirty="0"/>
              <a:t> 작성 템플릿</a:t>
            </a:r>
          </a:p>
        </p:txBody>
      </p:sp>
    </p:spTree>
    <p:extLst>
      <p:ext uri="{BB962C8B-B14F-4D97-AF65-F5344CB8AC3E}">
        <p14:creationId xmlns:p14="http://schemas.microsoft.com/office/powerpoint/2010/main" val="2350838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직사각형 51"/>
          <p:cNvSpPr/>
          <p:nvPr/>
        </p:nvSpPr>
        <p:spPr>
          <a:xfrm>
            <a:off x="2108200" y="1015999"/>
            <a:ext cx="9541542" cy="5446016"/>
          </a:xfrm>
          <a:prstGeom prst="rect">
            <a:avLst/>
          </a:prstGeom>
          <a:ln w="38100">
            <a:solidFill>
              <a:srgbClr val="92E47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spc="-150" dirty="0"/>
              <a:t>컨텐츠 내용을 입력해주세요</a:t>
            </a:r>
          </a:p>
        </p:txBody>
      </p:sp>
      <p:sp>
        <p:nvSpPr>
          <p:cNvPr id="53" name="직사각형 52"/>
          <p:cNvSpPr/>
          <p:nvPr/>
        </p:nvSpPr>
        <p:spPr>
          <a:xfrm>
            <a:off x="499730" y="1866900"/>
            <a:ext cx="1424763" cy="4595115"/>
          </a:xfrm>
          <a:prstGeom prst="rect">
            <a:avLst/>
          </a:prstGeom>
          <a:ln w="38100">
            <a:solidFill>
              <a:srgbClr val="92E47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spc="-150" dirty="0"/>
              <a:t>기능 설명 및 </a:t>
            </a:r>
            <a:endParaRPr lang="en-US" altLang="ko-KR" sz="1400" spc="-150" dirty="0"/>
          </a:p>
          <a:p>
            <a:pPr algn="ctr"/>
            <a:r>
              <a:rPr lang="ko-KR" altLang="en-US" sz="1400" spc="-150" dirty="0"/>
              <a:t>요청사항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-1"/>
            <a:ext cx="12192000" cy="6837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57833" y="-48583"/>
            <a:ext cx="5007741" cy="839972"/>
          </a:xfrm>
          <a:prstGeom prst="rect">
            <a:avLst/>
          </a:prstGeom>
          <a:noFill/>
          <a:ln w="635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spc="-150" dirty="0"/>
              <a:t>홈페이지 제작 기획안 작성 폼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39B7285-ADB9-42B6-FA49-76329DCAEF5A}"/>
              </a:ext>
            </a:extLst>
          </p:cNvPr>
          <p:cNvSpPr/>
          <p:nvPr/>
        </p:nvSpPr>
        <p:spPr>
          <a:xfrm>
            <a:off x="499730" y="1027444"/>
            <a:ext cx="1424763" cy="731799"/>
          </a:xfrm>
          <a:prstGeom prst="rect">
            <a:avLst/>
          </a:prstGeom>
          <a:solidFill>
            <a:srgbClr val="E3F4FF"/>
          </a:solidFill>
          <a:ln w="44450">
            <a:solidFill>
              <a:srgbClr val="3188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메뉴명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5232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287</Words>
  <Application>Microsoft Macintosh PowerPoint</Application>
  <PresentationFormat>와이드스크린</PresentationFormat>
  <Paragraphs>87</Paragraphs>
  <Slides>5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NanumGothic</vt:lpstr>
      <vt:lpstr>Malgun Gothic</vt:lpstr>
      <vt:lpstr>Malgun Gothic</vt:lpstr>
      <vt:lpstr>Google Sans Text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Hailey</cp:lastModifiedBy>
  <cp:revision>7</cp:revision>
  <dcterms:created xsi:type="dcterms:W3CDTF">2022-01-05T03:21:17Z</dcterms:created>
  <dcterms:modified xsi:type="dcterms:W3CDTF">2026-02-27T03:55:13Z</dcterms:modified>
</cp:coreProperties>
</file>