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3" r:id="rId3"/>
    <p:sldId id="304" r:id="rId4"/>
    <p:sldId id="305" r:id="rId5"/>
    <p:sldId id="307" r:id="rId6"/>
    <p:sldId id="308" r:id="rId7"/>
    <p:sldId id="306" r:id="rId8"/>
    <p:sldId id="309" r:id="rId9"/>
    <p:sldId id="31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75" d="100"/>
          <a:sy n="75" d="100"/>
        </p:scale>
        <p:origin x="2280" y="10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12/23/2025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12/23/2025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12/23/2025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12/23/2025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12/23/2025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12/23/2025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12/23/2025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12/23/2025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12/23/2025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12/23/2025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12/23/2025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12/23/2025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solidFill>
                  <a:srgbClr val="FF0000"/>
                </a:solidFill>
                <a:latin typeface="Arial" panose="020B0604020202020204" pitchFamily="34" charset="0"/>
                <a:cs typeface="Arial" panose="020B0604020202020204" pitchFamily="34" charset="0"/>
              </a:rPr>
              <a:t>Trong hang </a:t>
            </a:r>
            <a:r>
              <a:rPr lang="en-US" sz="6000" b="1" dirty="0" err="1">
                <a:solidFill>
                  <a:srgbClr val="FF0000"/>
                </a:solidFill>
                <a:latin typeface="Arial" panose="020B0604020202020204" pitchFamily="34" charset="0"/>
                <a:cs typeface="Arial" panose="020B0604020202020204" pitchFamily="34" charset="0"/>
              </a:rPr>
              <a:t>đá</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nhỏ</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406400" y="363604"/>
            <a:ext cx="11379200" cy="5170646"/>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Bầu trời Be-lem đêm hôm nao, ánh sao soi rạng ngời. Loài người muôn nơi mau vui tươi, ngước cao nhìn lên trời. Nào bầu trời bừng sáng lên! Và loài người vùng đứng lên! </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6913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9316AA-1664-3CC8-970B-22055A635E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62FE70-15B7-DBDB-D638-B7543DD27D7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CCDA9B0-2E38-D171-F176-BCE2C449C0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E413FDA6-E503-7357-EEF5-079C876F3A18}"/>
              </a:ext>
            </a:extLst>
          </p:cNvPr>
          <p:cNvSpPr/>
          <p:nvPr/>
        </p:nvSpPr>
        <p:spPr>
          <a:xfrm>
            <a:off x="406400" y="363604"/>
            <a:ext cx="11379200"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Vì vinh quang Thiên Chúa như bình minh lan xa, và toả chiếu trời Be-lem. Nào bầu trời bừng sáng lên! Và loài người vùng đứng lên! Vì Ngôi Hai Thiên Chúa nay từ nơi cao xa, đã sinh ra và ở với chúng ta.</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84107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9F531A-201D-C51D-C8B4-076F4CDFFE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3C4F46-7973-8F9A-CA0A-D878B3F0961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5E6DE1A-D5A7-6DE4-F395-AE0071A539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F79D0928-91CE-62D9-99E1-783A8423F84B}"/>
              </a:ext>
            </a:extLst>
          </p:cNvPr>
          <p:cNvSpPr/>
          <p:nvPr/>
        </p:nvSpPr>
        <p:spPr>
          <a:xfrm>
            <a:off x="406400" y="363604"/>
            <a:ext cx="11379200" cy="6247864"/>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1. </a:t>
            </a:r>
            <a:r>
              <a:rPr lang="vi-VN" sz="5000" b="1" dirty="0">
                <a:latin typeface="Arial" panose="020B0604020202020204" pitchFamily="34" charset="0"/>
                <a:cs typeface="Arial" panose="020B0604020202020204" pitchFamily="34" charset="0"/>
              </a:rPr>
              <a:t>Từ Phương Đông xa xôi Ba Vua nhìn sao soi lối, vui chân bước lên đường, đi theo hướng sao trời, tìm nơi Chúa hạ sinh vào thờ kính. Từ muôn phương xa xôi ai đang ngồi trong đêm tối, mau theo lối lên đường, đi theo hướng sao trời, tìm nơi Chúa hạ sinh mà kính thờ.</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51175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59D850-3877-16E6-F8A2-E4C73958D8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D920B5-C783-0A16-C754-8AAE2AF63E3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20D3069-2509-5EF6-47EA-D102598A1C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7EEF95DC-25F2-9E1F-5BE4-FFAE16B36B21}"/>
              </a:ext>
            </a:extLst>
          </p:cNvPr>
          <p:cNvSpPr/>
          <p:nvPr/>
        </p:nvSpPr>
        <p:spPr>
          <a:xfrm>
            <a:off x="406400" y="363604"/>
            <a:ext cx="11379200" cy="5170646"/>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Bầu trời Be-lem đêm hôm nao, ánh sao soi rạng ngời. Loài người muôn nơi mau vui tươi, ngước cao nhìn lên trời. Nào bầu trời bừng sáng lên! Và loài người vùng đứng lên! </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2325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190216-5F25-5AC5-1196-89E80FC624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D11221-A7A9-C935-89D5-3931B35165E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52EA142-89FA-A49D-69DF-790228BE12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AE8A92A9-BFEB-C0D1-3236-F4BC6ABF8C09}"/>
              </a:ext>
            </a:extLst>
          </p:cNvPr>
          <p:cNvSpPr/>
          <p:nvPr/>
        </p:nvSpPr>
        <p:spPr>
          <a:xfrm>
            <a:off x="406400" y="363604"/>
            <a:ext cx="11379200"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Vì vinh quang Thiên Chúa như bình minh lan xa, và toả chiếu trời Be-lem. Nào bầu trời bừng sáng lên! Và loài người vùng đứng lên! Vì Ngôi Hai Thiên Chúa nay từ nơi cao xa, đã sinh ra và ở với chúng ta.</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698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9D0447-757D-E4E0-4139-0B2F909143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A0DF98-E7A6-06D6-6ADD-A085CDFBB65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E18EB85-79AF-7124-26A8-FFDB20782D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C102BE66-4A08-2B37-DE83-1C99CF1628BD}"/>
              </a:ext>
            </a:extLst>
          </p:cNvPr>
          <p:cNvSpPr/>
          <p:nvPr/>
        </p:nvSpPr>
        <p:spPr>
          <a:xfrm>
            <a:off x="406400" y="363604"/>
            <a:ext cx="11379200" cy="6247864"/>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2. </a:t>
            </a:r>
            <a:r>
              <a:rPr lang="vi-VN" sz="5000" b="1" dirty="0">
                <a:latin typeface="Arial" panose="020B0604020202020204" pitchFamily="34" charset="0"/>
                <a:cs typeface="Arial" panose="020B0604020202020204" pitchFamily="34" charset="0"/>
              </a:rPr>
              <a:t>Nhờ Ngôi Hai sinh ra tuy trong ngày hay đêm tối, không mong ánh mặt trời, không trông bóng trăng ngời, vì nay ánh hồng soi là Thiên Chúa. Nhờ Ngôi Hai sinh ra tim ta mừng vui phới phới. Trong Thiên Chúa muôn đời, ta đi tới trên đời, từ nay những buồn đau đà hết thời.</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13014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E81791-92E6-042E-EA79-4DAC6A5C2C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6EAA33-E189-C50E-6C05-63205BCFC96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4BF79F4-4DE8-C2AA-47E7-98F4C70165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8C77682A-43CB-4E65-E12C-DD5FC208D36C}"/>
              </a:ext>
            </a:extLst>
          </p:cNvPr>
          <p:cNvSpPr/>
          <p:nvPr/>
        </p:nvSpPr>
        <p:spPr>
          <a:xfrm>
            <a:off x="406400" y="363604"/>
            <a:ext cx="11379200" cy="5170646"/>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Bầu trời Be-lem đêm hôm nao, ánh sao soi rạng ngời. Loài người muôn nơi mau vui tươi, ngước cao nhìn lên trời. Nào bầu trời bừng sáng lên! Và loài người vùng đứng lên! </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59686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43FF88-9728-7024-6608-9A4139876E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2E0603-CFA0-AC7F-9355-97DE34220E5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525FC0C-3B29-0597-168E-68103F3689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1C7A6347-FBF3-87F4-A767-4985BA59693B}"/>
              </a:ext>
            </a:extLst>
          </p:cNvPr>
          <p:cNvSpPr/>
          <p:nvPr/>
        </p:nvSpPr>
        <p:spPr>
          <a:xfrm>
            <a:off x="406400" y="363604"/>
            <a:ext cx="11379200"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Vì vinh quang Thiên Chúa như bình minh lan xa, và toả chiếu trời Be-lem. Nào bầu trời bừng sáng lên! Và loài người vùng đứng lên! Vì Ngôi Hai Thiên Chúa nay từ nơi cao xa, đã sinh ra và ở với chúng ta.</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644344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116</TotalTime>
  <Words>428</Words>
  <Application>Microsoft Office PowerPoint</Application>
  <PresentationFormat>Widescreen</PresentationFormat>
  <Paragraphs>9</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Century Gothic</vt:lpstr>
      <vt:lpstr>Garamond</vt:lpstr>
      <vt:lpstr>Savon</vt:lpstr>
      <vt:lpstr>Trong hang đá nhỏ</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DINH GIA</cp:lastModifiedBy>
  <cp:revision>59</cp:revision>
  <dcterms:created xsi:type="dcterms:W3CDTF">2024-12-09T09:39:37Z</dcterms:created>
  <dcterms:modified xsi:type="dcterms:W3CDTF">2025-12-23T11:04:09Z</dcterms:modified>
</cp:coreProperties>
</file>